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91" r:id="rId7"/>
    <p:sldId id="292" r:id="rId8"/>
    <p:sldId id="262" r:id="rId9"/>
    <p:sldId id="293" r:id="rId10"/>
    <p:sldId id="264" r:id="rId11"/>
    <p:sldId id="294" r:id="rId12"/>
    <p:sldId id="295" r:id="rId13"/>
    <p:sldId id="265" r:id="rId14"/>
    <p:sldId id="290" r:id="rId15"/>
    <p:sldId id="287" r:id="rId16"/>
    <p:sldId id="288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3209" autoAdjust="0"/>
  </p:normalViewPr>
  <p:slideViewPr>
    <p:cSldViewPr snapToGrid="0">
      <p:cViewPr varScale="1">
        <p:scale>
          <a:sx n="68" d="100"/>
          <a:sy n="68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469A-4044-4E4D-B5EB-25940D858A02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C7D17-5CA5-4C8C-BD57-1BFF4EA28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4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7D17-5CA5-4C8C-BD57-1BFF4EA287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ED7-E719-4CBB-A4A5-61944F10BD6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29D-DD76-4D9D-9DBA-C1E2738F6051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B-D8A5-4832-A348-F9B342850A8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E32E-3739-4BB1-ACF2-62BDBC52F06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832-B66D-40FC-92DE-2406616EBAB1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297-F63D-4F5E-B82E-ED5D53816241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DCFE-C61E-4D12-B912-8B7942230FE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4CC0-142C-40E9-9E10-88301F885653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7A33-7FD1-4995-8C94-EA592083B85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3A8-6317-4560-A140-D6E8E0446C4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AAE-7F51-46A1-A031-C40061FE412F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F60-5B79-41A7-B2D0-FC6DF88D89C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D03D-1C25-4B0F-8FA4-209437E39BB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501-70B0-4B1F-B16F-79E6FB6E73B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ECB5-3774-48AB-9CDA-2392847C555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2A2-DDCD-4CC6-B088-B54BB479F23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BD4-F72F-4BD1-AD3E-5407EF7CDDD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18155-A19C-4EE4-864C-E3ABA6BACD1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3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000" y="2124083"/>
            <a:ext cx="4796509" cy="224623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  <a:ea typeface="Calibri" charset="0"/>
                <a:cs typeface="Calibri" charset="0"/>
              </a:rPr>
              <a:t>CHILDERN </a:t>
            </a:r>
            <a:r>
              <a:rPr lang="en-US" sz="4800" b="1" dirty="0" smtClean="0">
                <a:solidFill>
                  <a:srgbClr val="00B0F0"/>
                </a:solidFill>
                <a:latin typeface="+mn-lt"/>
                <a:ea typeface="Calibri" charset="0"/>
                <a:cs typeface="Calibri" charset="0"/>
              </a:rPr>
              <a:t>MONITORING</a:t>
            </a:r>
            <a:r>
              <a:rPr lang="en-US" sz="4800" b="1" dirty="0" smtClean="0">
                <a:solidFill>
                  <a:schemeClr val="bg1"/>
                </a:solidFill>
                <a:latin typeface="+mn-lt"/>
                <a:ea typeface="Calibri" charset="0"/>
                <a:cs typeface="Calibri" charset="0"/>
              </a:rPr>
              <a:t> SYSTEM</a:t>
            </a:r>
            <a:endParaRPr lang="en-US" sz="4800" b="1" dirty="0">
              <a:solidFill>
                <a:schemeClr val="bg1"/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47" y="1377452"/>
            <a:ext cx="3739493" cy="37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42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0674" y="6139729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3228" y="6161650"/>
            <a:ext cx="1781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Add Child page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Jyothsna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42" y="1294228"/>
            <a:ext cx="2976236" cy="4867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63" y="1272307"/>
            <a:ext cx="2976236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42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29" y="6121399"/>
            <a:ext cx="190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child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6522" y="6028825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Jyothsna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16" y="1298138"/>
            <a:ext cx="2976236" cy="4783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51" y="1263225"/>
            <a:ext cx="2976236" cy="47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42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764" y="6252270"/>
            <a:ext cx="17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5741" y="624605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Sandeep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56" y="1298138"/>
            <a:ext cx="2976236" cy="48674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04" y="1298138"/>
            <a:ext cx="2976236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0" y="350334"/>
            <a:ext cx="9404723" cy="84542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4645" y="6046000"/>
            <a:ext cx="1603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Settings page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7250" y="6059026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History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834" y="6246055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Sandeep</a:t>
            </a:r>
          </a:p>
          <a:p>
            <a:pPr algn="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44" y="1195754"/>
            <a:ext cx="3127099" cy="47788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36" y="1195754"/>
            <a:ext cx="3127253" cy="47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0" y="350334"/>
            <a:ext cx="9404723" cy="84542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9" y="1150694"/>
            <a:ext cx="8792308" cy="4943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Sandeep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52" y="804410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6752" y="1993924"/>
            <a:ext cx="8001499" cy="3056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implementation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multiple items to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location of the child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0834" y="6246055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Sandeep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8" y="1238907"/>
            <a:ext cx="6856530" cy="40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802807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335" y="15030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monitoring application is used to track the child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fields can be entered and retrieved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73" y="534466"/>
            <a:ext cx="5762472" cy="73082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73" y="1444456"/>
            <a:ext cx="1523999" cy="1724421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4024" y="326873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 Nadh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528747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01"/>
          <a:stretch/>
        </p:blipFill>
        <p:spPr>
          <a:xfrm>
            <a:off x="1172224" y="4039654"/>
            <a:ext cx="1489029" cy="1710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0672" y="589052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Devi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S528765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KAMAL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0" y="1433943"/>
            <a:ext cx="1591103" cy="171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san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09" y="1446900"/>
            <a:ext cx="1600201" cy="171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349866" y="3224668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Sandeep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an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01" y="4025426"/>
            <a:ext cx="1525211" cy="172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jy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65" y="1433943"/>
            <a:ext cx="1600200" cy="17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yeshwant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09" y="4039654"/>
            <a:ext cx="1600201" cy="171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783202" y="3222563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Jyothsna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1279" y="5890523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Anil Kumar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S528797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36383" y="3222563"/>
            <a:ext cx="1375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 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528763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109" y="5826449"/>
            <a:ext cx="1200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Yeshwanth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82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Team Members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73" y="1444456"/>
            <a:ext cx="1523999" cy="1724421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4024" y="326873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 Nadh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528747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01"/>
          <a:stretch/>
        </p:blipFill>
        <p:spPr>
          <a:xfrm>
            <a:off x="1172224" y="4039654"/>
            <a:ext cx="1489029" cy="1710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0672" y="589052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Devi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S528765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KAMAL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0" y="1433943"/>
            <a:ext cx="1591103" cy="171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san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09" y="1446900"/>
            <a:ext cx="1600201" cy="171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349866" y="3224668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Sandeep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an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01" y="4025426"/>
            <a:ext cx="1525211" cy="172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jy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65" y="1433943"/>
            <a:ext cx="1600200" cy="17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yeshwant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09" y="4039654"/>
            <a:ext cx="1600201" cy="171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783202" y="3222563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Jyothsna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1279" y="5890523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Anil Kumar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S528797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36383" y="3222563"/>
            <a:ext cx="1375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 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528763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109" y="5826449"/>
            <a:ext cx="1200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Yeshwanth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S528759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347472"/>
            <a:ext cx="9404723" cy="936715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17" y="1284187"/>
            <a:ext cx="8946541" cy="496883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Functionalities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Saidevi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11" y="1617443"/>
            <a:ext cx="5810107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growth of information technology and changed lifestyle, children are at high risk of bad exposure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parent you would always like to be protecting them from any risky or threatening elements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11" y="1617443"/>
            <a:ext cx="3864009" cy="2278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0834" y="621557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Saidevi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679572"/>
            <a:ext cx="9404723" cy="94013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6703" y="1758249"/>
            <a:ext cx="9628419" cy="4544290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Child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Child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Management page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location of the child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history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Saidevi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52" y="804410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Functionalities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6752" y="1993924"/>
            <a:ext cx="8001499" cy="3590949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Child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Child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Page / Records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location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Saidevi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238"/>
            <a:ext cx="9404723" cy="96138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Functionalities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50585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 Management page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history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notifications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Saidevi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42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4338" y="6046000"/>
            <a:ext cx="149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0947" y="5964701"/>
            <a:ext cx="167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Jyothsna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6" y="1285141"/>
            <a:ext cx="2895840" cy="4745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37" y="1311136"/>
            <a:ext cx="2895840" cy="46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42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7952" y="6147913"/>
            <a:ext cx="265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0834" y="6246055"/>
            <a:ext cx="1800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Jyothsna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03" y="1298138"/>
            <a:ext cx="2925753" cy="4732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288" y="1298138"/>
            <a:ext cx="2925753" cy="47322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8789" y="6119777"/>
            <a:ext cx="265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4709</TotalTime>
  <Words>251</Words>
  <Application>Microsoft Office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CHILDERN MONITORING SYSTEM</vt:lpstr>
      <vt:lpstr>Android Team Members</vt:lpstr>
      <vt:lpstr>Contents</vt:lpstr>
      <vt:lpstr>Introduction</vt:lpstr>
      <vt:lpstr>Requirements</vt:lpstr>
      <vt:lpstr>Developed Functionalities</vt:lpstr>
      <vt:lpstr>Developed Functionalities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Challenges</vt:lpstr>
      <vt:lpstr>PowerPoint Presentation</vt:lpstr>
      <vt:lpstr>Summary</vt:lpstr>
      <vt:lpstr>Thank you &amp; Questions 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CHILDERN MONITORING SYSTEM</dc:title>
  <dc:creator>Meduri,Venkata Naga Kamal Nadh</dc:creator>
  <cp:lastModifiedBy>Srimat Tirumala Pallerlamudi,Aditya</cp:lastModifiedBy>
  <cp:revision>106</cp:revision>
  <dcterms:created xsi:type="dcterms:W3CDTF">2017-10-13T13:08:58Z</dcterms:created>
  <dcterms:modified xsi:type="dcterms:W3CDTF">2018-04-18T07:13:10Z</dcterms:modified>
</cp:coreProperties>
</file>