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E458-00D3-4D6C-9AB0-E61D9D98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65B093-1134-481D-A839-D0C95F629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334132-01E0-4F01-A22B-85CF467D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B1130-43A0-4590-96EE-CFBB586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191B7F-B656-4A58-B946-D450598E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37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FD99C-00BC-4E6F-A532-157B6227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3DE3EC-2136-4880-A753-F2D4545C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05F2D-D3AA-49B8-8C3B-8C672D0C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3B691A-9B44-4203-B207-4AADF1C5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BF00C-3B87-4120-AEAE-87DD52F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6A9209-8069-4596-AF8B-3D9CD4A9D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3FF27B-6F3B-4074-9190-BC4573D1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D192E8-D99A-4127-88C8-DEA2F556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29ADA-D965-469C-9336-A69E9C41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3D2010-3F1B-4CCF-893F-6FADEEB2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C2CBC-E25D-470C-B26B-FF7CBBE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981A8-FF0B-4629-96CC-43B2549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9C6375-BF46-4FAA-B08C-67085DA0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2228A-101F-4FF2-8E07-6E9C6A53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CB6F3-7907-43E2-8896-F412AC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3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54EA6-BC56-4ACC-8277-9B105F71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E010B-411A-42B0-906F-F902814D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33A78-E90F-4DDC-80C4-92DB779B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A9CD0-DCF4-4462-A040-2C626DD3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33815E-4FED-43F9-9EB1-4B018608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2B94B-0934-4018-ACA6-19980031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01CE5-59FB-4A54-94A7-0064F976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E7931-894F-4620-8AA1-93C1AF324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133C6A-696E-45F2-8172-A0A93FA7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E89E9B-2CAA-4944-B10E-90971D2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B546F5-E70C-4E17-8E2C-2D28FEC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B3967-16B1-4AAB-82BF-F81DF694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E0352-53D6-4F37-91CE-EBB6DF25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1DE91A-6FBD-4BDD-BF32-EF68FC5C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3942E5-9734-45A8-907E-B299ECAFE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DA62F2-7CA1-4169-92FD-216F57517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FCD65E-2FAB-4F1E-8137-35F5A0D8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57D66D-847B-48DF-9A94-D8F27C6B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18C0D3-3E3B-4D81-9263-93EC941D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9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72CC0-2A5D-4440-B8BC-8EE27632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0123BA-4BDA-4E85-8BDC-A5972166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6E55EF-76E6-4E02-A248-E27765DB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25BDF0-DD5D-4101-A5F2-7F1E60F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9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6390B4-D0C3-4638-A0B6-C17C8EF8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1DC13A-57B7-4468-A151-E188A70B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0571CD-962E-45F4-9220-A7AEC1C9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38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D3123-F075-431D-8005-C4C1C8AB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E41DC-FDF3-4D5E-B203-2C06FB4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055BE8-508E-47F3-8112-51C9E149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589CC2-6BF3-4FD9-A56C-1A0C8C60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46D52E-1FC5-496E-8AEC-1E901BD8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6E71F9-E286-41F7-873D-AC575757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52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32183-A71B-4B7B-AC03-183F4F6F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501F75-8D72-4C30-A8DB-0329C9A74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9D45AD-913D-4B2C-AA67-E2582B80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2729E-62B1-4743-8FFD-53A645C3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E8C1D6-5433-4FE4-AFDE-ADD388E5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831939-4E92-423F-924E-13C185C9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7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80EB96-8A81-4217-B715-657667D9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08DDC-8EBC-48C6-8EBD-01D3DDAD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B5B8B8-F54D-49BE-A252-3795314DB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A666-1582-4FE3-85E4-CD8F44700CD1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F3854C-3F0B-4F2A-AD6E-F55FF99E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50EA8-4350-4F80-92CC-7ADC4C16A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0A3A-7957-4772-85D9-783CCE658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4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0DD1C-8FED-43E8-9AF2-B115D3914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2</a:t>
            </a:r>
            <a:br>
              <a:rPr lang="en-US" altLang="zh-TW" dirty="0"/>
            </a:br>
            <a:r>
              <a:rPr lang="en-US" altLang="zh-TW" dirty="0"/>
              <a:t>NER 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6F924B-D16D-46A3-B172-911AA8E40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F74096077 	</a:t>
            </a:r>
            <a:r>
              <a:rPr lang="zh-TW" altLang="en-US" dirty="0"/>
              <a:t>資訊</a:t>
            </a:r>
            <a:r>
              <a:rPr lang="en-US" altLang="zh-TW" dirty="0"/>
              <a:t>113	 </a:t>
            </a:r>
            <a:r>
              <a:rPr lang="zh-TW" altLang="en-US" dirty="0"/>
              <a:t>陳裕霖</a:t>
            </a:r>
          </a:p>
        </p:txBody>
      </p:sp>
    </p:spTree>
    <p:extLst>
      <p:ext uri="{BB962C8B-B14F-4D97-AF65-F5344CB8AC3E}">
        <p14:creationId xmlns:p14="http://schemas.microsoft.com/office/powerpoint/2010/main" val="45453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B26AB5B-9316-4DEF-BD7D-21491DEFDF03}"/>
              </a:ext>
            </a:extLst>
          </p:cNvPr>
          <p:cNvSpPr txBox="1"/>
          <p:nvPr/>
        </p:nvSpPr>
        <p:spPr>
          <a:xfrm>
            <a:off x="2366210" y="1162870"/>
            <a:ext cx="7459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設定</a:t>
            </a:r>
            <a:r>
              <a:rPr lang="en-US" altLang="zh-TW" sz="2800" dirty="0"/>
              <a:t>pos</a:t>
            </a:r>
            <a:r>
              <a:rPr lang="zh-TW" altLang="en-US" sz="2800" dirty="0"/>
              <a:t>為何時，是哪一類的字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373B55-5FB7-4956-9CC6-1AC8EE9F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39" y="2800295"/>
            <a:ext cx="10150720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C6F2FC-49FD-4555-BED8-FB437D64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43" y="2476417"/>
            <a:ext cx="6607113" cy="19051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4A53EC8-6D98-433F-9BE5-2D65A61E90D5}"/>
              </a:ext>
            </a:extLst>
          </p:cNvPr>
          <p:cNvSpPr txBox="1"/>
          <p:nvPr/>
        </p:nvSpPr>
        <p:spPr>
          <a:xfrm>
            <a:off x="2792442" y="866276"/>
            <a:ext cx="6607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當看到</a:t>
            </a:r>
            <a:r>
              <a:rPr lang="en-US" altLang="zh-TW" sz="2800" dirty="0"/>
              <a:t>Verb</a:t>
            </a:r>
            <a:r>
              <a:rPr lang="zh-TW" altLang="en-US" sz="2800" dirty="0"/>
              <a:t>之後，開始寫入事件，一直等到逗號、句號之類結束，等下次看到動詞再存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9936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3B9AE34-A060-4023-A097-1EF08CF5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1683869"/>
            <a:ext cx="6645216" cy="34902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6151CFC-3F2E-4645-B0C1-CEEDF451E2CC}"/>
              </a:ext>
            </a:extLst>
          </p:cNvPr>
          <p:cNvSpPr txBox="1"/>
          <p:nvPr/>
        </p:nvSpPr>
        <p:spPr>
          <a:xfrm>
            <a:off x="4542946" y="962527"/>
            <a:ext cx="3106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依據</a:t>
            </a:r>
            <a:r>
              <a:rPr lang="en-US" altLang="zh-TW" sz="2800" dirty="0"/>
              <a:t>Table</a:t>
            </a:r>
            <a:r>
              <a:rPr lang="zh-TW" altLang="en-US" sz="2800" dirty="0"/>
              <a:t>判斷項目</a:t>
            </a:r>
          </a:p>
        </p:txBody>
      </p:sp>
    </p:spTree>
    <p:extLst>
      <p:ext uri="{BB962C8B-B14F-4D97-AF65-F5344CB8AC3E}">
        <p14:creationId xmlns:p14="http://schemas.microsoft.com/office/powerpoint/2010/main" val="60377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8AD76D8-A563-4D81-B545-8AF5872BEB0B}"/>
              </a:ext>
            </a:extLst>
          </p:cNvPr>
          <p:cNvSpPr txBox="1"/>
          <p:nvPr/>
        </p:nvSpPr>
        <p:spPr>
          <a:xfrm>
            <a:off x="882315" y="1808748"/>
            <a:ext cx="52136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英國女王伊麗莎白二世（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Queen Elizabeth II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）的國葬將於明天舉行，為了悼念已故的伊麗莎白二世，全英國民眾在今天晚間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8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時默哀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分鐘。法新社報導，英國各地民眾在今天晚間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8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時（格林威治標準時間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19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時）停下手邊事務默哀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分鐘，以悼念英國史上在位最久的君主伊麗莎白二世。伊麗莎白二世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9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月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8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日在巴爾莫勒爾堡（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Balmoral Castle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）安詳辭世，享耆壽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96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歲，目前她的靈柩在倫敦西敏廳（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Westminster Hall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）供人瞻仰。伊麗莎白二世的國葬將於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9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月</a:t>
            </a:r>
            <a:r>
              <a:rPr lang="en-US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19</a:t>
            </a:r>
            <a:r>
              <a:rPr lang="zh-TW" altLang="zh-TW" sz="20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日舉行，世界各國領袖皆紛紛飛往倫敦準備參加國葬。</a:t>
            </a:r>
            <a:endParaRPr lang="zh-TW" altLang="zh-TW" sz="20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9925E4-2C25-480F-AE93-BAA859BD583F}"/>
              </a:ext>
            </a:extLst>
          </p:cNvPr>
          <p:cNvSpPr txBox="1"/>
          <p:nvPr/>
        </p:nvSpPr>
        <p:spPr>
          <a:xfrm>
            <a:off x="4645923" y="753979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實際測試</a:t>
            </a:r>
            <a:r>
              <a:rPr lang="en-US" altLang="zh-TW" sz="4400" dirty="0"/>
              <a:t>-1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84851D-5221-4021-8A2D-3710C984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973179"/>
            <a:ext cx="6063795" cy="34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8AD76D8-A563-4D81-B545-8AF5872BEB0B}"/>
              </a:ext>
            </a:extLst>
          </p:cNvPr>
          <p:cNvSpPr txBox="1"/>
          <p:nvPr/>
        </p:nvSpPr>
        <p:spPr>
          <a:xfrm>
            <a:off x="625641" y="1808748"/>
            <a:ext cx="5213685" cy="479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2250"/>
              </a:lnSpc>
              <a:spcBef>
                <a:spcPts val="1125"/>
              </a:spcBef>
              <a:spcAft>
                <a:spcPts val="1125"/>
              </a:spcAft>
            </a:pP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受到武漢肺炎疫情的影響，德國慕尼黑啤酒節（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Oktoberfest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）因此停辦兩年。昨（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17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）日啤酒節恢復舉行，便吸引了上萬名民眾參加，預計將於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10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月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3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日結束活動。慕尼黑啤酒節自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1810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年開始舉行，是目前世界上最大的啤酒節，每年會吸引國內外旅客約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600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萬人前往。因遭逢武漢肺炎影響，不得不停辦了兩年。今年雖然順利舉行，但又因受到俄羅斯入侵烏克蘭的影響，比起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2019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年啤酒節，啤酒價格平均漲幅到達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15%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以上。今年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公升的啤酒價格，大約落在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12.6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歐元至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13.8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歐元（約新台幣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399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元至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437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元）之間。今年的啤酒節在沒有任何肺炎相關的限制措施下舉辦。有遊客表示，一開始在人群中穿梭時本來有點焦慮，但坐下開始喝啤酒之後就覺得無所謂了。慕尼黑市長萊特（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Dieter Reiter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）昨日主持啤酒節的開幕儀式；而啤酒節預計在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10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月</a:t>
            </a:r>
            <a:r>
              <a:rPr lang="en-US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3</a:t>
            </a:r>
            <a:r>
              <a:rPr lang="zh-TW" altLang="zh-TW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日結束。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9925E4-2C25-480F-AE93-BAA859BD583F}"/>
              </a:ext>
            </a:extLst>
          </p:cNvPr>
          <p:cNvSpPr txBox="1"/>
          <p:nvPr/>
        </p:nvSpPr>
        <p:spPr>
          <a:xfrm>
            <a:off x="4645923" y="753979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實際測試</a:t>
            </a:r>
            <a:r>
              <a:rPr lang="en-US" altLang="zh-TW" sz="4400" dirty="0"/>
              <a:t>-2</a:t>
            </a:r>
            <a:endParaRPr lang="zh-TW" altLang="en-US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AD9C84-AB63-4A1E-B5B8-D14495F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091" y="2191998"/>
            <a:ext cx="5549703" cy="35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423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Assignment 2 NER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裕霖 陳</dc:creator>
  <cp:lastModifiedBy>裕霖 陳</cp:lastModifiedBy>
  <cp:revision>4</cp:revision>
  <dcterms:created xsi:type="dcterms:W3CDTF">2022-09-19T09:18:03Z</dcterms:created>
  <dcterms:modified xsi:type="dcterms:W3CDTF">2022-09-19T13:00:04Z</dcterms:modified>
</cp:coreProperties>
</file>