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Really?</a:t>
            </a:r>
          </a:p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30352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Really?</a:t>
            </a:r>
          </a:p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54864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22860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2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22860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2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2286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2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2286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