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61" r:id="rId5"/>
    <p:sldId id="262" r:id="rId6"/>
    <p:sldId id="266" r:id="rId7"/>
    <p:sldId id="263" r:id="rId8"/>
    <p:sldId id="269" r:id="rId9"/>
    <p:sldId id="264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AFEAF2E-48CD-4EBF-8989-05B3E499CB17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2099D48-3DBB-4090-9C46-79C3E426796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military.china.com.cn/2012-07/28/content_26046316_6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military.china.com.cn/2012-07/28/content_26046316_14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hyperlink" Target="http://military.china.com.cn/2012-07/28/content_26046316_12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26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DF-15B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-15B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）近程地对地导弹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0.bdstatic.com/94o3dSag_xI4khGkpoWK1HF6hhy/baike/c0%3Dbaike80%2C5%2C5%2C80%2C26/sign=618fd370d154564ef168ec6bd2b7f7e7/f9198618367adab46236f42087d4b31c8601e4e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60486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16216" y="1484784"/>
            <a:ext cx="237626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9.1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6200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部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50-350kT 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核或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常规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命中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精度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30~50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全球定位系统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动力装置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一级固体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火箭发动机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8X8 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越野底盘发射，准备时间：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15~30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zh-CN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008112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DF-21D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-21D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）中程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3.bdstatic.com/7Po3dSag_xI4khGkpoWK1HF6hhy/baike/pic/item/960a304e251f95ca3e1b1c52c7177f3e6609526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09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123728" y="5949280"/>
            <a:ext cx="5184576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21D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导弹打击航母示意图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DF-31A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-31A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）洲际战略导弹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19356364" descr="东风31A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604867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88224" y="1412776"/>
            <a:ext cx="2376264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长度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直径：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2.25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发射重量：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载荷：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1050 -1750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弹头：单弹头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万吨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TNT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当量，或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3-6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×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MIRV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9-20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万吨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TNT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当量）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/10000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千米（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31A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推进燃料：固体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部署形式：机动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命中半径：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发射预备需时：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</a:t>
            </a:r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DF-31A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-31A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）洲际战略导弹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19356382" descr="东风-31型洲际弹道导弹机动竖起检查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5657555" cy="424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19356378" descr="东风-31型洲际弹道导弹发射">
            <a:hlinkClick r:id="rId4"/>
          </p:cNvPr>
          <p:cNvPicPr/>
          <p:nvPr/>
        </p:nvPicPr>
        <p:blipFill>
          <a:blip r:embed="rId5" cstate="print"/>
          <a:srcRect l="50945" r="23452"/>
          <a:stretch>
            <a:fillRect/>
          </a:stretch>
        </p:blipFill>
        <p:spPr bwMode="auto">
          <a:xfrm>
            <a:off x="6228184" y="1484784"/>
            <a:ext cx="273630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805264"/>
            <a:ext cx="32403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31A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发射状态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8184" y="5949280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董长军  编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DF-15B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（东风</a:t>
            </a: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-15B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）近程地对地导弹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s://gss1.bdstatic.com/9vo3dSag_xI4khGkpoWK1HF6hhy/baike/c0%3Dbaike80%2C5%2C5%2C80%2C26/sign=ba2c20a1be119313d34ef7e2045167b2/9345d688d43f87944dada64dde1b0ef41bd53a0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636913"/>
            <a:ext cx="52920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https://gss1.bdstatic.com/9vo3dSag_xI4khGkpoWK1HF6hhy/baike/c0%3Dbaike80%2C5%2C5%2C80%2C26/sign=03ad62524690f60310bd9415587bd87e/ac345982b2b7d0a285dbeafec7ef76094b369a4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4392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27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DF-11A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-11A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）近程地对地导弹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1.bdstatic.com/9vo3dSag_xI4khGkpoWK1HF6hhy/baike/c0%3Dbaike150%2C5%2C5%2C150%2C50/sign=8cd6a0f691ef76c6c4dff379fc7f969f/b03533fa828ba61ec1d8baf84034970a304e593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59046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444208" y="1484783"/>
            <a:ext cx="2394992" cy="459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11.25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弹径：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0.88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 </a:t>
            </a:r>
            <a:b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6200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部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（常规或核弹头）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命中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精度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200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全球定位系统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动力装置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一级固体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火箭发动机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8X8 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越野底盘发射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时间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（从停车到发射）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zh-CN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992888" cy="496855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27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DF-11A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11A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近程地对地导弹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3.bdstatic.com/-Po3dSag_xI4khGkpoWK1HF6hhy/baike/c0%3Dbaike80%2C5%2C5%2C80%2C26/sign=0a9c7e2d632762d09433acedc185639f/95eef01f3a292df5438e6d1bbc315c6034a8736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5400600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44208" y="1412776"/>
            <a:ext cx="237626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运载车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停下来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后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分钟，降下支撑装置，将数据输入发射车电脑系统中，系统自动进行导弹自测，接下来发射手按下接钮，一个自动程序将按照发射顺序执行，打开舱盖，向导弹加载发射数据，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分半到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分钟预热导弹系统和环型激光陀螺，在发射前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秒，导弹从发射舱中抬起到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80.67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度位置，数秒后导弹被发射出去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。整个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发射过程只用了约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分钟。导弹发射后，导弹舱排气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（大约</a:t>
            </a:r>
            <a:r>
              <a:rPr lang="en-US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zh-CN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秒）。之后，支架收起， 导弹舱盖关闭，发射车快速从危险发射阵地撤离。</a:t>
            </a:r>
            <a:endParaRPr lang="zh-CN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28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CJ-10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长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剑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-10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）陆基巡航导弹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currentImg" descr="https://timgsa.baidu.com/timg?image&amp;quality=80&amp;size=b9999_10000&amp;sec=1569065716837&amp;di=8dc57259a57c581e84bef5173f08177c&amp;imgtype=0&amp;src=http%3A%2F%2Fwww.orangenews.hk%2Fpic%2F0%2F10%2F04%2F51%2F10045120_99992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68863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56176" y="1412776"/>
            <a:ext cx="266429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8.3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径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:0.68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:2.5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部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:300~500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千克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射程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:1500-2000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 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命中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精度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:100~300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巡航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速度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:0.75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巡航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:30-50/150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巡航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段惯性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地形匹配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卫星辅助导航，末制导为光学景象匹配复合制导</a:t>
            </a: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基机动地面发射三联装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12777"/>
            <a:ext cx="7344816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28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CJ-10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长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剑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-10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）陆基巡航导弹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6021288"/>
            <a:ext cx="58326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发射状态（用于打击远距离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海上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敌方舰队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currentImg" descr="https://timgsa.baidu.com/timg?image&amp;quality=80&amp;size=b9999_10000&amp;sec=1569065716840&amp;di=529dab2fcae323f39152c8cde89eb0b6&amp;imgtype=0&amp;src=http%3A%2F%2Fdingyue.ws.126.net%2FL6oOpAkeYQD02IyeLtFEGF3nWZWwqVGxJGV2iMuo1VqG%3D1551364740726compressfla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2008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29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DF-21C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-21C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）中程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0192" y="1412776"/>
            <a:ext cx="273630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10.7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径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1.4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战斗部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常规子母弹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导弹射程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命中精度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CEP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雷达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末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推进系统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级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固体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火箭发动机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基公路机动平台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主要用于打击机场和港口等目标</a:t>
            </a:r>
            <a:endParaRPr lang="zh-CN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5589240"/>
            <a:ext cx="50405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（底座有四</a:t>
            </a:r>
            <a:r>
              <a:rPr lang="zh-CN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圆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盘</a:t>
            </a:r>
            <a:r>
              <a:rPr lang="zh-CN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 descr="https://gss2.bdstatic.com/-fo3dSag_xI4khGkpoWK1HF6hhy/baike/c0%3Dbaike92%2C5%2C5%2C92%2C30/sign=97b676e336d3d539d53007915bee8235/c83d70cf3bc79f3da680b22dbaa1cd11728b294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8326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1412777"/>
            <a:ext cx="8458200" cy="46630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29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DF-21C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-21C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）中程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https://gss0.bdstatic.com/-4o3dSag_xI4khGkpoWK1HF6hhy/baike/c0%3Dbaike92%2C5%2C5%2C92%2C30/sign=d0db469e87b1cb132a643441bc3d3d2b/b8014a90f603738d4d042153b91bb051f819ec71.jpg"/>
          <p:cNvPicPr/>
          <p:nvPr/>
        </p:nvPicPr>
        <p:blipFill>
          <a:blip r:embed="rId2" cstate="print"/>
          <a:srcRect t="9446" b="10265"/>
          <a:stretch>
            <a:fillRect/>
          </a:stretch>
        </p:blipFill>
        <p:spPr bwMode="auto">
          <a:xfrm>
            <a:off x="395536" y="1412776"/>
            <a:ext cx="456885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292080" y="4437112"/>
            <a:ext cx="338437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21C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发射状态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能以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马赫的速度，在不到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分钟的时间内，达到最大射程。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 descr="http://img.mp.itc.cn/upload/20161229/42c723405f4940f285d40c850e5ab006_th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3816424" cy="258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224136"/>
          </a:xfrm>
        </p:spPr>
        <p:txBody>
          <a:bodyPr>
            <a:noAutofit/>
          </a:bodyPr>
          <a:lstStyle/>
          <a:p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29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方队 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DF-21D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东风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-21D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程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地对地导弹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0.bdstatic.com/-4o3dSag_xI4khGkpoWK1HF6hhy/baike/pic/item/d439b6003af33a877d838efec85c10385243b56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54461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012160" y="1412776"/>
            <a:ext cx="2827040" cy="4662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弹长</a:t>
            </a:r>
            <a:r>
              <a:rPr lang="zh-CN" altLang="en-US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10.7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</a:p>
          <a:p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径</a:t>
            </a:r>
            <a:r>
              <a:rPr lang="zh-CN" altLang="en-US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1.4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米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弹</a:t>
            </a:r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en-US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战斗部：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常规子母弹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导弹射程：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2700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命中精度：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CEP</a:t>
            </a:r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更高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制导方式：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主动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雷达</a:t>
            </a:r>
            <a:r>
              <a:rPr lang="en-US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红外成象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推进系统</a:t>
            </a:r>
            <a:r>
              <a:rPr lang="zh-CN" altLang="en-US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级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固体</a:t>
            </a:r>
            <a:r>
              <a:rPr lang="zh-CN" altLang="en-US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火箭发动机</a:t>
            </a:r>
            <a:endParaRPr lang="en-US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r>
              <a:rPr lang="zh-CN" altLang="zh-CN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方式</a:t>
            </a:r>
            <a:r>
              <a:rPr lang="zh-CN" altLang="en-US" sz="2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基公路机动平台</a:t>
            </a:r>
            <a:r>
              <a:rPr lang="zh-CN" altLang="zh-CN" sz="2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</a:t>
            </a:r>
            <a:endParaRPr lang="zh-CN" altLang="zh-CN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主要用于打击航母等机动目标</a:t>
            </a:r>
            <a:endParaRPr lang="zh-CN" altLang="zh-CN" sz="2200" dirty="0" smtClean="0">
              <a:solidFill>
                <a:schemeClr val="tx1"/>
              </a:solidFill>
            </a:endParaRPr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5589240"/>
            <a:ext cx="52565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底座是一个圆型橡胶底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154</TotalTime>
  <Words>539</Words>
  <Application>Microsoft Office PowerPoint</Application>
  <PresentationFormat>全屏显示(4:3)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幻灯片 1</vt:lpstr>
      <vt:lpstr>幻灯片 2</vt:lpstr>
      <vt:lpstr>      弹长： 11.25米  弹径：0.88米  弹重：6200千克 战斗部：500千克（常规或核弹头） 最大射程：600公里 命中精度： 200米 制导方式：惯性 + 全球定位系统 动力装置：一级固体火箭发动机 发射方式：8X8 越野底盘发射， 准备时间：（从停车到发射）5 分钟     </vt:lpstr>
      <vt:lpstr>幻灯片 4</vt:lpstr>
      <vt:lpstr>幻灯片 5</vt:lpstr>
      <vt:lpstr>幻灯片 6</vt:lpstr>
      <vt:lpstr>幻灯片 7</vt:lpstr>
      <vt:lpstr>幻灯片 8</vt:lpstr>
      <vt:lpstr>   弹长：约10.7米 弹径：约1.4米 弹重：约16吨 战斗部：常规子母弹 导弹射程：2700千米 命中精度：CEP更高 制导方式：惯性+主动雷达+红外成象 推进系统：两级固体火箭发动机 发射方式：陆基公路机动平台发射 主要用于打击航母等机动目标  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41</cp:revision>
  <dcterms:created xsi:type="dcterms:W3CDTF">2019-09-20T14:13:40Z</dcterms:created>
  <dcterms:modified xsi:type="dcterms:W3CDTF">2019-09-21T10:32:07Z</dcterms:modified>
</cp:coreProperties>
</file>