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70" r:id="rId13"/>
    <p:sldId id="265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AB53D88-4DC9-4D01-A6E9-266CC0081AB0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E05F6FD-9FD8-4F15-A477-5775804C1A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military.china.com.cn/2012-07/26/content_26022711_13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227640" cy="4807027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ztz-99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式主战坦克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936104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国庆阅兵</a:t>
            </a:r>
            <a:r>
              <a:rPr lang="zh-CN" altLang="en-US" sz="4400" dirty="0" smtClean="0">
                <a:latin typeface="黑体" pitchFamily="49" charset="-122"/>
                <a:ea typeface="黑体" pitchFamily="49" charset="-122"/>
              </a:rPr>
              <a:t>坦克战车</a:t>
            </a:r>
            <a:endParaRPr lang="en-US" altLang="zh-CN" sz="44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https://gss2.bdstatic.com/9fo3dSag_xI4khGkpoWK1HF6hhy/baike/c0%3Dbaike92%2C5%2C5%2C92%2C30/sign=955c5e890b55b31988f48a2722c0e943/342ac65c10385343c16d95a99213b07ecb80889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60486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300192" y="1772816"/>
            <a:ext cx="2843808" cy="508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车长，炮长，驾驶员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公路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，越野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作战行程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主炮口径：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125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毫米滑膛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同轴机枪</a:t>
            </a:r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zh-CN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机枪</a:t>
            </a:r>
            <a:endParaRPr lang="en-US" altLang="zh-CN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车顶：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14.5mm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高射机枪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正面防护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瞄准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仪（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含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红外热像仪与激光测距仪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GPS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定位，激光告警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对抗系统。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296144"/>
          </a:xfrm>
        </p:spPr>
        <p:txBody>
          <a:bodyPr>
            <a:normAutofit fontScale="40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43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10000" dirty="0" smtClean="0">
                <a:latin typeface="黑体" pitchFamily="49" charset="-122"/>
                <a:ea typeface="黑体" pitchFamily="49" charset="-122"/>
              </a:rPr>
              <a:t>ZTD-098×8</a:t>
            </a:r>
            <a:r>
              <a:rPr lang="zh-CN" altLang="en-US" sz="10000" dirty="0" smtClean="0">
                <a:latin typeface="黑体" pitchFamily="49" charset="-122"/>
                <a:ea typeface="黑体" pitchFamily="49" charset="-122"/>
              </a:rPr>
              <a:t>轮式步兵战车</a:t>
            </a:r>
          </a:p>
          <a:p>
            <a:pPr algn="ctr"/>
            <a:endParaRPr lang="zh-CN" altLang="en-US" sz="43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1.bdstatic.com/9vo3dSag_xI4khGkpoWK1HF6hhy/baike/c0%3Dbaike80%2C5%2C5%2C80%2C26/sign=d0fee2f3d81373f0e13267cdc566209e/5ab5c9ea15ce36d3d484f9b833f33a87e850b1b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6328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58200" cy="115212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7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7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7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700" dirty="0" smtClean="0">
                <a:latin typeface="黑体" pitchFamily="49" charset="-122"/>
                <a:ea typeface="黑体" pitchFamily="49" charset="-122"/>
              </a:rPr>
              <a:t>ZBD-05</a:t>
            </a:r>
            <a:r>
              <a:rPr lang="zh-CN" altLang="en-US" sz="4700" dirty="0" smtClean="0">
                <a:latin typeface="黑体" pitchFamily="49" charset="-122"/>
                <a:ea typeface="黑体" pitchFamily="49" charset="-122"/>
              </a:rPr>
              <a:t>式两栖步兵战车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1484784"/>
            <a:ext cx="259228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总重：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26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3+8</a:t>
            </a:r>
          </a:p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水上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公里，陆上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最大行程：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主要武器：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毫米机关炮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7.62mm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并列机枪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zh-CN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atinLnBrk="1"/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红箭</a:t>
            </a:r>
            <a:r>
              <a:rPr lang="en-US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-73C</a:t>
            </a:r>
            <a:r>
              <a:rPr lang="zh-CN" altLang="zh-CN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反坦克导弹</a:t>
            </a:r>
            <a:r>
              <a:rPr lang="zh-CN" altLang="en-US" sz="2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/>
          </a:p>
          <a:p>
            <a:pPr algn="ctr"/>
            <a:endParaRPr lang="zh-CN" altLang="en-US" dirty="0"/>
          </a:p>
        </p:txBody>
      </p:sp>
      <p:pic>
        <p:nvPicPr>
          <p:cNvPr id="6" name="currentImg" descr="http://mmbiz.qpic.cn/mmbiz_jpg/htGWDfryYe3bymicAqG7Ur5NH4vvssjkGsrIugjcGS46DuzdlOt92zEiatvKWe8rnbIGoJOaQsQlAPjrVCoLT1TA/640?wx_fmt=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60486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ZBD-05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式两栖步兵战车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https://gss1.bdstatic.com/9vo3dSag_xI4khGkpoWK1HF6hhy/baike/c0%3Dbaike92%2C5%2C5%2C92%2C30/sign=e8312c96b251f819e5280b18bbdd2188/b3b7d0a20cf431ad1acce9844936acaf2edd987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65527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308304" y="3356992"/>
            <a:ext cx="151216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发射反坦克导弹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ZBD-03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空降战车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412776"/>
            <a:ext cx="2520280" cy="532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整车全重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载员：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名乘员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+ 5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名士兵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行驶时度：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陆上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千米，水上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最大行程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武器装备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毫米机关炮，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毫米同轴机枪，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具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HJ-73C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反坦克导弹发射单元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枚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观瞄系统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带热像仪和激光测距的双向稳定昼夜瞄准具、热成像目标跟踪仪、数字式弹道计算机</a:t>
            </a:r>
          </a:p>
          <a:p>
            <a:endParaRPr lang="en-US" altLang="zh-CN" dirty="0" smtClean="0"/>
          </a:p>
          <a:p>
            <a:endParaRPr lang="zh-CN" altLang="zh-CN" dirty="0" smtClean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https://gss2.bdstatic.com/9fo3dSag_xI4khGkpoWK1HF6hhy/baike/c0%3Dbaike180%2C5%2C5%2C180%2C60/sign=9163ac23f3dcd100d991f07313e22c75/9f510fb30f2442a77397fb8bda43ad4bd113020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59046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3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3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3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300" dirty="0" smtClean="0">
                <a:latin typeface="黑体" pitchFamily="49" charset="-122"/>
                <a:ea typeface="黑体" pitchFamily="49" charset="-122"/>
              </a:rPr>
              <a:t>ZBD-03</a:t>
            </a:r>
            <a:r>
              <a:rPr lang="zh-CN" altLang="zh-CN" sz="4300" dirty="0" smtClean="0">
                <a:latin typeface="黑体" pitchFamily="49" charset="-122"/>
                <a:ea typeface="黑体" pitchFamily="49" charset="-122"/>
              </a:rPr>
              <a:t>空降战车</a:t>
            </a:r>
            <a:endParaRPr lang="zh-CN" altLang="en-US" sz="43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2.bdstatic.com/9fo3dSag_xI4khGkpoWK1HF6hhy/baike/c0%3Dbaike92%2C5%2C5%2C92%2C30/sign=9ea7971412d8bc3ed2050e98e3e2cd7b/8ad4b31c8701a18b75f03061952f07082838fe81.jpg"/>
          <p:cNvPicPr/>
          <p:nvPr/>
        </p:nvPicPr>
        <p:blipFill>
          <a:blip r:embed="rId2" cstate="print"/>
          <a:srcRect t="3077" b="3077"/>
          <a:stretch>
            <a:fillRect/>
          </a:stretch>
        </p:blipFill>
        <p:spPr bwMode="auto">
          <a:xfrm>
            <a:off x="611560" y="1556792"/>
            <a:ext cx="77048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08012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ZBD-03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车空降战车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 descr="https://gss3.bdstatic.com/-Po3dSag_xI4khGkpoWK1HF6hhy/baike/c0%3Dbaike92%2C5%2C5%2C92%2C30/sign=950e7c255843fbf2d121ae71d117a1e5/4610b912c8fcc3ce90af901e9945d688d43f20ab.jpg"/>
          <p:cNvPicPr/>
          <p:nvPr/>
        </p:nvPicPr>
        <p:blipFill>
          <a:blip r:embed="rId2" cstate="print"/>
          <a:srcRect t="15437" b="17256"/>
          <a:stretch>
            <a:fillRect/>
          </a:stretch>
        </p:blipFill>
        <p:spPr bwMode="auto">
          <a:xfrm>
            <a:off x="539552" y="1340768"/>
            <a:ext cx="82809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835696" y="5949280"/>
            <a:ext cx="56886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运输机空投空降战车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3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3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3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300" dirty="0" smtClean="0">
                <a:latin typeface="黑体" pitchFamily="49" charset="-122"/>
                <a:ea typeface="黑体" pitchFamily="49" charset="-122"/>
              </a:rPr>
              <a:t>WJ03B</a:t>
            </a:r>
            <a:r>
              <a:rPr lang="zh-CN" altLang="en-US" sz="4300" dirty="0" smtClean="0">
                <a:latin typeface="黑体" pitchFamily="49" charset="-122"/>
                <a:ea typeface="黑体" pitchFamily="49" charset="-122"/>
              </a:rPr>
              <a:t>警用装甲车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6176" y="1412776"/>
            <a:ext cx="252028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14.6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载员：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3+8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最大时速：公路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公里，越野野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公里，水上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行程：公路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公里，越野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470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武器：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12.7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毫米机枪，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具具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管管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毫米防暴发射器，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门水炮，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具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瓦强光灯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zh-CN" altLang="en-US" dirty="0"/>
          </a:p>
        </p:txBody>
      </p:sp>
      <p:pic>
        <p:nvPicPr>
          <p:cNvPr id="6" name="currentImg" descr="http://gss0.baidu.com/9vo3dSag_xI4khGko9WTAnF6hhy/zhidao/pic/item/f636afc379310a5552b0fcd8b54543a9822610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6166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995936" y="5949280"/>
            <a:ext cx="48245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董长军  编   供参考</a:t>
            </a:r>
            <a:endParaRPr lang="zh-CN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155632" cy="5671123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ztz-99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式主战坦克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19332875" descr="中国99式主战坦克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268760"/>
            <a:ext cx="7200800" cy="459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123728" y="5949280"/>
            <a:ext cx="48965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正面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ZTZ-96A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式主战坦克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6176" y="1412776"/>
            <a:ext cx="2808312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车长，炮长，驾驶员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公路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65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，越野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作战行程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主炮口径：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125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毫米滑膛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毫米并列机枪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车顶：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12.7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毫米高平两用机枪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正面防护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580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瞄准仪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：夜视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增强式观瞄仪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光电对抗系统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  <p:pic>
        <p:nvPicPr>
          <p:cNvPr id="6" name="图片 5" descr="https://gss0.bdstatic.com/94o3dSag_xI4khGkpoWK1HF6hhy/baike/c0%3Dbaike92%2C5%2C5%2C92%2C30/sign=2225e83fa30f4bfb98dd960662261395/5ab5c9ea15ce36d3751e04903df33a87e950b17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561662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ZTZ-96A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式主战坦克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currentImg" descr="http://p3.ssl.cdn.btime.com/t01a5e606b3083eee02.jpg?size=1500x83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8883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ZTD-05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式两栖突击车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484784"/>
            <a:ext cx="2592288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乘员：</a:t>
            </a:r>
            <a:r>
              <a:rPr lang="en-US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车长，炮长，驾驶员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29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海上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28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作战行程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</a:t>
            </a:r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炮口径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105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膛炮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同轴机枪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车顶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12.7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射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改进型红箭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-73C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反坦克导弹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  <p:pic>
        <p:nvPicPr>
          <p:cNvPr id="7" name="图片 6" descr="https://gss0.bdstatic.com/-4o3dSag_xI4khGkpoWK1HF6hhy/baike/c0%3Dbaike116%2C5%2C5%2C116%2C38/sign=052719c008fa513d45a7648c5c043e9e/8644ebf81a4c510f4d516e066059252dd42aa5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56166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8011616" cy="502305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ZTD-05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式两栖突击车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currentImg" descr="http://img.alicdn.com/imgextra/i2/761652641/TB2TCCncFXXXXbaXpXXXXXXXXXX_%21%2176165264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05678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619672" y="5733256"/>
            <a:ext cx="62646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B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款装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门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毫米机关炮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ZTD-04</a:t>
            </a:r>
            <a:r>
              <a:rPr lang="zh-CN" altLang="zh-CN" sz="4000" dirty="0" smtClean="0">
                <a:latin typeface="黑体" pitchFamily="49" charset="-122"/>
                <a:ea typeface="黑体" pitchFamily="49" charset="-122"/>
              </a:rPr>
              <a:t>履带式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步兵战车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484784"/>
            <a:ext cx="2664296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3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7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步兵</a:t>
            </a:r>
            <a:endParaRPr lang="zh-CN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21.5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度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道路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公里，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水上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作战行程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炮：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主炮（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毫米的同轴机关炮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挺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毫米同轴机枪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反坦克导弹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枚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备弹）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具烟雾弹发射器</a:t>
            </a:r>
            <a:endParaRPr lang="en-US" altLang="zh-CN" sz="20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  <p:pic>
        <p:nvPicPr>
          <p:cNvPr id="6" name="图片 5" descr="https://gss0.bdstatic.com/94o3dSag_xI4khGkpoWK1HF6hhy/baike/c0%3Dbaike116%2C5%2C5%2C116%2C38/sign=6f6979798826cffc7d27b7e0d86821f5/29381f30e924b899712d76d864061d950a7bf63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583264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ZTD-04</a:t>
            </a:r>
            <a:r>
              <a:rPr lang="zh-CN" altLang="zh-CN" sz="4000" dirty="0" smtClean="0">
                <a:latin typeface="黑体" pitchFamily="49" charset="-122"/>
                <a:ea typeface="黑体" pitchFamily="49" charset="-122"/>
              </a:rPr>
              <a:t>履带式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步兵战车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currentImg" descr="http://img4.baa.bitautotech.com/img/V2img4.baa.bitautotech.com/usergroup/day_121103/20121103_d09a7e74-b978-4390-8b3a-328ae4a24784_720_0_max_jp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77686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8299648" cy="4663011"/>
          </a:xfrm>
        </p:spPr>
        <p:txBody>
          <a:bodyPr/>
          <a:lstStyle/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458200" cy="122413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方队 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ZTD-098×8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轮式步兵战车</a:t>
            </a:r>
          </a:p>
          <a:p>
            <a:pPr algn="ctr"/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0192" y="1268760"/>
            <a:ext cx="2448272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全重：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约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吨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乘员：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 + 7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最大时速：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公里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最大行程：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800-1000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千米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主要武器：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毫米线膛炮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，或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毫米榴弹炮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，或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毫米迫击双用榴弹炮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，或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管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毫米转管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，或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35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毫米转膛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高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炮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红箭</a:t>
            </a: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-73C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反坦克导弹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7.62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毫米并列机枪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12.7</a:t>
            </a:r>
            <a:r>
              <a:rPr lang="zh-CN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毫米高射机枪</a:t>
            </a:r>
          </a:p>
          <a:p>
            <a:endParaRPr lang="zh-CN" altLang="zh-CN" dirty="0"/>
          </a:p>
          <a:p>
            <a:pPr algn="ctr"/>
            <a:endParaRPr lang="zh-CN" altLang="en-US" dirty="0"/>
          </a:p>
        </p:txBody>
      </p:sp>
      <p:pic>
        <p:nvPicPr>
          <p:cNvPr id="7" name="图片 6" descr="https://gss1.bdstatic.com/9vo3dSag_xI4khGkpoWK1HF6hhy/baike/crop%3D0%2C2%2C1024%2C676%3Bc0%3Dbaike116%2C5%2C5%2C116%2C38/sign=40b3c3de47c2d562e6478aadda21bcdd/5ab5c9ea15ce36d32cb2ee8e32f33a87e850b1d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576064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267</TotalTime>
  <Words>703</Words>
  <Application>Microsoft Office PowerPoint</Application>
  <PresentationFormat>全屏显示(4:3)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跋涉</vt:lpstr>
      <vt:lpstr>第1方队 ztz-99式主战坦克</vt:lpstr>
      <vt:lpstr>第1方队 ztz-99式主战坦克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第一方队 ztz-99式主战坦克</dc:title>
  <dc:creator>pc</dc:creator>
  <cp:lastModifiedBy>pc</cp:lastModifiedBy>
  <cp:revision>66</cp:revision>
  <dcterms:created xsi:type="dcterms:W3CDTF">2019-09-15T02:33:04Z</dcterms:created>
  <dcterms:modified xsi:type="dcterms:W3CDTF">2019-09-21T11:10:00Z</dcterms:modified>
</cp:coreProperties>
</file>