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D03FB3-D06F-4C71-B6D4-5915CE725954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F6E9881-FEA3-47D9-A5A8-4A40B29469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    95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式自动步枪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16632"/>
            <a:ext cx="7560840" cy="125152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国庆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阅兵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轻武器</a:t>
            </a:r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董长军  编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2.bdstatic.com/9fo3dSag_xI4khGkpoWK1HF6hhy/baike/c0%3Dbaike150%2C5%2C5%2C150%2C50/sign=b11944801dce36d3b6098b625b9a51e2/3801213fb80e7becbe4bbbbb272eb9389a506bd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5274310" cy="395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012160" y="2132856"/>
            <a:ext cx="280831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全重：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3.25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公斤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全长：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746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口径：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5.8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最大射程：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装弹：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30 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发可卸式弹匣、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75 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发可卸式弹鼓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620688"/>
            <a:ext cx="7560840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92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式手枪（</a:t>
            </a:r>
            <a:r>
              <a:rPr lang="en-US" altLang="zh-CN" sz="4000" dirty="0" smtClean="0"/>
              <a:t>QSZ-92-9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型）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844824"/>
            <a:ext cx="280831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总重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943 </a:t>
            </a:r>
            <a:r>
              <a:rPr lang="zh-CN" altLang="zh-CN" sz="2800" dirty="0" smtClean="0"/>
              <a:t>克</a:t>
            </a:r>
            <a:r>
              <a:rPr lang="zh-CN" altLang="en-US" sz="2800" dirty="0" smtClean="0"/>
              <a:t>（装</a:t>
            </a:r>
            <a:r>
              <a:rPr lang="zh-CN" altLang="zh-CN" sz="2800" dirty="0" smtClean="0"/>
              <a:t>满子弹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zh-CN" sz="2800" dirty="0" smtClean="0"/>
              <a:t>全长：</a:t>
            </a:r>
            <a:r>
              <a:rPr lang="en-US" altLang="zh-CN" sz="2800" dirty="0" smtClean="0"/>
              <a:t>190 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/>
              <a:t>口径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9 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/>
              <a:t>有效射程：</a:t>
            </a:r>
            <a:r>
              <a:rPr lang="en-US" altLang="zh-CN" sz="2800" dirty="0"/>
              <a:t>50</a:t>
            </a:r>
            <a:r>
              <a:rPr lang="zh-CN" altLang="zh-CN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15</a:t>
            </a:r>
            <a:r>
              <a:rPr lang="zh-CN" altLang="zh-CN" sz="2800" dirty="0" smtClean="0"/>
              <a:t>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zh-CN" sz="2800" dirty="0"/>
          </a:p>
        </p:txBody>
      </p:sp>
      <p:pic>
        <p:nvPicPr>
          <p:cNvPr id="6" name="内容占位符 3" descr="https://gss3.bdstatic.com/-Po3dSag_xI4khGkpoWK1HF6hhy/baike/c0%3Dbaike92%2C5%2C5%2C92%2C30/sign=ceada0463901213fdb3e468e358e5db4/d50735fae6cd7b89ddecae1c0f2442a7d8330ea8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54718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548680"/>
            <a:ext cx="7560840" cy="864096"/>
          </a:xfrm>
        </p:spPr>
        <p:txBody>
          <a:bodyPr>
            <a:noAutofit/>
          </a:bodyPr>
          <a:lstStyle/>
          <a:p>
            <a:pPr algn="ctr"/>
            <a:endParaRPr lang="zh-CN" altLang="en-US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92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式手枪（</a:t>
            </a:r>
            <a:r>
              <a:rPr lang="en-US" altLang="zh-CN" sz="4000" dirty="0" smtClean="0"/>
              <a:t>QSZ-92-5.8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型）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2132856"/>
            <a:ext cx="280831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总重：</a:t>
            </a:r>
            <a:r>
              <a:rPr lang="en-US" altLang="zh-CN" sz="2800" dirty="0" smtClean="0"/>
              <a:t>879.2 </a:t>
            </a:r>
            <a:r>
              <a:rPr lang="zh-CN" altLang="zh-CN" sz="2800" dirty="0" smtClean="0"/>
              <a:t>克</a:t>
            </a:r>
            <a:r>
              <a:rPr lang="zh-CN" altLang="en-US" sz="2800" dirty="0" smtClean="0"/>
              <a:t>（</a:t>
            </a:r>
            <a:r>
              <a:rPr lang="zh-CN" altLang="zh-CN" sz="2800" dirty="0" smtClean="0"/>
              <a:t>满载子弹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全长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188 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en-US" sz="2800" dirty="0" smtClean="0"/>
              <a:t>口径</a:t>
            </a:r>
            <a:r>
              <a:rPr lang="zh-CN" altLang="zh-CN" sz="2800" dirty="0" smtClean="0"/>
              <a:t>：</a:t>
            </a:r>
            <a:r>
              <a:rPr lang="en-US" altLang="zh-CN" sz="2800" dirty="0"/>
              <a:t>5.8 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/>
              <a:t>有效射程：</a:t>
            </a:r>
            <a:r>
              <a:rPr lang="en-US" altLang="zh-CN" sz="2800" dirty="0"/>
              <a:t>50</a:t>
            </a:r>
            <a:r>
              <a:rPr lang="zh-CN" altLang="zh-CN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弹匣：</a:t>
            </a:r>
            <a:r>
              <a:rPr lang="en-US" altLang="zh-CN" sz="2800" dirty="0"/>
              <a:t>20</a:t>
            </a:r>
            <a:r>
              <a:rPr lang="zh-CN" altLang="zh-CN" sz="2800" dirty="0" smtClean="0"/>
              <a:t>发</a:t>
            </a:r>
            <a:endParaRPr lang="zh-CN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0.bdstatic.com/94o3dSag_xI4khGkpoWK1HF6hhy/baike/c0%3Dbaike80%2C5%2C5%2C80%2C26/sign=09f08bf0bbfd5266b3263446ca71fc4e/f31fbe096b63f624e35bbe188a44ebf81a4ca3a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525658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404664"/>
            <a:ext cx="7848872" cy="1008112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4400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endParaRPr lang="en-US" altLang="zh-CN" sz="4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8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0" dirty="0" smtClean="0">
                <a:latin typeface="黑体" pitchFamily="49" charset="-122"/>
                <a:ea typeface="黑体" pitchFamily="49" charset="-122"/>
              </a:rPr>
              <a:t>05</a:t>
            </a:r>
            <a:r>
              <a:rPr lang="zh-CN" altLang="zh-CN" sz="16000" dirty="0" smtClean="0">
                <a:latin typeface="黑体" pitchFamily="49" charset="-122"/>
                <a:ea typeface="黑体" pitchFamily="49" charset="-122"/>
              </a:rPr>
              <a:t>式微声冲锋枪</a:t>
            </a:r>
            <a:r>
              <a:rPr lang="zh-CN" altLang="en-US" sz="16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0" dirty="0" smtClean="0"/>
              <a:t>QCW05</a:t>
            </a:r>
            <a:r>
              <a:rPr lang="zh-CN" altLang="zh-CN" sz="16000" dirty="0" smtClean="0"/>
              <a:t>式</a:t>
            </a:r>
            <a:r>
              <a:rPr lang="zh-CN" altLang="en-US" sz="16000" dirty="0" smtClean="0"/>
              <a:t>）</a:t>
            </a:r>
            <a:endParaRPr lang="zh-CN" altLang="zh-CN" sz="16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128" y="1844824"/>
            <a:ext cx="309634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枪全长：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枪空重：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2.2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千克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口径：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5.8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有效射程：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发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3.bdstatic.com/7Po3dSag_xI4khGkpoWK1HF6hhy/baike/crop%3D0%2C28%2C640%2C422%3Bc0%3Dbaike80%2C5%2C5%2C80%2C26/sign=a379213d8a0a19d8df4cde450ecaaeb9/d000baa1cd11728b28d6f4aec2fcc3cec2fd2c4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5274310" cy="347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0"/>
            <a:ext cx="7560840" cy="184482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95B</a:t>
            </a:r>
            <a:r>
              <a:rPr lang="zh-CN" altLang="zh-CN" sz="4000" dirty="0" smtClean="0">
                <a:latin typeface="黑体" pitchFamily="49" charset="-122"/>
                <a:ea typeface="黑体" pitchFamily="49" charset="-122"/>
              </a:rPr>
              <a:t>短突击步枪</a:t>
            </a:r>
          </a:p>
          <a:p>
            <a:pPr algn="ctr"/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916832"/>
            <a:ext cx="280831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 smtClean="0"/>
              <a:t>全长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609mm</a:t>
            </a:r>
          </a:p>
          <a:p>
            <a:r>
              <a:rPr lang="zh-CN" altLang="zh-CN" sz="2800" dirty="0" smtClean="0"/>
              <a:t>全重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2.9kg</a:t>
            </a:r>
            <a:r>
              <a:rPr lang="zh-CN" altLang="en-US" sz="2800" dirty="0" smtClean="0"/>
              <a:t>（</a:t>
            </a:r>
            <a:r>
              <a:rPr lang="zh-CN" altLang="zh-CN" sz="2800" dirty="0" smtClean="0"/>
              <a:t>含弹匣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口径：</a:t>
            </a:r>
            <a:r>
              <a:rPr lang="en-US" altLang="zh-CN" sz="2800" dirty="0" smtClean="0"/>
              <a:t>5.8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有效射程</a:t>
            </a:r>
            <a:r>
              <a:rPr lang="en-US" altLang="zh-CN" sz="2800" dirty="0" smtClean="0"/>
              <a:t> 300m</a:t>
            </a:r>
          </a:p>
          <a:p>
            <a:r>
              <a:rPr lang="zh-CN" altLang="zh-CN" sz="2800" dirty="0" smtClean="0"/>
              <a:t>弹匣</a:t>
            </a:r>
            <a:r>
              <a:rPr lang="en-US" altLang="zh-CN" sz="2800" dirty="0" smtClean="0"/>
              <a:t>30</a:t>
            </a:r>
            <a:r>
              <a:rPr lang="zh-CN" altLang="zh-CN" sz="2800" dirty="0" smtClean="0"/>
              <a:t>发、弹鼓</a:t>
            </a:r>
            <a:r>
              <a:rPr lang="en-US" altLang="zh-CN" sz="2800" dirty="0" smtClean="0"/>
              <a:t>50</a:t>
            </a:r>
            <a:r>
              <a:rPr lang="zh-CN" altLang="zh-CN" sz="2800" dirty="0" smtClean="0"/>
              <a:t>发</a:t>
            </a:r>
            <a:endParaRPr lang="en-US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://5b0988e595225.cdn.sohucs.com/images/20180623/95424033d2e8476480d625b9f5654a8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547260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88640"/>
            <a:ext cx="7560840" cy="122413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zh-CN" sz="4000" dirty="0" smtClean="0">
                <a:latin typeface="黑体" pitchFamily="49" charset="-122"/>
                <a:ea typeface="黑体" pitchFamily="49" charset="-122"/>
              </a:rPr>
              <a:t>式突击步枪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916832"/>
            <a:ext cx="280831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  <a:p>
            <a:r>
              <a:rPr lang="zh-CN" altLang="zh-CN" sz="2800" dirty="0" smtClean="0"/>
              <a:t>全长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950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全重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3.5</a:t>
            </a:r>
            <a:r>
              <a:rPr lang="zh-CN" altLang="zh-CN" sz="2800" dirty="0" smtClean="0"/>
              <a:t>公斤</a:t>
            </a:r>
            <a:endParaRPr lang="en-US" altLang="zh-CN" sz="2800" dirty="0" smtClean="0"/>
          </a:p>
          <a:p>
            <a:r>
              <a:rPr lang="zh-CN" altLang="en-US" sz="2800" dirty="0" smtClean="0"/>
              <a:t>口径：</a:t>
            </a:r>
            <a:r>
              <a:rPr lang="en-US" altLang="zh-CN" sz="2800" dirty="0" smtClean="0"/>
              <a:t> 5.8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射程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400—500</a:t>
            </a:r>
            <a:r>
              <a:rPr lang="zh-CN" altLang="zh-CN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</a:t>
            </a:r>
            <a:r>
              <a:rPr lang="en-US" altLang="zh-CN" sz="2800" dirty="0" smtClean="0"/>
              <a:t>30</a:t>
            </a:r>
            <a:r>
              <a:rPr lang="zh-CN" altLang="zh-CN" sz="2800" dirty="0" smtClean="0"/>
              <a:t>发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弹鼓</a:t>
            </a:r>
            <a:r>
              <a:rPr lang="en-US" altLang="zh-CN" sz="2800" dirty="0" smtClean="0"/>
              <a:t>75</a:t>
            </a:r>
            <a:r>
              <a:rPr lang="zh-CN" altLang="en-US" sz="2800" dirty="0" smtClean="0"/>
              <a:t>发</a:t>
            </a:r>
            <a:endParaRPr lang="en-US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1.bdstatic.com/9vo3dSag_xI4khGkpoWK1HF6hhy/baike/c0%3Dbaike272%2C5%2C5%2C272%2C90/sign=6dce7d06e6f81a4c323fe49bb6430b3c/9213b07eca8065386d2a6b619adda144ac34828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5274310" cy="395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476672"/>
            <a:ext cx="7560840" cy="936104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16000" dirty="0" smtClean="0">
                <a:latin typeface="黑体" pitchFamily="49" charset="-122"/>
                <a:ea typeface="黑体" pitchFamily="49" charset="-122"/>
              </a:rPr>
              <a:t>81</a:t>
            </a:r>
            <a:r>
              <a:rPr lang="zh-CN" altLang="zh-CN" sz="16000" dirty="0" smtClean="0">
                <a:latin typeface="黑体" pitchFamily="49" charset="-122"/>
                <a:ea typeface="黑体" pitchFamily="49" charset="-122"/>
              </a:rPr>
              <a:t>式自动步枪</a:t>
            </a:r>
          </a:p>
          <a:p>
            <a:pPr algn="ctr"/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916832"/>
            <a:ext cx="280831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 smtClean="0"/>
              <a:t>全长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955</a:t>
            </a:r>
            <a:r>
              <a:rPr lang="zh-CN" altLang="zh-CN" sz="2800" dirty="0" smtClean="0"/>
              <a:t>毫米（不加刺刀）</a:t>
            </a:r>
            <a:endParaRPr lang="en-US" altLang="zh-CN" sz="2800" dirty="0" smtClean="0"/>
          </a:p>
          <a:p>
            <a:r>
              <a:rPr lang="zh-CN" altLang="zh-CN" sz="2800" dirty="0" smtClean="0"/>
              <a:t>全重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3.5</a:t>
            </a:r>
            <a:r>
              <a:rPr lang="zh-CN" altLang="en-US" sz="2800" dirty="0" smtClean="0"/>
              <a:t>公斤</a:t>
            </a:r>
            <a:endParaRPr lang="en-US" altLang="zh-CN" sz="2800" dirty="0" smtClean="0"/>
          </a:p>
          <a:p>
            <a:r>
              <a:rPr lang="zh-CN" altLang="en-US" sz="2800" dirty="0" smtClean="0"/>
              <a:t>口径：</a:t>
            </a:r>
            <a:r>
              <a:rPr lang="en-US" altLang="zh-CN" sz="2800" dirty="0" smtClean="0"/>
              <a:t>7.62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射程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500</a:t>
            </a:r>
            <a:r>
              <a:rPr lang="zh-CN" altLang="zh-CN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30 </a:t>
            </a:r>
            <a:r>
              <a:rPr lang="zh-CN" altLang="zh-CN" sz="2800" dirty="0" smtClean="0"/>
              <a:t>发</a:t>
            </a:r>
            <a:endParaRPr lang="en-US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currentImg" descr="https://timgsa.baidu.com/timg?image&amp;quality=80&amp;size=b9999_10000&amp;sec=1567354283777&amp;di=309140310f3750cf4793982b17b7acdf&amp;imgtype=0&amp;src=http%3A%2F%2F5b0988e595225.cdn.sohucs.com%2Fimages%2F20180803%2Fa2523f36b74e4fe19a56daf81aaf6d9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53285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1224136"/>
          </a:xfrm>
        </p:spPr>
        <p:txBody>
          <a:bodyPr>
            <a:normAutofit fontScale="40000" lnSpcReduction="20000"/>
          </a:bodyPr>
          <a:lstStyle/>
          <a:p>
            <a:pPr algn="ctr"/>
            <a:endParaRPr lang="en-US" altLang="zh-CN" sz="54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54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85</a:t>
            </a:r>
            <a:r>
              <a:rPr lang="zh-CN" altLang="zh-CN" sz="8400" b="1" dirty="0" smtClean="0">
                <a:latin typeface="黑体" pitchFamily="49" charset="-122"/>
                <a:ea typeface="黑体" pitchFamily="49" charset="-122"/>
              </a:rPr>
              <a:t>式轻型冲锋枪</a:t>
            </a:r>
            <a:endParaRPr lang="zh-CN" altLang="zh-CN" sz="8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628800"/>
            <a:ext cx="280831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 smtClean="0"/>
              <a:t>全长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444</a:t>
            </a:r>
            <a:r>
              <a:rPr lang="zh-CN" altLang="zh-CN" sz="2800" dirty="0" smtClean="0"/>
              <a:t>毫米（枪托折叠）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628</a:t>
            </a:r>
            <a:r>
              <a:rPr lang="zh-CN" altLang="zh-CN" sz="2800" dirty="0" smtClean="0"/>
              <a:t>毫米</a:t>
            </a:r>
            <a:r>
              <a:rPr lang="zh-CN" altLang="en-US" sz="2800" dirty="0" smtClean="0"/>
              <a:t>（托开）</a:t>
            </a:r>
            <a:endParaRPr lang="en-US" altLang="zh-CN" sz="2800" dirty="0" smtClean="0"/>
          </a:p>
          <a:p>
            <a:r>
              <a:rPr lang="zh-CN" altLang="zh-CN" sz="2800" dirty="0" smtClean="0"/>
              <a:t>全重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1.95</a:t>
            </a:r>
            <a:r>
              <a:rPr lang="zh-CN" altLang="zh-CN" sz="2800" dirty="0" smtClean="0"/>
              <a:t>千克</a:t>
            </a:r>
            <a:endParaRPr lang="en-US" altLang="zh-CN" sz="2800" dirty="0" smtClean="0"/>
          </a:p>
          <a:p>
            <a:r>
              <a:rPr lang="zh-CN" altLang="en-US" sz="2800" dirty="0" smtClean="0"/>
              <a:t>口径：</a:t>
            </a:r>
            <a:r>
              <a:rPr lang="en-US" altLang="zh-CN" sz="2800" dirty="0" smtClean="0"/>
              <a:t>7.62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射程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200 </a:t>
            </a:r>
            <a:r>
              <a:rPr lang="zh-CN" altLang="en-US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30</a:t>
            </a:r>
            <a:r>
              <a:rPr lang="zh-CN" altLang="zh-CN" sz="2800" dirty="0" smtClean="0"/>
              <a:t>发</a:t>
            </a:r>
            <a:endParaRPr lang="en-US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3.bdstatic.com/7Po3dSag_xI4khGkpoWK1HF6hhy/baike/c0%3Dbaike92%2C5%2C5%2C92%2C30/sign=aab18a0533f33a878a600848a7357b5d/9e3df8dcd100baa1b2994e8e4e10b912c8fc2e49.jpg"/>
          <p:cNvPicPr/>
          <p:nvPr/>
        </p:nvPicPr>
        <p:blipFill>
          <a:blip r:embed="rId2" cstate="print"/>
          <a:srcRect t="9391" r="4957" b="9739"/>
          <a:stretch>
            <a:fillRect/>
          </a:stretch>
        </p:blipFill>
        <p:spPr bwMode="auto">
          <a:xfrm>
            <a:off x="395536" y="1628800"/>
            <a:ext cx="56166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49685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88640"/>
            <a:ext cx="7560840" cy="1296144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altLang="zh-CN" sz="5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5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13500" dirty="0" smtClean="0">
                <a:latin typeface="黑体" pitchFamily="49" charset="-122"/>
                <a:ea typeface="黑体" pitchFamily="49" charset="-122"/>
              </a:rPr>
              <a:t>97-2</a:t>
            </a:r>
            <a:r>
              <a:rPr lang="zh-CN" altLang="zh-CN" sz="13500" dirty="0" smtClean="0">
                <a:latin typeface="黑体" pitchFamily="49" charset="-122"/>
                <a:ea typeface="黑体" pitchFamily="49" charset="-122"/>
              </a:rPr>
              <a:t>式防暴枪</a:t>
            </a:r>
          </a:p>
          <a:p>
            <a:pPr algn="ctr"/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2160" y="1916832"/>
            <a:ext cx="280831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 smtClean="0"/>
              <a:t>全长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835</a:t>
            </a:r>
            <a:r>
              <a:rPr lang="zh-CN" altLang="en-US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全重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3.75</a:t>
            </a:r>
            <a:r>
              <a:rPr lang="zh-CN" altLang="en-US" sz="2800" dirty="0" smtClean="0"/>
              <a:t>公斤</a:t>
            </a:r>
            <a:endParaRPr lang="en-US" altLang="zh-CN" sz="2800" dirty="0" smtClean="0"/>
          </a:p>
          <a:p>
            <a:r>
              <a:rPr lang="zh-CN" altLang="en-US" sz="2800" dirty="0" smtClean="0"/>
              <a:t>口径：</a:t>
            </a:r>
            <a:r>
              <a:rPr lang="en-US" altLang="zh-CN" sz="2800" dirty="0" smtClean="0"/>
              <a:t>18.4</a:t>
            </a:r>
            <a:r>
              <a:rPr lang="zh-CN" altLang="zh-CN" sz="2800" dirty="0" smtClean="0"/>
              <a:t>毫米</a:t>
            </a:r>
            <a:endParaRPr lang="en-US" altLang="zh-CN" sz="2800" dirty="0" smtClean="0"/>
          </a:p>
          <a:p>
            <a:r>
              <a:rPr lang="zh-CN" altLang="zh-CN" sz="2800" dirty="0" smtClean="0"/>
              <a:t>射程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25-65 </a:t>
            </a:r>
            <a:r>
              <a:rPr lang="zh-CN" altLang="en-US" sz="2800" dirty="0" smtClean="0"/>
              <a:t>米</a:t>
            </a:r>
            <a:endParaRPr lang="en-US" altLang="zh-CN" sz="2800" dirty="0" smtClean="0"/>
          </a:p>
          <a:p>
            <a:r>
              <a:rPr lang="zh-CN" altLang="zh-CN" sz="2800" dirty="0" smtClean="0"/>
              <a:t>弹匣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发</a:t>
            </a:r>
            <a:r>
              <a:rPr lang="zh-CN" altLang="en-US" sz="2800" dirty="0" smtClean="0"/>
              <a:t>（催泪弹，</a:t>
            </a:r>
            <a:r>
              <a:rPr lang="zh-CN" altLang="zh-CN" sz="2800" dirty="0" smtClean="0"/>
              <a:t>染色弹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霰弹</a:t>
            </a:r>
            <a:r>
              <a:rPr lang="zh-CN" altLang="en-US" sz="2800" dirty="0" smtClean="0"/>
              <a:t>，橡皮弹）</a:t>
            </a:r>
            <a:endParaRPr lang="en-US" altLang="zh-CN" sz="2800" dirty="0" smtClean="0"/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1.bdstatic.com/9vo3dSag_xI4khGkpoWK1HF6hhy/baike/c0%3Dbaike80%2C5%2C5%2C80%2C26/sign=8799bfe1cb1349546a13e0363727f93d/3812b31bb051f8195f5e042adab44aed2e73e7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53285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https://gss3.bdstatic.com/-Po3dSag_xI4khGkpoWK1HF6hhy/baike/crop%3D0%2C4%2C500%2C330%3Bc0%3Dbaike80%2C5%2C5%2C80%2C26/sign=7a6ad1f2daa20cf452dfa49f4b396702/cf1b9d16fdfaaf51d036d7ca865494eef11f7ae9.jpg"/>
          <p:cNvPicPr/>
          <p:nvPr/>
        </p:nvPicPr>
        <p:blipFill>
          <a:blip r:embed="rId3" cstate="print"/>
          <a:srcRect t="9381" b="52567"/>
          <a:stretch>
            <a:fillRect/>
          </a:stretch>
        </p:blipFill>
        <p:spPr bwMode="auto">
          <a:xfrm>
            <a:off x="467544" y="3789040"/>
            <a:ext cx="525658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186</TotalTime>
  <Words>298</Words>
  <Application>Microsoft Office PowerPoint</Application>
  <PresentationFormat>全屏显示(4:3)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跋涉</vt:lpstr>
      <vt:lpstr>    95式自动步枪  </vt:lpstr>
      <vt:lpstr> 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95式自动步枪  </dc:title>
  <dc:creator>pc</dc:creator>
  <cp:lastModifiedBy>pc</cp:lastModifiedBy>
  <cp:revision>37</cp:revision>
  <dcterms:created xsi:type="dcterms:W3CDTF">2019-09-14T08:23:48Z</dcterms:created>
  <dcterms:modified xsi:type="dcterms:W3CDTF">2019-09-15T02:03:18Z</dcterms:modified>
</cp:coreProperties>
</file>