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697364E-91FF-473F-BC8E-BA3E6AD24BF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8F4AB42-A50C-4BDA-9B3F-A09C66B2F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0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364E-91FF-473F-BC8E-BA3E6AD24BF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AB42-A50C-4BDA-9B3F-A09C66B2F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82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364E-91FF-473F-BC8E-BA3E6AD24BF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AB42-A50C-4BDA-9B3F-A09C66B2F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73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364E-91FF-473F-BC8E-BA3E6AD24BF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AB42-A50C-4BDA-9B3F-A09C66B2F79B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4492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364E-91FF-473F-BC8E-BA3E6AD24BF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AB42-A50C-4BDA-9B3F-A09C66B2F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78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364E-91FF-473F-BC8E-BA3E6AD24BF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AB42-A50C-4BDA-9B3F-A09C66B2F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66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364E-91FF-473F-BC8E-BA3E6AD24BF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AB42-A50C-4BDA-9B3F-A09C66B2F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03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364E-91FF-473F-BC8E-BA3E6AD24BF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AB42-A50C-4BDA-9B3F-A09C66B2F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53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364E-91FF-473F-BC8E-BA3E6AD24BF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AB42-A50C-4BDA-9B3F-A09C66B2F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2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364E-91FF-473F-BC8E-BA3E6AD24BF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AB42-A50C-4BDA-9B3F-A09C66B2F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81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364E-91FF-473F-BC8E-BA3E6AD24BF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AB42-A50C-4BDA-9B3F-A09C66B2F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52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364E-91FF-473F-BC8E-BA3E6AD24BF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AB42-A50C-4BDA-9B3F-A09C66B2F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28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364E-91FF-473F-BC8E-BA3E6AD24BF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AB42-A50C-4BDA-9B3F-A09C66B2F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3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364E-91FF-473F-BC8E-BA3E6AD24BF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AB42-A50C-4BDA-9B3F-A09C66B2F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1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364E-91FF-473F-BC8E-BA3E6AD24BF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AB42-A50C-4BDA-9B3F-A09C66B2F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84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364E-91FF-473F-BC8E-BA3E6AD24BF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AB42-A50C-4BDA-9B3F-A09C66B2F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51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364E-91FF-473F-BC8E-BA3E6AD24BF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AB42-A50C-4BDA-9B3F-A09C66B2F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87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7364E-91FF-473F-BC8E-BA3E6AD24BF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4AB42-A50C-4BDA-9B3F-A09C66B2F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892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6EA42-54B9-4DDD-8883-411CEE43C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025092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AFS-220 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Travel Website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F9EFDA-A709-44D6-A29B-D5DA398F5A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Team members:</a:t>
            </a:r>
          </a:p>
          <a:p>
            <a:r>
              <a:rPr lang="en-US" dirty="0"/>
              <a:t>Gary Fishback</a:t>
            </a:r>
          </a:p>
          <a:p>
            <a:r>
              <a:rPr lang="en-US" dirty="0"/>
              <a:t>Brevan Daniels</a:t>
            </a:r>
          </a:p>
          <a:p>
            <a:r>
              <a:rPr lang="en-US" dirty="0"/>
              <a:t>Jessica Gray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780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3ACA4-1CE4-4BF0-B913-00D01130E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83809"/>
          </a:xfrm>
        </p:spPr>
        <p:txBody>
          <a:bodyPr/>
          <a:lstStyle/>
          <a:p>
            <a:r>
              <a:rPr lang="en-US" dirty="0"/>
              <a:t>Home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01707-C075-4F5B-8E44-5FB5AECD7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02327"/>
            <a:ext cx="9905999" cy="4488874"/>
          </a:xfrm>
        </p:spPr>
        <p:txBody>
          <a:bodyPr/>
          <a:lstStyle/>
          <a:p>
            <a:r>
              <a:rPr lang="en-US" dirty="0"/>
              <a:t>Greeted by Welcome page:</a:t>
            </a:r>
          </a:p>
          <a:p>
            <a:pPr lvl="1"/>
            <a:r>
              <a:rPr lang="en-US" dirty="0"/>
              <a:t>Mission statement</a:t>
            </a:r>
          </a:p>
          <a:p>
            <a:pPr lvl="1"/>
            <a:r>
              <a:rPr lang="en-US" dirty="0"/>
              <a:t>Customer Reviews</a:t>
            </a:r>
          </a:p>
          <a:p>
            <a:pPr lvl="1"/>
            <a:r>
              <a:rPr lang="en-US" dirty="0"/>
              <a:t>Nav bar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60D89E8-CEAF-449E-871C-738DE54955A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394" y="1750609"/>
            <a:ext cx="6306735" cy="44888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9C451B-366C-41F6-BA37-23461C4DC697}"/>
              </a:ext>
            </a:extLst>
          </p:cNvPr>
          <p:cNvCxnSpPr/>
          <p:nvPr/>
        </p:nvCxnSpPr>
        <p:spPr>
          <a:xfrm>
            <a:off x="5051394" y="1127464"/>
            <a:ext cx="186431" cy="7457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F2AFB1-3749-40C8-815E-F12B9FF9FD39}"/>
              </a:ext>
            </a:extLst>
          </p:cNvPr>
          <p:cNvCxnSpPr>
            <a:cxnSpLocks/>
          </p:cNvCxnSpPr>
          <p:nvPr/>
        </p:nvCxnSpPr>
        <p:spPr>
          <a:xfrm>
            <a:off x="4627897" y="3293750"/>
            <a:ext cx="1341487" cy="3882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EA4801C-7D63-4AD3-8575-DEEC75C5D052}"/>
              </a:ext>
            </a:extLst>
          </p:cNvPr>
          <p:cNvCxnSpPr/>
          <p:nvPr/>
        </p:nvCxnSpPr>
        <p:spPr>
          <a:xfrm>
            <a:off x="3917684" y="5689333"/>
            <a:ext cx="1420427" cy="2037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35CB9EC-F2A0-4D17-AE7A-39CCFBB2D6E2}"/>
              </a:ext>
            </a:extLst>
          </p:cNvPr>
          <p:cNvSpPr txBox="1"/>
          <p:nvPr/>
        </p:nvSpPr>
        <p:spPr>
          <a:xfrm>
            <a:off x="4549478" y="794373"/>
            <a:ext cx="157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Nav bar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F5150B-AF60-4EE5-8A45-087A90433669}"/>
              </a:ext>
            </a:extLst>
          </p:cNvPr>
          <p:cNvSpPr txBox="1"/>
          <p:nvPr/>
        </p:nvSpPr>
        <p:spPr>
          <a:xfrm>
            <a:off x="3683905" y="2654819"/>
            <a:ext cx="1577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Mission Statement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2C4E22-2AC2-4681-B1BF-9391E6ECF559}"/>
              </a:ext>
            </a:extLst>
          </p:cNvPr>
          <p:cNvSpPr txBox="1"/>
          <p:nvPr/>
        </p:nvSpPr>
        <p:spPr>
          <a:xfrm>
            <a:off x="2991283" y="5048087"/>
            <a:ext cx="1577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Customer Reviews</a:t>
            </a:r>
          </a:p>
        </p:txBody>
      </p:sp>
    </p:spTree>
    <p:extLst>
      <p:ext uri="{BB962C8B-B14F-4D97-AF65-F5344CB8AC3E}">
        <p14:creationId xmlns:p14="http://schemas.microsoft.com/office/powerpoint/2010/main" val="1817669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C7276C7-1EBF-4098-A058-FF7144F1B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83809"/>
          </a:xfrm>
        </p:spPr>
        <p:txBody>
          <a:bodyPr/>
          <a:lstStyle/>
          <a:p>
            <a:r>
              <a:rPr lang="en-US"/>
              <a:t>destinations Page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C52E3BB-1577-4E9E-89E6-A01F23D45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32" y="1506514"/>
            <a:ext cx="4282842" cy="4488874"/>
          </a:xfrm>
        </p:spPr>
        <p:txBody>
          <a:bodyPr/>
          <a:lstStyle/>
          <a:p>
            <a:r>
              <a:rPr lang="en-US" dirty="0"/>
              <a:t>Search destination by location</a:t>
            </a:r>
          </a:p>
          <a:p>
            <a:pPr lvl="1"/>
            <a:r>
              <a:rPr lang="en-US" dirty="0"/>
              <a:t>Mexico</a:t>
            </a:r>
          </a:p>
          <a:p>
            <a:pPr lvl="1"/>
            <a:r>
              <a:rPr lang="en-US" dirty="0"/>
              <a:t>Caribbean</a:t>
            </a:r>
          </a:p>
          <a:p>
            <a:pPr lvl="1"/>
            <a:r>
              <a:rPr lang="en-US" dirty="0"/>
              <a:t>Europe</a:t>
            </a:r>
          </a:p>
          <a:p>
            <a:r>
              <a:rPr lang="en-US" dirty="0"/>
              <a:t>Add destinations to wish-list</a:t>
            </a:r>
          </a:p>
          <a:p>
            <a:pPr lvl="1"/>
            <a:r>
              <a:rPr lang="en-US" dirty="0"/>
              <a:t>Destinations on wish-list are added to user profile page</a:t>
            </a:r>
          </a:p>
          <a:p>
            <a:pPr lvl="1"/>
            <a:r>
              <a:rPr lang="en-US" dirty="0"/>
              <a:t>Site visitors not logged in will be redirected to the Sign-In page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24F8EF-56AA-4527-AB98-63051EDA4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042" y="1374519"/>
            <a:ext cx="7282649" cy="486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34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8705B2F-577E-4116-8DD5-4DABEEAA4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ABOUT US Page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E8D84B-AE78-4531-A5C8-831C9F4C3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Static page with company’s history and advantages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7" name="Picture 6" descr="A picture containing text, nature, shore, screenshot&#10;&#10;Description automatically generated">
            <a:extLst>
              <a:ext uri="{FF2B5EF4-FFF2-40B4-BE49-F238E27FC236}">
                <a16:creationId xmlns:a16="http://schemas.microsoft.com/office/drawing/2014/main" id="{E6F93776-4CE2-41BA-BBFC-F6E1E6D46B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977" y="3050872"/>
            <a:ext cx="7899589" cy="34200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F163A3-F0E1-49DA-960C-7ECBA4F2EAF4}"/>
              </a:ext>
            </a:extLst>
          </p:cNvPr>
          <p:cNvCxnSpPr>
            <a:cxnSpLocks/>
          </p:cNvCxnSpPr>
          <p:nvPr/>
        </p:nvCxnSpPr>
        <p:spPr>
          <a:xfrm>
            <a:off x="3335828" y="4253836"/>
            <a:ext cx="1722192" cy="6458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F307772-2816-4F42-9995-FA881C2EAD1B}"/>
              </a:ext>
            </a:extLst>
          </p:cNvPr>
          <p:cNvSpPr txBox="1"/>
          <p:nvPr/>
        </p:nvSpPr>
        <p:spPr>
          <a:xfrm>
            <a:off x="1878806" y="3877624"/>
            <a:ext cx="2228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History\Advantages</a:t>
            </a:r>
          </a:p>
        </p:txBody>
      </p:sp>
    </p:spTree>
    <p:extLst>
      <p:ext uri="{BB962C8B-B14F-4D97-AF65-F5344CB8AC3E}">
        <p14:creationId xmlns:p14="http://schemas.microsoft.com/office/powerpoint/2010/main" val="3324045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880CCDD-FB22-44FE-A58E-79B358EB4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83809"/>
          </a:xfrm>
        </p:spPr>
        <p:txBody>
          <a:bodyPr/>
          <a:lstStyle/>
          <a:p>
            <a:r>
              <a:rPr lang="en-US" dirty="0"/>
              <a:t>CONTACT US Page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BBFAF2-3753-4062-8294-8F3B4C84D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02327"/>
            <a:ext cx="4513664" cy="4488874"/>
          </a:xfrm>
        </p:spPr>
        <p:txBody>
          <a:bodyPr/>
          <a:lstStyle/>
          <a:p>
            <a:pPr lvl="1"/>
            <a:r>
              <a:rPr lang="en-US" dirty="0"/>
              <a:t>Form for potential customer info, and questions</a:t>
            </a:r>
          </a:p>
          <a:p>
            <a:pPr lvl="2"/>
            <a:r>
              <a:rPr lang="en-US" dirty="0"/>
              <a:t>Messages save to Contacts table for Admin to view in Admin page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90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9ACA06-71AE-4D67-AD43-7043B0A2F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83809"/>
          </a:xfrm>
        </p:spPr>
        <p:txBody>
          <a:bodyPr/>
          <a:lstStyle/>
          <a:p>
            <a:r>
              <a:rPr lang="en-US" dirty="0"/>
              <a:t>Sign-in and Registration pages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9326553-BAA9-4220-8A94-77F928504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02327"/>
            <a:ext cx="4513664" cy="448887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Sign-in page for user login with username and password</a:t>
            </a:r>
          </a:p>
          <a:p>
            <a:pPr lvl="1"/>
            <a:r>
              <a:rPr lang="en-US" dirty="0"/>
              <a:t>Link to registration page for visitors with no account set up.</a:t>
            </a:r>
          </a:p>
          <a:p>
            <a:pPr lvl="1"/>
            <a:r>
              <a:rPr lang="en-US" dirty="0"/>
              <a:t>Redirects users to Home page after successful login</a:t>
            </a:r>
          </a:p>
          <a:p>
            <a:r>
              <a:rPr lang="en-US" dirty="0"/>
              <a:t>Registration Page for visitors to create an account.</a:t>
            </a:r>
          </a:p>
          <a:p>
            <a:pPr lvl="1"/>
            <a:r>
              <a:rPr lang="en-US" dirty="0"/>
              <a:t>Requires username, email and password</a:t>
            </a:r>
          </a:p>
          <a:p>
            <a:pPr lvl="1"/>
            <a:r>
              <a:rPr lang="en-US" dirty="0"/>
              <a:t>Must confirm password</a:t>
            </a:r>
          </a:p>
          <a:p>
            <a:pPr lvl="2"/>
            <a:r>
              <a:rPr lang="en-US" dirty="0"/>
              <a:t>Must be unique and not common(password123, etc..)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353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41D9FB8-9286-430B-95CA-E1DAF65A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83809"/>
          </a:xfrm>
        </p:spPr>
        <p:txBody>
          <a:bodyPr/>
          <a:lstStyle/>
          <a:p>
            <a:r>
              <a:rPr lang="en-US" dirty="0"/>
              <a:t>Profile Page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51588D-08C9-48EE-9732-C71987980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02327"/>
            <a:ext cx="4513664" cy="4488874"/>
          </a:xfrm>
        </p:spPr>
        <p:txBody>
          <a:bodyPr/>
          <a:lstStyle/>
          <a:p>
            <a:pPr lvl="1"/>
            <a:r>
              <a:rPr lang="en-US" dirty="0"/>
              <a:t>Lists destinations added to the wish-list</a:t>
            </a:r>
          </a:p>
          <a:p>
            <a:pPr lvl="3"/>
            <a:r>
              <a:rPr lang="en-US" dirty="0"/>
              <a:t>Visitors not logged in will see link to sign in.</a:t>
            </a:r>
          </a:p>
          <a:p>
            <a:pPr lvl="3"/>
            <a:r>
              <a:rPr lang="en-US" dirty="0"/>
              <a:t>If no destinations were added page is blank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5520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194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AFS-220   Travel Website Project Presentation</vt:lpstr>
      <vt:lpstr>Home Page</vt:lpstr>
      <vt:lpstr>destinations Page</vt:lpstr>
      <vt:lpstr>ABOUT US Page</vt:lpstr>
      <vt:lpstr>CONTACT US Page</vt:lpstr>
      <vt:lpstr>Sign-in and Registration pages</vt:lpstr>
      <vt:lpstr>Profile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Website Project Presentation</dc:title>
  <dc:creator>Daniels, Brevan L</dc:creator>
  <cp:lastModifiedBy>Daniels, Brevan L</cp:lastModifiedBy>
  <cp:revision>3</cp:revision>
  <dcterms:created xsi:type="dcterms:W3CDTF">2021-04-27T15:21:51Z</dcterms:created>
  <dcterms:modified xsi:type="dcterms:W3CDTF">2021-04-27T19:23:46Z</dcterms:modified>
</cp:coreProperties>
</file>