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0" r:id="rId1"/>
    <p:sldMasterId id="2147483659" r:id="rId2"/>
  </p:sldMasterIdLst>
  <p:notesMasterIdLst>
    <p:notesMasterId r:id="rId48"/>
  </p:notesMasterIdLst>
  <p:sldIdLst>
    <p:sldId id="262" r:id="rId3"/>
    <p:sldId id="264" r:id="rId4"/>
    <p:sldId id="266" r:id="rId5"/>
    <p:sldId id="270" r:id="rId6"/>
    <p:sldId id="294" r:id="rId7"/>
    <p:sldId id="295" r:id="rId8"/>
    <p:sldId id="290" r:id="rId9"/>
    <p:sldId id="296" r:id="rId10"/>
    <p:sldId id="297" r:id="rId11"/>
    <p:sldId id="298" r:id="rId12"/>
    <p:sldId id="299" r:id="rId13"/>
    <p:sldId id="291" r:id="rId14"/>
    <p:sldId id="305" r:id="rId15"/>
    <p:sldId id="306" r:id="rId16"/>
    <p:sldId id="292" r:id="rId17"/>
    <p:sldId id="307" r:id="rId18"/>
    <p:sldId id="308" r:id="rId19"/>
    <p:sldId id="310" r:id="rId20"/>
    <p:sldId id="311" r:id="rId21"/>
    <p:sldId id="312" r:id="rId22"/>
    <p:sldId id="293" r:id="rId23"/>
    <p:sldId id="301" r:id="rId24"/>
    <p:sldId id="302" r:id="rId25"/>
    <p:sldId id="303" r:id="rId26"/>
    <p:sldId id="263" r:id="rId27"/>
    <p:sldId id="261" r:id="rId28"/>
    <p:sldId id="277" r:id="rId29"/>
    <p:sldId id="271" r:id="rId30"/>
    <p:sldId id="265" r:id="rId31"/>
    <p:sldId id="275" r:id="rId32"/>
    <p:sldId id="276" r:id="rId33"/>
    <p:sldId id="286" r:id="rId34"/>
    <p:sldId id="267" r:id="rId35"/>
    <p:sldId id="278" r:id="rId36"/>
    <p:sldId id="279" r:id="rId37"/>
    <p:sldId id="280" r:id="rId38"/>
    <p:sldId id="268" r:id="rId39"/>
    <p:sldId id="284" r:id="rId40"/>
    <p:sldId id="282" r:id="rId41"/>
    <p:sldId id="283" r:id="rId42"/>
    <p:sldId id="269" r:id="rId43"/>
    <p:sldId id="281" r:id="rId44"/>
    <p:sldId id="285" r:id="rId45"/>
    <p:sldId id="287" r:id="rId46"/>
    <p:sldId id="288" r:id="rId47"/>
  </p:sldIdLst>
  <p:sldSz cx="12192000" cy="6858000"/>
  <p:notesSz cx="6858000" cy="9144000"/>
  <p:custDataLst>
    <p:tags r:id="rId4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5686"/>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95317" autoAdjust="0"/>
  </p:normalViewPr>
  <p:slideViewPr>
    <p:cSldViewPr snapToGrid="0">
      <p:cViewPr varScale="1">
        <p:scale>
          <a:sx n="109" d="100"/>
          <a:sy n="109" d="100"/>
        </p:scale>
        <p:origin x="612"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gs" Target="tags/tag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c:spPr>
          <c:invertIfNegative val="0"/>
          <c:dLbls>
            <c:dLbl>
              <c:idx val="0"/>
              <c:layout/>
              <c:dLblPos val="outEnd"/>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44E2-4412-8D87-3ACE24B19AB3}"/>
                </c:ext>
              </c:extLst>
            </c:dLbl>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4E2-4412-8D87-3ACE24B19AB3}"/>
                </c:ext>
              </c:extLst>
            </c:dLbl>
            <c:spPr>
              <a:noFill/>
              <a:ln>
                <a:noFill/>
              </a:ln>
              <a:effectLst/>
            </c:spPr>
            <c:txPr>
              <a:bodyPr wrap="square" lIns="38100" tIns="19050" rIns="38100" bIns="19050" anchor="ctr">
                <a:spAutoFit/>
              </a:bodyPr>
              <a:lstStyle/>
              <a:p>
                <a:pPr>
                  <a:defRPr>
                    <a:solidFill>
                      <a:schemeClr val="tx1">
                        <a:lumMod val="75000"/>
                        <a:lumOff val="25000"/>
                      </a:schemeClr>
                    </a:solidFill>
                    <a:latin typeface="Agency FB" panose="020B0503020202020204" pitchFamily="34" charset="0"/>
                  </a:defRPr>
                </a:pPr>
                <a:endParaRPr lang="zh-CN"/>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c:f>
              <c:strCache>
                <c:ptCount val="1"/>
                <c:pt idx="0">
                  <c:v>PROJECT 1</c:v>
                </c:pt>
              </c:strCache>
            </c:strRef>
          </c:cat>
          <c:val>
            <c:numRef>
              <c:f>Sheet1!$B$2</c:f>
              <c:numCache>
                <c:formatCode>General</c:formatCode>
                <c:ptCount val="1"/>
                <c:pt idx="0">
                  <c:v>100</c:v>
                </c:pt>
              </c:numCache>
            </c:numRef>
          </c:val>
          <c:extLst>
            <c:ext xmlns:c16="http://schemas.microsoft.com/office/drawing/2014/chart" uri="{C3380CC4-5D6E-409C-BE32-E72D297353CC}">
              <c16:uniqueId val="{00000002-44E2-4412-8D87-3ACE24B19AB3}"/>
            </c:ext>
          </c:extLst>
        </c:ser>
        <c:ser>
          <c:idx val="1"/>
          <c:order val="1"/>
          <c:tx>
            <c:strRef>
              <c:f>Sheet1!$C$1</c:f>
              <c:strCache>
                <c:ptCount val="1"/>
                <c:pt idx="0">
                  <c:v>Series 2</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a:solidFill>
                      <a:schemeClr val="tx1">
                        <a:lumMod val="75000"/>
                        <a:lumOff val="25000"/>
                      </a:schemeClr>
                    </a:solidFill>
                    <a:latin typeface="Agency FB" panose="020B0503020202020204" pitchFamily="34" charset="0"/>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c:f>
              <c:strCache>
                <c:ptCount val="1"/>
                <c:pt idx="0">
                  <c:v>PROJECT 1</c:v>
                </c:pt>
              </c:strCache>
            </c:strRef>
          </c:cat>
          <c:val>
            <c:numRef>
              <c:f>Sheet1!$C$2</c:f>
              <c:numCache>
                <c:formatCode>General</c:formatCode>
                <c:ptCount val="1"/>
                <c:pt idx="0">
                  <c:v>90</c:v>
                </c:pt>
              </c:numCache>
            </c:numRef>
          </c:val>
          <c:extLst>
            <c:ext xmlns:c16="http://schemas.microsoft.com/office/drawing/2014/chart" uri="{C3380CC4-5D6E-409C-BE32-E72D297353CC}">
              <c16:uniqueId val="{00000003-44E2-4412-8D87-3ACE24B19AB3}"/>
            </c:ext>
          </c:extLst>
        </c:ser>
        <c:ser>
          <c:idx val="2"/>
          <c:order val="2"/>
          <c:tx>
            <c:strRef>
              <c:f>Sheet1!$D$1</c:f>
              <c:strCache>
                <c:ptCount val="1"/>
                <c:pt idx="0">
                  <c:v>Series 3</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a:solidFill>
                      <a:schemeClr val="tx1">
                        <a:lumMod val="75000"/>
                        <a:lumOff val="25000"/>
                      </a:schemeClr>
                    </a:solidFill>
                    <a:latin typeface="Agency FB" panose="020B0503020202020204" pitchFamily="34" charset="0"/>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c:f>
              <c:strCache>
                <c:ptCount val="1"/>
                <c:pt idx="0">
                  <c:v>PROJECT 1</c:v>
                </c:pt>
              </c:strCache>
            </c:strRef>
          </c:cat>
          <c:val>
            <c:numRef>
              <c:f>Sheet1!$D$2</c:f>
              <c:numCache>
                <c:formatCode>General</c:formatCode>
                <c:ptCount val="1"/>
                <c:pt idx="0">
                  <c:v>70</c:v>
                </c:pt>
              </c:numCache>
            </c:numRef>
          </c:val>
          <c:extLst>
            <c:ext xmlns:c16="http://schemas.microsoft.com/office/drawing/2014/chart" uri="{C3380CC4-5D6E-409C-BE32-E72D297353CC}">
              <c16:uniqueId val="{00000004-44E2-4412-8D87-3ACE24B19AB3}"/>
            </c:ext>
          </c:extLst>
        </c:ser>
        <c:ser>
          <c:idx val="3"/>
          <c:order val="3"/>
          <c:tx>
            <c:strRef>
              <c:f>Sheet1!$E$1</c:f>
              <c:strCache>
                <c:ptCount val="1"/>
                <c:pt idx="0">
                  <c:v>Series 32</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a:solidFill>
                      <a:schemeClr val="tx1">
                        <a:lumMod val="75000"/>
                        <a:lumOff val="25000"/>
                      </a:schemeClr>
                    </a:solidFill>
                    <a:latin typeface="Agency FB" panose="020B0503020202020204" pitchFamily="34" charset="0"/>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c:f>
              <c:strCache>
                <c:ptCount val="1"/>
                <c:pt idx="0">
                  <c:v>PROJECT 1</c:v>
                </c:pt>
              </c:strCache>
            </c:strRef>
          </c:cat>
          <c:val>
            <c:numRef>
              <c:f>Sheet1!$E$2</c:f>
              <c:numCache>
                <c:formatCode>General</c:formatCode>
                <c:ptCount val="1"/>
                <c:pt idx="0">
                  <c:v>50</c:v>
                </c:pt>
              </c:numCache>
            </c:numRef>
          </c:val>
          <c:extLst>
            <c:ext xmlns:c16="http://schemas.microsoft.com/office/drawing/2014/chart" uri="{C3380CC4-5D6E-409C-BE32-E72D297353CC}">
              <c16:uniqueId val="{00000005-44E2-4412-8D87-3ACE24B19AB3}"/>
            </c:ext>
          </c:extLst>
        </c:ser>
        <c:ser>
          <c:idx val="4"/>
          <c:order val="4"/>
          <c:tx>
            <c:strRef>
              <c:f>Sheet1!$F$1</c:f>
              <c:strCache>
                <c:ptCount val="1"/>
                <c:pt idx="0">
                  <c:v>Series 322</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a:solidFill>
                      <a:schemeClr val="tx1">
                        <a:lumMod val="75000"/>
                        <a:lumOff val="25000"/>
                      </a:schemeClr>
                    </a:solidFill>
                    <a:latin typeface="Agency FB" panose="020B0503020202020204" pitchFamily="34" charset="0"/>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c:f>
              <c:strCache>
                <c:ptCount val="1"/>
                <c:pt idx="0">
                  <c:v>PROJECT 1</c:v>
                </c:pt>
              </c:strCache>
            </c:strRef>
          </c:cat>
          <c:val>
            <c:numRef>
              <c:f>Sheet1!$F$2</c:f>
              <c:numCache>
                <c:formatCode>General</c:formatCode>
                <c:ptCount val="1"/>
                <c:pt idx="0">
                  <c:v>20</c:v>
                </c:pt>
              </c:numCache>
            </c:numRef>
          </c:val>
          <c:extLst>
            <c:ext xmlns:c16="http://schemas.microsoft.com/office/drawing/2014/chart" uri="{C3380CC4-5D6E-409C-BE32-E72D297353CC}">
              <c16:uniqueId val="{00000006-44E2-4412-8D87-3ACE24B19AB3}"/>
            </c:ext>
          </c:extLst>
        </c:ser>
        <c:dLbls>
          <c:showLegendKey val="0"/>
          <c:showVal val="0"/>
          <c:showCatName val="0"/>
          <c:showSerName val="0"/>
          <c:showPercent val="0"/>
          <c:showBubbleSize val="0"/>
        </c:dLbls>
        <c:gapWidth val="351"/>
        <c:overlap val="-80"/>
        <c:axId val="2118380272"/>
        <c:axId val="2118403664"/>
      </c:barChart>
      <c:catAx>
        <c:axId val="2118380272"/>
        <c:scaling>
          <c:orientation val="minMax"/>
        </c:scaling>
        <c:delete val="0"/>
        <c:axPos val="b"/>
        <c:numFmt formatCode="General" sourceLinked="0"/>
        <c:majorTickMark val="out"/>
        <c:minorTickMark val="none"/>
        <c:tickLblPos val="nextTo"/>
        <c:spPr>
          <a:noFill/>
        </c:spPr>
        <c:txPr>
          <a:bodyPr/>
          <a:lstStyle/>
          <a:p>
            <a:pPr>
              <a:defRPr>
                <a:solidFill>
                  <a:schemeClr val="bg1"/>
                </a:solidFill>
                <a:latin typeface="Agency FB" panose="020B0503020202020204" pitchFamily="34" charset="0"/>
              </a:defRPr>
            </a:pPr>
            <a:endParaRPr lang="zh-CN"/>
          </a:p>
        </c:txPr>
        <c:crossAx val="2118403664"/>
        <c:crosses val="autoZero"/>
        <c:auto val="1"/>
        <c:lblAlgn val="ctr"/>
        <c:lblOffset val="100"/>
        <c:noMultiLvlLbl val="0"/>
      </c:catAx>
      <c:valAx>
        <c:axId val="2118403664"/>
        <c:scaling>
          <c:orientation val="minMax"/>
        </c:scaling>
        <c:delete val="0"/>
        <c:axPos val="l"/>
        <c:majorGridlines>
          <c:spPr>
            <a:ln>
              <a:solidFill>
                <a:prstClr val="white">
                  <a:lumMod val="85000"/>
                  <a:alpha val="48000"/>
                </a:prstClr>
              </a:solidFill>
            </a:ln>
          </c:spPr>
        </c:majorGridlines>
        <c:numFmt formatCode="General" sourceLinked="0"/>
        <c:majorTickMark val="none"/>
        <c:minorTickMark val="in"/>
        <c:tickLblPos val="low"/>
        <c:spPr>
          <a:noFill/>
          <a:ln>
            <a:solidFill>
              <a:schemeClr val="bg1">
                <a:lumMod val="85000"/>
              </a:schemeClr>
            </a:solidFill>
          </a:ln>
        </c:spPr>
        <c:txPr>
          <a:bodyPr/>
          <a:lstStyle/>
          <a:p>
            <a:pPr>
              <a:defRPr>
                <a:solidFill>
                  <a:schemeClr val="tx1">
                    <a:lumMod val="75000"/>
                    <a:lumOff val="25000"/>
                  </a:schemeClr>
                </a:solidFill>
                <a:latin typeface="Agency FB" panose="020B0503020202020204" pitchFamily="34" charset="0"/>
              </a:defRPr>
            </a:pPr>
            <a:endParaRPr lang="zh-CN"/>
          </a:p>
        </c:txPr>
        <c:crossAx val="2118380272"/>
        <c:crosses val="autoZero"/>
        <c:crossBetween val="between"/>
      </c:valAx>
    </c:plotArea>
    <c:plotVisOnly val="1"/>
    <c:dispBlanksAs val="gap"/>
    <c:showDLblsOverMax val="0"/>
  </c:chart>
  <c:txPr>
    <a:bodyPr/>
    <a:lstStyle/>
    <a:p>
      <a:pPr>
        <a:defRPr sz="1000" b="1">
          <a:solidFill>
            <a:schemeClr val="tx1">
              <a:lumMod val="50000"/>
              <a:lumOff val="50000"/>
            </a:schemeClr>
          </a:solidFill>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spPr>
            <a:solidFill>
              <a:schemeClr val="accent2"/>
            </a:solidFill>
            <a:ln>
              <a:noFill/>
            </a:ln>
          </c:spPr>
          <c:invertIfNegative val="0"/>
          <c:dLbls>
            <c:dLbl>
              <c:idx val="0"/>
              <c:layout/>
              <c:dLblPos val="outEnd"/>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7337-47A4-BB48-EFE778DDC738}"/>
                </c:ext>
              </c:extLst>
            </c:dLbl>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337-47A4-BB48-EFE778DDC738}"/>
                </c:ext>
              </c:extLst>
            </c:dLbl>
            <c:spPr>
              <a:noFill/>
              <a:ln>
                <a:noFill/>
              </a:ln>
              <a:effectLst/>
            </c:spPr>
            <c:txPr>
              <a:bodyPr wrap="square" lIns="38100" tIns="19050" rIns="38100" bIns="19050" anchor="ctr">
                <a:spAutoFit/>
              </a:bodyPr>
              <a:lstStyle/>
              <a:p>
                <a:pPr>
                  <a:defRPr>
                    <a:solidFill>
                      <a:schemeClr val="tx1">
                        <a:lumMod val="75000"/>
                        <a:lumOff val="25000"/>
                      </a:schemeClr>
                    </a:solidFill>
                    <a:latin typeface="Agency FB" panose="020B0503020202020204" pitchFamily="34" charset="0"/>
                  </a:defRPr>
                </a:pPr>
                <a:endParaRPr lang="zh-CN"/>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c:f>
              <c:strCache>
                <c:ptCount val="1"/>
                <c:pt idx="0">
                  <c:v>PROJECT 2</c:v>
                </c:pt>
              </c:strCache>
            </c:strRef>
          </c:cat>
          <c:val>
            <c:numRef>
              <c:f>Sheet1!$B$2</c:f>
              <c:numCache>
                <c:formatCode>General</c:formatCode>
                <c:ptCount val="1"/>
                <c:pt idx="0">
                  <c:v>50</c:v>
                </c:pt>
              </c:numCache>
            </c:numRef>
          </c:val>
          <c:extLst>
            <c:ext xmlns:c16="http://schemas.microsoft.com/office/drawing/2014/chart" uri="{C3380CC4-5D6E-409C-BE32-E72D297353CC}">
              <c16:uniqueId val="{00000002-7337-47A4-BB48-EFE778DDC738}"/>
            </c:ext>
          </c:extLst>
        </c:ser>
        <c:ser>
          <c:idx val="1"/>
          <c:order val="1"/>
          <c:tx>
            <c:strRef>
              <c:f>Sheet1!$C$1</c:f>
              <c:strCache>
                <c:ptCount val="1"/>
                <c:pt idx="0">
                  <c:v>Series 2</c:v>
                </c:pt>
              </c:strCache>
            </c:strRef>
          </c:tx>
          <c:spPr>
            <a:solidFill>
              <a:schemeClr val="accent2"/>
            </a:solidFill>
          </c:spPr>
          <c:invertIfNegative val="0"/>
          <c:dLbls>
            <c:spPr>
              <a:noFill/>
              <a:ln>
                <a:noFill/>
              </a:ln>
              <a:effectLst/>
            </c:spPr>
            <c:txPr>
              <a:bodyPr wrap="square" lIns="38100" tIns="19050" rIns="38100" bIns="19050" anchor="ctr">
                <a:spAutoFit/>
              </a:bodyPr>
              <a:lstStyle/>
              <a:p>
                <a:pPr>
                  <a:defRPr>
                    <a:solidFill>
                      <a:schemeClr val="tx1">
                        <a:lumMod val="75000"/>
                        <a:lumOff val="25000"/>
                      </a:schemeClr>
                    </a:solidFill>
                    <a:latin typeface="Agency FB" panose="020B0503020202020204" pitchFamily="34" charset="0"/>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c:f>
              <c:strCache>
                <c:ptCount val="1"/>
                <c:pt idx="0">
                  <c:v>PROJECT 2</c:v>
                </c:pt>
              </c:strCache>
            </c:strRef>
          </c:cat>
          <c:val>
            <c:numRef>
              <c:f>Sheet1!$C$2</c:f>
              <c:numCache>
                <c:formatCode>General</c:formatCode>
                <c:ptCount val="1"/>
                <c:pt idx="0">
                  <c:v>82</c:v>
                </c:pt>
              </c:numCache>
            </c:numRef>
          </c:val>
          <c:extLst>
            <c:ext xmlns:c16="http://schemas.microsoft.com/office/drawing/2014/chart" uri="{C3380CC4-5D6E-409C-BE32-E72D297353CC}">
              <c16:uniqueId val="{00000003-7337-47A4-BB48-EFE778DDC738}"/>
            </c:ext>
          </c:extLst>
        </c:ser>
        <c:ser>
          <c:idx val="2"/>
          <c:order val="2"/>
          <c:tx>
            <c:strRef>
              <c:f>Sheet1!$D$1</c:f>
              <c:strCache>
                <c:ptCount val="1"/>
                <c:pt idx="0">
                  <c:v>Series 3</c:v>
                </c:pt>
              </c:strCache>
            </c:strRef>
          </c:tx>
          <c:spPr>
            <a:solidFill>
              <a:schemeClr val="accent2"/>
            </a:solidFill>
          </c:spPr>
          <c:invertIfNegative val="0"/>
          <c:dLbls>
            <c:spPr>
              <a:noFill/>
              <a:ln>
                <a:noFill/>
              </a:ln>
              <a:effectLst/>
            </c:spPr>
            <c:txPr>
              <a:bodyPr wrap="square" lIns="38100" tIns="19050" rIns="38100" bIns="19050" anchor="ctr">
                <a:spAutoFit/>
              </a:bodyPr>
              <a:lstStyle/>
              <a:p>
                <a:pPr>
                  <a:defRPr>
                    <a:solidFill>
                      <a:schemeClr val="tx1">
                        <a:lumMod val="75000"/>
                        <a:lumOff val="25000"/>
                      </a:schemeClr>
                    </a:solidFill>
                    <a:latin typeface="Agency FB" panose="020B0503020202020204" pitchFamily="34" charset="0"/>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c:f>
              <c:strCache>
                <c:ptCount val="1"/>
                <c:pt idx="0">
                  <c:v>PROJECT 2</c:v>
                </c:pt>
              </c:strCache>
            </c:strRef>
          </c:cat>
          <c:val>
            <c:numRef>
              <c:f>Sheet1!$D$2</c:f>
              <c:numCache>
                <c:formatCode>General</c:formatCode>
                <c:ptCount val="1"/>
                <c:pt idx="0">
                  <c:v>45</c:v>
                </c:pt>
              </c:numCache>
            </c:numRef>
          </c:val>
          <c:extLst>
            <c:ext xmlns:c16="http://schemas.microsoft.com/office/drawing/2014/chart" uri="{C3380CC4-5D6E-409C-BE32-E72D297353CC}">
              <c16:uniqueId val="{00000004-7337-47A4-BB48-EFE778DDC738}"/>
            </c:ext>
          </c:extLst>
        </c:ser>
        <c:ser>
          <c:idx val="3"/>
          <c:order val="3"/>
          <c:tx>
            <c:strRef>
              <c:f>Sheet1!$E$1</c:f>
              <c:strCache>
                <c:ptCount val="1"/>
                <c:pt idx="0">
                  <c:v>Series 32</c:v>
                </c:pt>
              </c:strCache>
            </c:strRef>
          </c:tx>
          <c:spPr>
            <a:solidFill>
              <a:schemeClr val="accent2"/>
            </a:solidFill>
          </c:spPr>
          <c:invertIfNegative val="0"/>
          <c:dLbls>
            <c:spPr>
              <a:noFill/>
              <a:ln>
                <a:noFill/>
              </a:ln>
              <a:effectLst/>
            </c:spPr>
            <c:txPr>
              <a:bodyPr wrap="square" lIns="38100" tIns="19050" rIns="38100" bIns="19050" anchor="ctr">
                <a:spAutoFit/>
              </a:bodyPr>
              <a:lstStyle/>
              <a:p>
                <a:pPr>
                  <a:defRPr>
                    <a:solidFill>
                      <a:schemeClr val="tx1">
                        <a:lumMod val="75000"/>
                        <a:lumOff val="25000"/>
                      </a:schemeClr>
                    </a:solidFill>
                    <a:latin typeface="Agency FB" panose="020B0503020202020204" pitchFamily="34" charset="0"/>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c:f>
              <c:strCache>
                <c:ptCount val="1"/>
                <c:pt idx="0">
                  <c:v>PROJECT 2</c:v>
                </c:pt>
              </c:strCache>
            </c:strRef>
          </c:cat>
          <c:val>
            <c:numRef>
              <c:f>Sheet1!$E$2</c:f>
              <c:numCache>
                <c:formatCode>General</c:formatCode>
                <c:ptCount val="1"/>
                <c:pt idx="0">
                  <c:v>80</c:v>
                </c:pt>
              </c:numCache>
            </c:numRef>
          </c:val>
          <c:extLst>
            <c:ext xmlns:c16="http://schemas.microsoft.com/office/drawing/2014/chart" uri="{C3380CC4-5D6E-409C-BE32-E72D297353CC}">
              <c16:uniqueId val="{00000005-7337-47A4-BB48-EFE778DDC738}"/>
            </c:ext>
          </c:extLst>
        </c:ser>
        <c:ser>
          <c:idx val="4"/>
          <c:order val="4"/>
          <c:tx>
            <c:strRef>
              <c:f>Sheet1!$F$1</c:f>
              <c:strCache>
                <c:ptCount val="1"/>
                <c:pt idx="0">
                  <c:v>Series 322</c:v>
                </c:pt>
              </c:strCache>
            </c:strRef>
          </c:tx>
          <c:spPr>
            <a:solidFill>
              <a:schemeClr val="accent2"/>
            </a:solidFill>
          </c:spPr>
          <c:invertIfNegative val="0"/>
          <c:dLbls>
            <c:spPr>
              <a:noFill/>
              <a:ln>
                <a:noFill/>
              </a:ln>
              <a:effectLst/>
            </c:spPr>
            <c:txPr>
              <a:bodyPr wrap="square" lIns="38100" tIns="19050" rIns="38100" bIns="19050" anchor="ctr">
                <a:spAutoFit/>
              </a:bodyPr>
              <a:lstStyle/>
              <a:p>
                <a:pPr>
                  <a:defRPr>
                    <a:solidFill>
                      <a:schemeClr val="tx1">
                        <a:lumMod val="75000"/>
                        <a:lumOff val="25000"/>
                      </a:schemeClr>
                    </a:solidFill>
                    <a:latin typeface="Agency FB" panose="020B0503020202020204" pitchFamily="34" charset="0"/>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c:f>
              <c:strCache>
                <c:ptCount val="1"/>
                <c:pt idx="0">
                  <c:v>PROJECT 2</c:v>
                </c:pt>
              </c:strCache>
            </c:strRef>
          </c:cat>
          <c:val>
            <c:numRef>
              <c:f>Sheet1!$F$2</c:f>
              <c:numCache>
                <c:formatCode>General</c:formatCode>
                <c:ptCount val="1"/>
                <c:pt idx="0">
                  <c:v>100</c:v>
                </c:pt>
              </c:numCache>
            </c:numRef>
          </c:val>
          <c:extLst>
            <c:ext xmlns:c16="http://schemas.microsoft.com/office/drawing/2014/chart" uri="{C3380CC4-5D6E-409C-BE32-E72D297353CC}">
              <c16:uniqueId val="{00000006-7337-47A4-BB48-EFE778DDC738}"/>
            </c:ext>
          </c:extLst>
        </c:ser>
        <c:dLbls>
          <c:showLegendKey val="0"/>
          <c:showVal val="0"/>
          <c:showCatName val="0"/>
          <c:showSerName val="0"/>
          <c:showPercent val="0"/>
          <c:showBubbleSize val="0"/>
        </c:dLbls>
        <c:gapWidth val="351"/>
        <c:overlap val="-80"/>
        <c:axId val="2118389520"/>
        <c:axId val="2118387344"/>
      </c:barChart>
      <c:catAx>
        <c:axId val="2118389520"/>
        <c:scaling>
          <c:orientation val="maxMin"/>
        </c:scaling>
        <c:delete val="0"/>
        <c:axPos val="b"/>
        <c:numFmt formatCode="General" sourceLinked="0"/>
        <c:majorTickMark val="out"/>
        <c:minorTickMark val="none"/>
        <c:tickLblPos val="nextTo"/>
        <c:spPr>
          <a:noFill/>
        </c:spPr>
        <c:txPr>
          <a:bodyPr/>
          <a:lstStyle/>
          <a:p>
            <a:pPr>
              <a:defRPr>
                <a:solidFill>
                  <a:schemeClr val="bg1"/>
                </a:solidFill>
                <a:latin typeface="Agency FB" panose="020B0503020202020204" pitchFamily="34" charset="0"/>
              </a:defRPr>
            </a:pPr>
            <a:endParaRPr lang="zh-CN"/>
          </a:p>
        </c:txPr>
        <c:crossAx val="2118387344"/>
        <c:crosses val="autoZero"/>
        <c:auto val="1"/>
        <c:lblAlgn val="ctr"/>
        <c:lblOffset val="100"/>
        <c:noMultiLvlLbl val="0"/>
      </c:catAx>
      <c:valAx>
        <c:axId val="2118387344"/>
        <c:scaling>
          <c:orientation val="minMax"/>
        </c:scaling>
        <c:delete val="0"/>
        <c:axPos val="r"/>
        <c:majorGridlines>
          <c:spPr>
            <a:ln>
              <a:solidFill>
                <a:prstClr val="white">
                  <a:lumMod val="85000"/>
                  <a:alpha val="48000"/>
                </a:prstClr>
              </a:solidFill>
            </a:ln>
          </c:spPr>
        </c:majorGridlines>
        <c:numFmt formatCode="General" sourceLinked="0"/>
        <c:majorTickMark val="none"/>
        <c:minorTickMark val="in"/>
        <c:tickLblPos val="low"/>
        <c:spPr>
          <a:noFill/>
          <a:ln>
            <a:solidFill>
              <a:schemeClr val="bg1">
                <a:lumMod val="85000"/>
              </a:schemeClr>
            </a:solidFill>
          </a:ln>
        </c:spPr>
        <c:txPr>
          <a:bodyPr/>
          <a:lstStyle/>
          <a:p>
            <a:pPr>
              <a:defRPr>
                <a:solidFill>
                  <a:schemeClr val="tx1">
                    <a:lumMod val="75000"/>
                    <a:lumOff val="25000"/>
                  </a:schemeClr>
                </a:solidFill>
                <a:latin typeface="Agency FB" panose="020B0503020202020204" pitchFamily="34" charset="0"/>
              </a:defRPr>
            </a:pPr>
            <a:endParaRPr lang="zh-CN"/>
          </a:p>
        </c:txPr>
        <c:crossAx val="2118389520"/>
        <c:crosses val="autoZero"/>
        <c:crossBetween val="between"/>
      </c:valAx>
    </c:plotArea>
    <c:plotVisOnly val="1"/>
    <c:dispBlanksAs val="gap"/>
    <c:showDLblsOverMax val="0"/>
  </c:chart>
  <c:txPr>
    <a:bodyPr/>
    <a:lstStyle/>
    <a:p>
      <a:pPr>
        <a:defRPr sz="1000" b="1">
          <a:solidFill>
            <a:schemeClr val="tx1">
              <a:lumMod val="50000"/>
              <a:lumOff val="50000"/>
            </a:schemeClr>
          </a:solidFill>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E422CF-0D80-45B7-804E-B558B97AB2E8}" type="datetimeFigureOut">
              <a:rPr lang="zh-CN" altLang="en-US" smtClean="0"/>
              <a:t>2020/10/29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8C390-5DFC-4387-A3E4-66C09358981A}" type="slidenum">
              <a:rPr lang="zh-CN" altLang="en-US" smtClean="0"/>
              <a:t>‹#›</a:t>
            </a:fld>
            <a:endParaRPr lang="zh-CN" altLang="en-US"/>
          </a:p>
        </p:txBody>
      </p:sp>
    </p:spTree>
    <p:extLst>
      <p:ext uri="{BB962C8B-B14F-4D97-AF65-F5344CB8AC3E}">
        <p14:creationId xmlns:p14="http://schemas.microsoft.com/office/powerpoint/2010/main" val="883878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80873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82320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098163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47295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73507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86790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056639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62308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233445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107469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69369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333606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006476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642619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755783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009553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468125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087418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334897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380926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314688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87732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735185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874283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456584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826597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649809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403234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759958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880566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428706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960781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20788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644593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121529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724755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966000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627868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996949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模板来自于 </a:t>
            </a:r>
            <a:r>
              <a:rPr lang="en-US" altLang="zh-CN"/>
              <a:t>http://www.ypppt.com</a:t>
            </a:r>
            <a:endParaRPr lang="zh-CN" altLang="en-US" dirty="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45</a:t>
            </a:fld>
            <a:endParaRPr lang="zh-CN" altLang="en-US">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11326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34318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75215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03932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95658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290154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包图网">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6170A63-E7C7-4B53-A212-9F97EC6A101C}"/>
              </a:ext>
            </a:extLst>
          </p:cNvPr>
          <p:cNvSpPr>
            <a:spLocks noGrp="1"/>
          </p:cNvSpPr>
          <p:nvPr>
            <p:ph type="dt" sz="half" idx="10"/>
          </p:nvPr>
        </p:nvSpPr>
        <p:spPr>
          <a:xfrm>
            <a:off x="838200" y="6356350"/>
            <a:ext cx="2743200" cy="365125"/>
          </a:xfrm>
          <a:prstGeom prst="rect">
            <a:avLst/>
          </a:prstGeom>
        </p:spPr>
        <p:txBody>
          <a:bodyPr/>
          <a:lstStyle/>
          <a:p>
            <a:fld id="{B588C729-B8A5-4B8D-BA6D-5AE061BB0DBD}" type="datetimeFigureOut">
              <a:rPr lang="zh-CN" altLang="en-US" smtClean="0"/>
              <a:t>2020/10/29</a:t>
            </a:fld>
            <a:endParaRPr lang="zh-CN" altLang="en-US"/>
          </a:p>
        </p:txBody>
      </p:sp>
      <p:sp>
        <p:nvSpPr>
          <p:cNvPr id="3" name="页脚占位符 2">
            <a:extLst>
              <a:ext uri="{FF2B5EF4-FFF2-40B4-BE49-F238E27FC236}">
                <a16:creationId xmlns:a16="http://schemas.microsoft.com/office/drawing/2014/main" id="{8C93A1E2-1538-4285-94F6-570757C30BF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B189CD98-4736-4B92-A87F-4633658D9ABE}"/>
              </a:ext>
            </a:extLst>
          </p:cNvPr>
          <p:cNvSpPr>
            <a:spLocks noGrp="1"/>
          </p:cNvSpPr>
          <p:nvPr>
            <p:ph type="sldNum" sz="quarter" idx="12"/>
          </p:nvPr>
        </p:nvSpPr>
        <p:spPr>
          <a:xfrm>
            <a:off x="8610600" y="6356350"/>
            <a:ext cx="2743200" cy="365125"/>
          </a:xfrm>
          <a:prstGeom prst="rect">
            <a:avLst/>
          </a:prstGeom>
        </p:spPr>
        <p:txBody>
          <a:bodyPr/>
          <a:lstStyle/>
          <a:p>
            <a:fld id="{0A40D237-2A2B-4C32-B218-72E994CEDD6C}" type="slidenum">
              <a:rPr lang="zh-CN" altLang="en-US" smtClean="0"/>
              <a:t>‹#›</a:t>
            </a:fld>
            <a:endParaRPr lang="zh-CN" altLang="en-US"/>
          </a:p>
        </p:txBody>
      </p:sp>
      <p:pic>
        <p:nvPicPr>
          <p:cNvPr id="6" name="图片 5" descr="图片包含 滑雪, 雪花&#10;&#10;已生成高可信度的说明">
            <a:extLst>
              <a:ext uri="{FF2B5EF4-FFF2-40B4-BE49-F238E27FC236}">
                <a16:creationId xmlns:a16="http://schemas.microsoft.com/office/drawing/2014/main" id="{0FD4CB60-A5AF-4F54-ABCC-86EE0F7FF81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50149251"/>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2020/10/29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07410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2020/10/29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02750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2020/10/29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03960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2020/10/29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4555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550951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2020/10/29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2468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2020/10/29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73461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2020/10/29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28167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2020/10/29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08210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2020/10/29</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28267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2020/10/29</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07929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2020/10/29</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70222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7263149"/>
      </p:ext>
    </p:extLst>
  </p:cSld>
  <p:clrMap bg1="lt1" tx1="dk1" bg2="lt2" tx2="dk2" accent1="accent1" accent2="accent2" accent3="accent3" accent4="accent4" accent5="accent5" accent6="accent6" hlink="hlink" folHlink="folHlink"/>
  <p:sldLayoutIdLst>
    <p:sldLayoutId id="2147483657" r:id="rId1"/>
    <p:sldLayoutId id="2147483658" r:id="rId2"/>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16E5758D-A3C3-4E88-8AC0-22500507BD7E}" type="datetimeFigureOut">
              <a:rPr lang="zh-CN" altLang="en-US" smtClean="0">
                <a:solidFill>
                  <a:prstClr val="black">
                    <a:tint val="75000"/>
                  </a:prstClr>
                </a:solidFill>
              </a:rPr>
              <a:pPr defTabSz="914400"/>
              <a:t>2020/10/29</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AA4E786F-588D-4932-A7B2-AE3451FA4ACA}"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1402416614"/>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chart" Target="../charts/chart2.xml"/><Relationship Id="rId4" Type="http://schemas.openxmlformats.org/officeDocument/2006/relationships/chart" Target="../charts/chart1.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6.jp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23.jp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45.xml"/><Relationship Id="rId1" Type="http://schemas.openxmlformats.org/officeDocument/2006/relationships/slideLayout" Target="../slideLayouts/slideLayout9.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F3D5746-74EA-4D48-9319-918521DDD427}"/>
              </a:ext>
            </a:extLst>
          </p:cNvPr>
          <p:cNvPicPr>
            <a:picLocks noChangeAspect="1"/>
          </p:cNvPicPr>
          <p:nvPr/>
        </p:nvPicPr>
        <p:blipFill rotWithShape="1">
          <a:blip r:embed="rId3">
            <a:extLst>
              <a:ext uri="{28A0092B-C50C-407E-A947-70E740481C1C}">
                <a14:useLocalDpi xmlns:a14="http://schemas.microsoft.com/office/drawing/2010/main" val="0"/>
              </a:ext>
            </a:extLst>
          </a:blip>
          <a:srcRect t="27927" r="31184" b="21840"/>
          <a:stretch/>
        </p:blipFill>
        <p:spPr>
          <a:xfrm>
            <a:off x="373599" y="1637140"/>
            <a:ext cx="4393603" cy="3207201"/>
          </a:xfrm>
          <a:prstGeom prst="rect">
            <a:avLst/>
          </a:prstGeom>
        </p:spPr>
      </p:pic>
      <p:sp>
        <p:nvSpPr>
          <p:cNvPr id="24" name="文本框 23">
            <a:extLst>
              <a:ext uri="{FF2B5EF4-FFF2-40B4-BE49-F238E27FC236}">
                <a16:creationId xmlns:a16="http://schemas.microsoft.com/office/drawing/2014/main" id="{8ED0F10C-7497-4968-8B89-9C39A49E9B85}"/>
              </a:ext>
            </a:extLst>
          </p:cNvPr>
          <p:cNvSpPr txBox="1"/>
          <p:nvPr/>
        </p:nvSpPr>
        <p:spPr>
          <a:xfrm>
            <a:off x="5250647" y="2135713"/>
            <a:ext cx="6384614" cy="2308324"/>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smtClean="0">
                <a:ln>
                  <a:noFill/>
                </a:ln>
                <a:solidFill>
                  <a:srgbClr val="142938"/>
                </a:solidFill>
                <a:effectLst/>
                <a:uLnTx/>
                <a:uFillTx/>
                <a:latin typeface="Agency FB" panose="020B0503020202020204" pitchFamily="34" charset="0"/>
                <a:ea typeface="经典综艺体简" panose="02010609000101010101" pitchFamily="49" charset="-122"/>
                <a:cs typeface="经典综艺体简" panose="02010609000101010101" pitchFamily="49" charset="-122"/>
              </a:rPr>
              <a:t>A Brief </a:t>
            </a:r>
            <a:r>
              <a:rPr lang="en-US" altLang="zh-CN" sz="7200" b="1" noProof="0" dirty="0" smtClean="0">
                <a:solidFill>
                  <a:srgbClr val="142938"/>
                </a:solidFill>
                <a:latin typeface="Agency FB" panose="020B0503020202020204" pitchFamily="34" charset="0"/>
                <a:ea typeface="经典综艺体简" panose="02010609000101010101" pitchFamily="49" charset="-122"/>
                <a:cs typeface="经典综艺体简" panose="02010609000101010101" pitchFamily="49" charset="-122"/>
              </a:rPr>
              <a:t>I</a:t>
            </a:r>
            <a:r>
              <a:rPr kumimoji="0" lang="en-US" altLang="zh-CN" sz="7200" b="1" i="0" u="none" strike="noStrike" kern="1200" cap="none" spc="0" normalizeH="0" baseline="0" noProof="0" dirty="0" smtClean="0">
                <a:ln>
                  <a:noFill/>
                </a:ln>
                <a:solidFill>
                  <a:srgbClr val="142938"/>
                </a:solidFill>
                <a:effectLst/>
                <a:uLnTx/>
                <a:uFillTx/>
                <a:latin typeface="Agency FB" panose="020B0503020202020204" pitchFamily="34" charset="0"/>
                <a:ea typeface="经典综艺体简" panose="02010609000101010101" pitchFamily="49" charset="-122"/>
                <a:cs typeface="经典综艺体简" panose="02010609000101010101" pitchFamily="49" charset="-122"/>
              </a:rPr>
              <a:t>ntroduction of DL Testing</a:t>
            </a:r>
            <a:endParaRPr kumimoji="0" lang="zh-CN" altLang="en-US" sz="4800" b="1" i="0" u="none" strike="noStrike" kern="1200" cap="none" spc="0" normalizeH="0" baseline="0" noProof="0" dirty="0">
              <a:ln>
                <a:noFill/>
              </a:ln>
              <a:solidFill>
                <a:srgbClr val="142938"/>
              </a:solidFill>
              <a:effectLst/>
              <a:uLnTx/>
              <a:uFillTx/>
              <a:latin typeface="经典综艺体简" panose="02010609000101010101" pitchFamily="49" charset="-122"/>
              <a:ea typeface="经典综艺体简" panose="02010609000101010101" pitchFamily="49" charset="-122"/>
              <a:cs typeface="经典综艺体简" panose="02010609000101010101" pitchFamily="49" charset="-122"/>
            </a:endParaRPr>
          </a:p>
        </p:txBody>
      </p:sp>
      <p:grpSp>
        <p:nvGrpSpPr>
          <p:cNvPr id="33" name="组合 32">
            <a:extLst>
              <a:ext uri="{FF2B5EF4-FFF2-40B4-BE49-F238E27FC236}">
                <a16:creationId xmlns:a16="http://schemas.microsoft.com/office/drawing/2014/main" id="{96E21796-CE58-400F-ADD1-A2B1AC96E10E}"/>
              </a:ext>
            </a:extLst>
          </p:cNvPr>
          <p:cNvGrpSpPr/>
          <p:nvPr/>
        </p:nvGrpSpPr>
        <p:grpSpPr>
          <a:xfrm>
            <a:off x="7167682" y="4685940"/>
            <a:ext cx="4139223" cy="316802"/>
            <a:chOff x="1244534" y="3522134"/>
            <a:chExt cx="1765300" cy="316802"/>
          </a:xfrm>
          <a:solidFill>
            <a:srgbClr val="7F0303"/>
          </a:solidFill>
        </p:grpSpPr>
        <p:sp>
          <p:nvSpPr>
            <p:cNvPr id="34" name="矩形 33">
              <a:extLst>
                <a:ext uri="{FF2B5EF4-FFF2-40B4-BE49-F238E27FC236}">
                  <a16:creationId xmlns:a16="http://schemas.microsoft.com/office/drawing/2014/main" id="{FA544D83-58C1-4E7C-B1C2-EE2FD4B93847}"/>
                </a:ext>
              </a:extLst>
            </p:cNvPr>
            <p:cNvSpPr/>
            <p:nvPr/>
          </p:nvSpPr>
          <p:spPr>
            <a:xfrm>
              <a:off x="1244534" y="3522134"/>
              <a:ext cx="1765300" cy="316802"/>
            </a:xfrm>
            <a:prstGeom prst="rect">
              <a:avLst/>
            </a:prstGeom>
            <a:solidFill>
              <a:srgbClr val="115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115687"/>
                </a:solidFill>
                <a:effectLst/>
                <a:uLnTx/>
                <a:uFillTx/>
                <a:latin typeface="Arial"/>
                <a:ea typeface="微软雅黑"/>
                <a:cs typeface="+mn-cs"/>
              </a:endParaRPr>
            </a:p>
          </p:txBody>
        </p:sp>
        <p:sp>
          <p:nvSpPr>
            <p:cNvPr id="35" name="文本框 34">
              <a:extLst>
                <a:ext uri="{FF2B5EF4-FFF2-40B4-BE49-F238E27FC236}">
                  <a16:creationId xmlns:a16="http://schemas.microsoft.com/office/drawing/2014/main" id="{B788F6CC-76F8-4FAB-983D-6A00956DC110}"/>
                </a:ext>
              </a:extLst>
            </p:cNvPr>
            <p:cNvSpPr txBox="1"/>
            <p:nvPr/>
          </p:nvSpPr>
          <p:spPr>
            <a:xfrm>
              <a:off x="1391641" y="3526647"/>
              <a:ext cx="1471087" cy="307777"/>
            </a:xfrm>
            <a:prstGeom prst="rect">
              <a:avLst/>
            </a:prstGeom>
            <a:solidFill>
              <a:srgbClr val="115687"/>
            </a:solid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1" dirty="0" smtClean="0">
                  <a:solidFill>
                    <a:prstClr val="white"/>
                  </a:solidFill>
                  <a:latin typeface="Century Gothic" panose="020B0502020202020204" pitchFamily="34" charset="0"/>
                  <a:ea typeface="微软雅黑"/>
                </a:rPr>
                <a:t>郭礼华 </a:t>
              </a:r>
              <a:r>
                <a:rPr lang="en-US" altLang="zh-CN" sz="1400" b="1" dirty="0" smtClean="0">
                  <a:solidFill>
                    <a:prstClr val="white"/>
                  </a:solidFill>
                  <a:latin typeface="Century Gothic" panose="020B0502020202020204" pitchFamily="34" charset="0"/>
                  <a:ea typeface="微软雅黑"/>
                </a:rPr>
                <a:t>181250038 2020.10.30</a:t>
              </a:r>
              <a:endParaRPr kumimoji="0" lang="zh-CN" altLang="en-US" sz="1400" b="1" i="0" u="none" strike="noStrike" kern="1200" cap="none" spc="0" normalizeH="0" baseline="0" noProof="0" dirty="0">
                <a:ln>
                  <a:noFill/>
                </a:ln>
                <a:solidFill>
                  <a:prstClr val="white"/>
                </a:solidFill>
                <a:effectLst/>
                <a:uLnTx/>
                <a:uFillTx/>
                <a:latin typeface="Century Gothic" panose="020B0502020202020204" pitchFamily="34" charset="0"/>
                <a:ea typeface="微软雅黑"/>
                <a:cs typeface="+mn-cs"/>
              </a:endParaRPr>
            </a:p>
          </p:txBody>
        </p:sp>
      </p:grpSp>
      <p:grpSp>
        <p:nvGrpSpPr>
          <p:cNvPr id="7" name="组合 6">
            <a:extLst>
              <a:ext uri="{FF2B5EF4-FFF2-40B4-BE49-F238E27FC236}">
                <a16:creationId xmlns:a16="http://schemas.microsoft.com/office/drawing/2014/main" id="{BA23CEB5-073A-4753-A87B-00003BD18E7B}"/>
              </a:ext>
            </a:extLst>
          </p:cNvPr>
          <p:cNvGrpSpPr/>
          <p:nvPr/>
        </p:nvGrpSpPr>
        <p:grpSpPr>
          <a:xfrm>
            <a:off x="0" y="6629400"/>
            <a:ext cx="12192000" cy="228600"/>
            <a:chOff x="0" y="6629400"/>
            <a:chExt cx="12192000" cy="228600"/>
          </a:xfrm>
        </p:grpSpPr>
        <p:grpSp>
          <p:nvGrpSpPr>
            <p:cNvPr id="6" name="组合 5">
              <a:extLst>
                <a:ext uri="{FF2B5EF4-FFF2-40B4-BE49-F238E27FC236}">
                  <a16:creationId xmlns:a16="http://schemas.microsoft.com/office/drawing/2014/main" id="{B918018C-8C36-4384-93B5-75D7D76CB45B}"/>
                </a:ext>
              </a:extLst>
            </p:cNvPr>
            <p:cNvGrpSpPr/>
            <p:nvPr/>
          </p:nvGrpSpPr>
          <p:grpSpPr>
            <a:xfrm>
              <a:off x="0" y="6629400"/>
              <a:ext cx="6096000" cy="228600"/>
              <a:chOff x="0" y="6629400"/>
              <a:chExt cx="6822268" cy="228600"/>
            </a:xfrm>
          </p:grpSpPr>
          <p:sp>
            <p:nvSpPr>
              <p:cNvPr id="5" name="矩形 4">
                <a:extLst>
                  <a:ext uri="{FF2B5EF4-FFF2-40B4-BE49-F238E27FC236}">
                    <a16:creationId xmlns:a16="http://schemas.microsoft.com/office/drawing/2014/main" id="{5DCB7924-F462-4143-9250-815364083204}"/>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36" name="矩形 35">
                <a:extLst>
                  <a:ext uri="{FF2B5EF4-FFF2-40B4-BE49-F238E27FC236}">
                    <a16:creationId xmlns:a16="http://schemas.microsoft.com/office/drawing/2014/main" id="{AD0CA3EC-4688-4A59-B5E0-8B8F9F548FC5}"/>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37" name="矩形 36">
                <a:extLst>
                  <a:ext uri="{FF2B5EF4-FFF2-40B4-BE49-F238E27FC236}">
                    <a16:creationId xmlns:a16="http://schemas.microsoft.com/office/drawing/2014/main" id="{7AB8EFB4-7346-4C2E-9699-945F28A90154}"/>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38" name="矩形 37">
                <a:extLst>
                  <a:ext uri="{FF2B5EF4-FFF2-40B4-BE49-F238E27FC236}">
                    <a16:creationId xmlns:a16="http://schemas.microsoft.com/office/drawing/2014/main" id="{089B390F-CFB4-48B5-940C-71D36E32927B}"/>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39" name="组合 38">
              <a:extLst>
                <a:ext uri="{FF2B5EF4-FFF2-40B4-BE49-F238E27FC236}">
                  <a16:creationId xmlns:a16="http://schemas.microsoft.com/office/drawing/2014/main" id="{D21ACD72-9D50-4799-B9C1-85D6C056D038}"/>
                </a:ext>
              </a:extLst>
            </p:cNvPr>
            <p:cNvGrpSpPr/>
            <p:nvPr/>
          </p:nvGrpSpPr>
          <p:grpSpPr>
            <a:xfrm>
              <a:off x="6096000" y="6629400"/>
              <a:ext cx="6096000" cy="228600"/>
              <a:chOff x="0" y="6629400"/>
              <a:chExt cx="6822268" cy="228600"/>
            </a:xfrm>
          </p:grpSpPr>
          <p:sp>
            <p:nvSpPr>
              <p:cNvPr id="40" name="矩形 39">
                <a:extLst>
                  <a:ext uri="{FF2B5EF4-FFF2-40B4-BE49-F238E27FC236}">
                    <a16:creationId xmlns:a16="http://schemas.microsoft.com/office/drawing/2014/main" id="{307884AE-B85D-4775-9774-DCF9A6DC34AB}"/>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41" name="矩形 40">
                <a:extLst>
                  <a:ext uri="{FF2B5EF4-FFF2-40B4-BE49-F238E27FC236}">
                    <a16:creationId xmlns:a16="http://schemas.microsoft.com/office/drawing/2014/main" id="{656EDB8F-C627-4934-81CF-7120174348B3}"/>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42" name="矩形 41">
                <a:extLst>
                  <a:ext uri="{FF2B5EF4-FFF2-40B4-BE49-F238E27FC236}">
                    <a16:creationId xmlns:a16="http://schemas.microsoft.com/office/drawing/2014/main" id="{DB680386-E971-4C48-9236-7722E3F401C6}"/>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43" name="矩形 42">
                <a:extLst>
                  <a:ext uri="{FF2B5EF4-FFF2-40B4-BE49-F238E27FC236}">
                    <a16:creationId xmlns:a16="http://schemas.microsoft.com/office/drawing/2014/main" id="{45112039-02DE-453A-91D0-09B4CF77D8CE}"/>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grpSp>
        <p:nvGrpSpPr>
          <p:cNvPr id="44" name="组合 43">
            <a:extLst>
              <a:ext uri="{FF2B5EF4-FFF2-40B4-BE49-F238E27FC236}">
                <a16:creationId xmlns:a16="http://schemas.microsoft.com/office/drawing/2014/main" id="{DAC09BC5-666C-43B7-A059-B34F1D596C54}"/>
              </a:ext>
            </a:extLst>
          </p:cNvPr>
          <p:cNvGrpSpPr/>
          <p:nvPr/>
        </p:nvGrpSpPr>
        <p:grpSpPr>
          <a:xfrm>
            <a:off x="0" y="0"/>
            <a:ext cx="12192000" cy="228600"/>
            <a:chOff x="0" y="6629400"/>
            <a:chExt cx="12192000" cy="228600"/>
          </a:xfrm>
        </p:grpSpPr>
        <p:grpSp>
          <p:nvGrpSpPr>
            <p:cNvPr id="45" name="组合 44">
              <a:extLst>
                <a:ext uri="{FF2B5EF4-FFF2-40B4-BE49-F238E27FC236}">
                  <a16:creationId xmlns:a16="http://schemas.microsoft.com/office/drawing/2014/main" id="{6BBEBE33-73B4-4F6A-BA7B-1D5B9F2E2E26}"/>
                </a:ext>
              </a:extLst>
            </p:cNvPr>
            <p:cNvGrpSpPr/>
            <p:nvPr/>
          </p:nvGrpSpPr>
          <p:grpSpPr>
            <a:xfrm>
              <a:off x="0" y="6629400"/>
              <a:ext cx="6096000" cy="228600"/>
              <a:chOff x="0" y="6629400"/>
              <a:chExt cx="6822268" cy="228600"/>
            </a:xfrm>
          </p:grpSpPr>
          <p:sp>
            <p:nvSpPr>
              <p:cNvPr id="51" name="矩形 50">
                <a:extLst>
                  <a:ext uri="{FF2B5EF4-FFF2-40B4-BE49-F238E27FC236}">
                    <a16:creationId xmlns:a16="http://schemas.microsoft.com/office/drawing/2014/main" id="{1A6E7052-8BAE-4373-91D6-0FAA1570FBC0}"/>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52" name="矩形 51">
                <a:extLst>
                  <a:ext uri="{FF2B5EF4-FFF2-40B4-BE49-F238E27FC236}">
                    <a16:creationId xmlns:a16="http://schemas.microsoft.com/office/drawing/2014/main" id="{DADD60A8-3C8E-4BB6-A413-F849D4910899}"/>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53" name="矩形 52">
                <a:extLst>
                  <a:ext uri="{FF2B5EF4-FFF2-40B4-BE49-F238E27FC236}">
                    <a16:creationId xmlns:a16="http://schemas.microsoft.com/office/drawing/2014/main" id="{F1D87B47-2AAB-42A6-8FFF-97DDFEFCAC7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54" name="矩形 53">
                <a:extLst>
                  <a:ext uri="{FF2B5EF4-FFF2-40B4-BE49-F238E27FC236}">
                    <a16:creationId xmlns:a16="http://schemas.microsoft.com/office/drawing/2014/main" id="{B3EE3386-ABDA-40F3-9F01-42A045B35182}"/>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46" name="组合 45">
              <a:extLst>
                <a:ext uri="{FF2B5EF4-FFF2-40B4-BE49-F238E27FC236}">
                  <a16:creationId xmlns:a16="http://schemas.microsoft.com/office/drawing/2014/main" id="{90E65833-AEF6-4095-9576-2053EF4E0FE7}"/>
                </a:ext>
              </a:extLst>
            </p:cNvPr>
            <p:cNvGrpSpPr/>
            <p:nvPr/>
          </p:nvGrpSpPr>
          <p:grpSpPr>
            <a:xfrm>
              <a:off x="6096000" y="6629400"/>
              <a:ext cx="6096000" cy="228600"/>
              <a:chOff x="0" y="6629400"/>
              <a:chExt cx="6822268" cy="228600"/>
            </a:xfrm>
          </p:grpSpPr>
          <p:sp>
            <p:nvSpPr>
              <p:cNvPr id="47" name="矩形 46">
                <a:extLst>
                  <a:ext uri="{FF2B5EF4-FFF2-40B4-BE49-F238E27FC236}">
                    <a16:creationId xmlns:a16="http://schemas.microsoft.com/office/drawing/2014/main" id="{A261ADD6-A5A0-401F-B735-757092854532}"/>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48" name="矩形 47">
                <a:extLst>
                  <a:ext uri="{FF2B5EF4-FFF2-40B4-BE49-F238E27FC236}">
                    <a16:creationId xmlns:a16="http://schemas.microsoft.com/office/drawing/2014/main" id="{CD363411-C167-4A03-8A26-C937E69B58F7}"/>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49" name="矩形 48">
                <a:extLst>
                  <a:ext uri="{FF2B5EF4-FFF2-40B4-BE49-F238E27FC236}">
                    <a16:creationId xmlns:a16="http://schemas.microsoft.com/office/drawing/2014/main" id="{5D1C6557-4A71-4130-BBA7-B8077B3119D5}"/>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50" name="矩形 49">
                <a:extLst>
                  <a:ext uri="{FF2B5EF4-FFF2-40B4-BE49-F238E27FC236}">
                    <a16:creationId xmlns:a16="http://schemas.microsoft.com/office/drawing/2014/main" id="{8999ACF3-7254-4D28-A421-7FAF5CEA3801}"/>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pic>
        <p:nvPicPr>
          <p:cNvPr id="2" name="图片 1">
            <a:extLst>
              <a:ext uri="{FF2B5EF4-FFF2-40B4-BE49-F238E27FC236}">
                <a16:creationId xmlns:a16="http://schemas.microsoft.com/office/drawing/2014/main" id="{6A56CF0D-E96A-4ABE-8F0D-7FD64D02619E}"/>
              </a:ext>
            </a:extLst>
          </p:cNvPr>
          <p:cNvPicPr>
            <a:picLocks noChangeAspect="1"/>
          </p:cNvPicPr>
          <p:nvPr/>
        </p:nvPicPr>
        <p:blipFill>
          <a:blip r:embed="rId4"/>
          <a:stretch>
            <a:fillRect/>
          </a:stretch>
        </p:blipFill>
        <p:spPr>
          <a:xfrm>
            <a:off x="1490133" y="2432535"/>
            <a:ext cx="1703142" cy="1616409"/>
          </a:xfrm>
          <a:prstGeom prst="ellipse">
            <a:avLst/>
          </a:prstGeom>
          <a:ln>
            <a:noFill/>
          </a:ln>
          <a:effectLst>
            <a:softEdge rad="112500"/>
          </a:effectLst>
        </p:spPr>
      </p:pic>
    </p:spTree>
    <p:extLst>
      <p:ext uri="{BB962C8B-B14F-4D97-AF65-F5344CB8AC3E}">
        <p14:creationId xmlns:p14="http://schemas.microsoft.com/office/powerpoint/2010/main" val="37596251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par>
                                <p:cTn id="10" presetID="53" presetClass="entr" presetSubtype="16" fill="hold"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srgbClr val="142938"/>
                </a:solidFill>
                <a:effectLst/>
                <a:uLnTx/>
                <a:uFillTx/>
                <a:latin typeface="微软雅黑"/>
                <a:ea typeface="微软雅黑"/>
                <a:cs typeface="+mn-cs"/>
              </a:rPr>
              <a:t>02</a:t>
            </a:r>
            <a:endPar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endParaRP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924547" y="547446"/>
            <a:ext cx="5935920"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142938"/>
                </a:solidFill>
                <a:latin typeface="微软雅黑"/>
                <a:ea typeface="微软雅黑"/>
              </a:rPr>
              <a:t>General Machine Learning vs. Deep Learning</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21" name="矩形 20">
            <a:extLst>
              <a:ext uri="{FF2B5EF4-FFF2-40B4-BE49-F238E27FC236}">
                <a16:creationId xmlns:a16="http://schemas.microsoft.com/office/drawing/2014/main" id="{5F5A126D-DBF7-4677-B085-E086E464685A}"/>
              </a:ext>
            </a:extLst>
          </p:cNvPr>
          <p:cNvSpPr/>
          <p:nvPr/>
        </p:nvSpPr>
        <p:spPr>
          <a:xfrm>
            <a:off x="1997730" y="5571889"/>
            <a:ext cx="8463235" cy="338554"/>
          </a:xfrm>
          <a:prstGeom prst="rect">
            <a:avLst/>
          </a:prstGeom>
        </p:spPr>
        <p:txBody>
          <a:bodyPr wrap="square">
            <a:spAutoFit/>
          </a:bodyPr>
          <a:lstStyle/>
          <a:p>
            <a:pPr lvl="0" algn="ctr" defTabSz="914400">
              <a:defRPr/>
            </a:pPr>
            <a:r>
              <a:rPr lang="en-US" altLang="zh-CN" sz="1600" b="1" dirty="0">
                <a:solidFill>
                  <a:srgbClr val="142938"/>
                </a:solidFill>
                <a:latin typeface="微软雅黑"/>
              </a:rPr>
              <a:t>Commutative trends in general machine </a:t>
            </a:r>
            <a:r>
              <a:rPr lang="en-US" altLang="zh-CN" sz="1600" b="1" dirty="0" smtClean="0">
                <a:solidFill>
                  <a:srgbClr val="142938"/>
                </a:solidFill>
                <a:latin typeface="微软雅黑"/>
              </a:rPr>
              <a:t>learning and </a:t>
            </a:r>
            <a:r>
              <a:rPr lang="en-US" altLang="zh-CN" sz="1600" b="1" dirty="0">
                <a:solidFill>
                  <a:srgbClr val="142938"/>
                </a:solidFill>
                <a:latin typeface="微软雅黑"/>
              </a:rPr>
              <a:t>deep learning</a:t>
            </a:r>
            <a:endParaRPr kumimoji="0" lang="zh-CN" altLang="en-US" sz="1600" b="0" i="0" u="none" strike="noStrike" kern="1200" cap="none" spc="0" normalizeH="0" baseline="0" noProof="0" dirty="0">
              <a:ln>
                <a:noFill/>
              </a:ln>
              <a:solidFill>
                <a:prstClr val="black"/>
              </a:solidFill>
              <a:effectLst/>
              <a:uLnTx/>
              <a:uFillTx/>
              <a:latin typeface="Arial"/>
              <a:ea typeface="微软雅黑"/>
            </a:endParaRPr>
          </a:p>
        </p:txBody>
      </p:sp>
      <p:pic>
        <p:nvPicPr>
          <p:cNvPr id="4" name="图片 3"/>
          <p:cNvPicPr>
            <a:picLocks noChangeAspect="1"/>
          </p:cNvPicPr>
          <p:nvPr/>
        </p:nvPicPr>
        <p:blipFill>
          <a:blip r:embed="rId4"/>
          <a:stretch>
            <a:fillRect/>
          </a:stretch>
        </p:blipFill>
        <p:spPr>
          <a:xfrm>
            <a:off x="3019425" y="1433512"/>
            <a:ext cx="6153150" cy="3990975"/>
          </a:xfrm>
          <a:prstGeom prst="rect">
            <a:avLst/>
          </a:prstGeom>
        </p:spPr>
      </p:pic>
    </p:spTree>
    <p:extLst>
      <p:ext uri="{BB962C8B-B14F-4D97-AF65-F5344CB8AC3E}">
        <p14:creationId xmlns:p14="http://schemas.microsoft.com/office/powerpoint/2010/main" val="3309079912"/>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02</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907361" y="550843"/>
            <a:ext cx="1621854"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smtClean="0">
                <a:ln>
                  <a:noFill/>
                </a:ln>
                <a:solidFill>
                  <a:srgbClr val="142938"/>
                </a:solidFill>
                <a:effectLst/>
                <a:uLnTx/>
                <a:uFillTx/>
                <a:latin typeface="微软雅黑"/>
                <a:ea typeface="微软雅黑"/>
                <a:cs typeface="+mn-cs"/>
              </a:rPr>
              <a:t>Summarize</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58" name="组合 57"/>
          <p:cNvGrpSpPr/>
          <p:nvPr/>
        </p:nvGrpSpPr>
        <p:grpSpPr>
          <a:xfrm>
            <a:off x="769359" y="2837745"/>
            <a:ext cx="3461174" cy="355705"/>
            <a:chOff x="408877" y="2837745"/>
            <a:chExt cx="3461174" cy="355705"/>
          </a:xfrm>
        </p:grpSpPr>
        <p:grpSp>
          <p:nvGrpSpPr>
            <p:cNvPr id="46" name="组合 45">
              <a:extLst>
                <a:ext uri="{FF2B5EF4-FFF2-40B4-BE49-F238E27FC236}">
                  <a16:creationId xmlns:a16="http://schemas.microsoft.com/office/drawing/2014/main" id="{1C6B5633-35FE-40F5-8FCA-349FA1F63DE1}"/>
                </a:ext>
              </a:extLst>
            </p:cNvPr>
            <p:cNvGrpSpPr/>
            <p:nvPr/>
          </p:nvGrpSpPr>
          <p:grpSpPr>
            <a:xfrm>
              <a:off x="408877" y="2854896"/>
              <a:ext cx="1280872" cy="338554"/>
              <a:chOff x="3477359" y="8005745"/>
              <a:chExt cx="2534423" cy="656121"/>
            </a:xfrm>
            <a:effectLst>
              <a:outerShdw blurRad="203200" dist="114300" dir="5400000" sx="102000" sy="102000" algn="t" rotWithShape="0">
                <a:prstClr val="black">
                  <a:alpha val="29000"/>
                </a:prstClr>
              </a:outerShdw>
            </a:effectLst>
          </p:grpSpPr>
          <p:sp>
            <p:nvSpPr>
              <p:cNvPr id="47" name="流程图: 可选过程 46">
                <a:extLst>
                  <a:ext uri="{FF2B5EF4-FFF2-40B4-BE49-F238E27FC236}">
                    <a16:creationId xmlns:a16="http://schemas.microsoft.com/office/drawing/2014/main" id="{54424E2C-EA2A-44D0-B3E8-836DA7D10952}"/>
                  </a:ext>
                </a:extLst>
              </p:cNvPr>
              <p:cNvSpPr/>
              <p:nvPr/>
            </p:nvSpPr>
            <p:spPr>
              <a:xfrm>
                <a:off x="3477359" y="8032286"/>
                <a:ext cx="2534423" cy="584775"/>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a:ln>
                    <a:noFill/>
                  </a:ln>
                  <a:solidFill>
                    <a:prstClr val="white"/>
                  </a:solidFill>
                  <a:effectLst/>
                  <a:uLnTx/>
                  <a:uFillTx/>
                  <a:latin typeface="微软雅黑"/>
                  <a:ea typeface="微软雅黑"/>
                  <a:cs typeface="+mn-cs"/>
                </a:endParaRPr>
              </a:p>
            </p:txBody>
          </p:sp>
          <p:sp>
            <p:nvSpPr>
              <p:cNvPr id="48" name="TextBox 56">
                <a:extLst>
                  <a:ext uri="{FF2B5EF4-FFF2-40B4-BE49-F238E27FC236}">
                    <a16:creationId xmlns:a16="http://schemas.microsoft.com/office/drawing/2014/main" id="{22F0C609-3DC5-4E4D-A339-64D6F4CECE58}"/>
                  </a:ext>
                </a:extLst>
              </p:cNvPr>
              <p:cNvSpPr txBox="1"/>
              <p:nvPr/>
            </p:nvSpPr>
            <p:spPr>
              <a:xfrm>
                <a:off x="3706432" y="8005745"/>
                <a:ext cx="1989363" cy="65612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prstClr val="white"/>
                    </a:solidFill>
                    <a:effectLst/>
                    <a:uLnTx/>
                    <a:uFillTx/>
                    <a:latin typeface="微软雅黑"/>
                    <a:ea typeface="微软雅黑"/>
                    <a:cs typeface="+mn-cs"/>
                  </a:rPr>
                  <a:t>发展迅速</a:t>
                </a:r>
                <a:endParaRPr kumimoji="0" lang="zh-CN" altLang="en-US" sz="1600" b="1" i="0" u="none" strike="noStrike" kern="1200" cap="none" spc="0" normalizeH="0" baseline="0" noProof="0" dirty="0">
                  <a:ln>
                    <a:noFill/>
                  </a:ln>
                  <a:solidFill>
                    <a:prstClr val="white"/>
                  </a:solidFill>
                  <a:effectLst/>
                  <a:uLnTx/>
                  <a:uFillTx/>
                  <a:latin typeface="微软雅黑"/>
                  <a:ea typeface="微软雅黑"/>
                  <a:cs typeface="+mn-cs"/>
                </a:endParaRPr>
              </a:p>
            </p:txBody>
          </p:sp>
        </p:grpSp>
        <p:grpSp>
          <p:nvGrpSpPr>
            <p:cNvPr id="49" name="组合 48">
              <a:extLst>
                <a:ext uri="{FF2B5EF4-FFF2-40B4-BE49-F238E27FC236}">
                  <a16:creationId xmlns:a16="http://schemas.microsoft.com/office/drawing/2014/main" id="{C3A3ED6E-D672-40ED-9701-C817B3CA3C8E}"/>
                </a:ext>
              </a:extLst>
            </p:cNvPr>
            <p:cNvGrpSpPr/>
            <p:nvPr/>
          </p:nvGrpSpPr>
          <p:grpSpPr>
            <a:xfrm>
              <a:off x="2589179" y="2837745"/>
              <a:ext cx="1280872" cy="338554"/>
              <a:chOff x="3477359" y="8005745"/>
              <a:chExt cx="2534423" cy="656121"/>
            </a:xfrm>
            <a:effectLst>
              <a:outerShdw blurRad="203200" dist="114300" dir="5400000" sx="102000" sy="102000" algn="t" rotWithShape="0">
                <a:prstClr val="black">
                  <a:alpha val="29000"/>
                </a:prstClr>
              </a:outerShdw>
            </a:effectLst>
          </p:grpSpPr>
          <p:sp>
            <p:nvSpPr>
              <p:cNvPr id="50" name="流程图: 可选过程 49">
                <a:extLst>
                  <a:ext uri="{FF2B5EF4-FFF2-40B4-BE49-F238E27FC236}">
                    <a16:creationId xmlns:a16="http://schemas.microsoft.com/office/drawing/2014/main" id="{A20B4C27-ADD4-4C50-A8FC-53CFEF20743C}"/>
                  </a:ext>
                </a:extLst>
              </p:cNvPr>
              <p:cNvSpPr/>
              <p:nvPr/>
            </p:nvSpPr>
            <p:spPr>
              <a:xfrm>
                <a:off x="3477359" y="8032286"/>
                <a:ext cx="2534423" cy="584775"/>
              </a:xfrm>
              <a:prstGeom prst="flowChartAlternate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a:ln>
                    <a:noFill/>
                  </a:ln>
                  <a:solidFill>
                    <a:prstClr val="white"/>
                  </a:solidFill>
                  <a:effectLst/>
                  <a:uLnTx/>
                  <a:uFillTx/>
                  <a:latin typeface="微软雅黑"/>
                  <a:ea typeface="微软雅黑"/>
                  <a:cs typeface="+mn-cs"/>
                </a:endParaRPr>
              </a:p>
            </p:txBody>
          </p:sp>
          <p:sp>
            <p:nvSpPr>
              <p:cNvPr id="51" name="TextBox 64">
                <a:extLst>
                  <a:ext uri="{FF2B5EF4-FFF2-40B4-BE49-F238E27FC236}">
                    <a16:creationId xmlns:a16="http://schemas.microsoft.com/office/drawing/2014/main" id="{B48063C5-23B9-40ED-9836-60AF1380C05F}"/>
                  </a:ext>
                </a:extLst>
              </p:cNvPr>
              <p:cNvSpPr txBox="1"/>
              <p:nvPr/>
            </p:nvSpPr>
            <p:spPr>
              <a:xfrm>
                <a:off x="3503436" y="8005745"/>
                <a:ext cx="2395354" cy="65612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1" dirty="0">
                    <a:solidFill>
                      <a:prstClr val="white"/>
                    </a:solidFill>
                    <a:latin typeface="微软雅黑"/>
                    <a:ea typeface="微软雅黑"/>
                  </a:rPr>
                  <a:t>方向</a:t>
                </a:r>
                <a:r>
                  <a:rPr kumimoji="0" lang="zh-CN" altLang="en-US" sz="1600" b="1" i="0" u="none" strike="noStrike" kern="1200" cap="none" spc="0" normalizeH="0" baseline="0" noProof="0" dirty="0" smtClean="0">
                    <a:ln>
                      <a:noFill/>
                    </a:ln>
                    <a:solidFill>
                      <a:prstClr val="white"/>
                    </a:solidFill>
                    <a:effectLst/>
                    <a:uLnTx/>
                    <a:uFillTx/>
                    <a:latin typeface="微软雅黑"/>
                    <a:ea typeface="微软雅黑"/>
                    <a:cs typeface="+mn-cs"/>
                  </a:rPr>
                  <a:t>不均衡</a:t>
                </a:r>
                <a:endParaRPr kumimoji="0" lang="zh-CN" altLang="en-US" sz="1600" b="1" i="0" u="none" strike="noStrike" kern="1200" cap="none" spc="0" normalizeH="0" baseline="0" noProof="0" dirty="0">
                  <a:ln>
                    <a:noFill/>
                  </a:ln>
                  <a:solidFill>
                    <a:prstClr val="white"/>
                  </a:solidFill>
                  <a:effectLst/>
                  <a:uLnTx/>
                  <a:uFillTx/>
                  <a:latin typeface="微软雅黑"/>
                  <a:ea typeface="微软雅黑"/>
                  <a:cs typeface="+mn-cs"/>
                </a:endParaRPr>
              </a:p>
            </p:txBody>
          </p:sp>
        </p:grpSp>
      </p:grpSp>
      <p:pic>
        <p:nvPicPr>
          <p:cNvPr id="4" name="图片 3"/>
          <p:cNvPicPr>
            <a:picLocks noChangeAspect="1"/>
          </p:cNvPicPr>
          <p:nvPr/>
        </p:nvPicPr>
        <p:blipFill>
          <a:blip r:embed="rId4"/>
          <a:stretch>
            <a:fillRect/>
          </a:stretch>
        </p:blipFill>
        <p:spPr>
          <a:xfrm>
            <a:off x="5000578" y="803674"/>
            <a:ext cx="6125430" cy="1324160"/>
          </a:xfrm>
          <a:prstGeom prst="rect">
            <a:avLst/>
          </a:prstGeom>
          <a:ln w="88900" cap="sq" cmpd="thickThin">
            <a:solidFill>
              <a:srgbClr val="000000"/>
            </a:solidFill>
            <a:prstDash val="solid"/>
            <a:miter lim="800000"/>
          </a:ln>
          <a:effectLst>
            <a:innerShdw blurRad="76200">
              <a:srgbClr val="000000"/>
            </a:innerShdw>
          </a:effectLst>
        </p:spPr>
      </p:pic>
      <p:pic>
        <p:nvPicPr>
          <p:cNvPr id="5" name="图片 4"/>
          <p:cNvPicPr>
            <a:picLocks noChangeAspect="1"/>
          </p:cNvPicPr>
          <p:nvPr/>
        </p:nvPicPr>
        <p:blipFill>
          <a:blip r:embed="rId5"/>
          <a:stretch>
            <a:fillRect/>
          </a:stretch>
        </p:blipFill>
        <p:spPr>
          <a:xfrm>
            <a:off x="5167289" y="2895201"/>
            <a:ext cx="5792008" cy="317226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688583283"/>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a:extLst>
              <a:ext uri="{28A0092B-C50C-407E-A947-70E740481C1C}">
                <a14:useLocalDpi xmlns:a14="http://schemas.microsoft.com/office/drawing/2010/main" val="0"/>
              </a:ext>
            </a:extLst>
          </a:blip>
          <a:srcRect l="1" t="27927" r="23069" b="21840"/>
          <a:stretch/>
        </p:blipFill>
        <p:spPr>
          <a:xfrm>
            <a:off x="255976" y="1683876"/>
            <a:ext cx="5345192" cy="3490247"/>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1473072" y="2845142"/>
            <a:ext cx="1864487"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142938"/>
                </a:solidFill>
                <a:effectLst/>
                <a:uLnTx/>
                <a:uFillTx/>
                <a:latin typeface="微软雅黑"/>
                <a:ea typeface="微软雅黑"/>
                <a:cs typeface="+mn-cs"/>
              </a:rPr>
              <a:t>PART </a:t>
            </a:r>
            <a:r>
              <a:rPr kumimoji="0" lang="en-US" altLang="zh-CN" sz="4400" b="1" i="0" u="none" strike="noStrike" kern="1200" cap="none" spc="0" normalizeH="0" baseline="0" noProof="0" dirty="0" smtClean="0">
                <a:ln>
                  <a:noFill/>
                </a:ln>
                <a:solidFill>
                  <a:srgbClr val="142938"/>
                </a:solidFill>
                <a:effectLst/>
                <a:uLnTx/>
                <a:uFillTx/>
                <a:latin typeface="微软雅黑"/>
                <a:ea typeface="微软雅黑"/>
                <a:cs typeface="+mn-cs"/>
              </a:rPr>
              <a:t>03</a:t>
            </a:r>
            <a:endParaRPr kumimoji="0" lang="en-US" altLang="zh-CN" sz="4400" b="1" i="0" u="none" strike="noStrike" kern="1200" cap="none" spc="0" normalizeH="0" baseline="0" noProof="0" dirty="0">
              <a:ln>
                <a:noFill/>
              </a:ln>
              <a:solidFill>
                <a:srgbClr val="142938"/>
              </a:solidFill>
              <a:effectLst/>
              <a:uLnTx/>
              <a:uFillTx/>
              <a:latin typeface="微软雅黑"/>
              <a:ea typeface="微软雅黑"/>
              <a:cs typeface="+mn-cs"/>
            </a:endParaRPr>
          </a:p>
        </p:txBody>
      </p:sp>
      <p:sp>
        <p:nvSpPr>
          <p:cNvPr id="4" name="文本框 3">
            <a:extLst>
              <a:ext uri="{FF2B5EF4-FFF2-40B4-BE49-F238E27FC236}">
                <a16:creationId xmlns:a16="http://schemas.microsoft.com/office/drawing/2014/main" id="{7D7DC5D2-6D98-48DE-8E5C-D20651A00016}"/>
              </a:ext>
            </a:extLst>
          </p:cNvPr>
          <p:cNvSpPr txBox="1"/>
          <p:nvPr/>
        </p:nvSpPr>
        <p:spPr>
          <a:xfrm>
            <a:off x="6536014" y="2598003"/>
            <a:ext cx="4640113" cy="83099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4800" b="1" dirty="0" smtClean="0">
                <a:solidFill>
                  <a:srgbClr val="142938"/>
                </a:solidFill>
                <a:latin typeface="经典综艺体简" panose="02010609000101010101" pitchFamily="49" charset="-122"/>
                <a:ea typeface="经典综艺体简" panose="02010609000101010101" pitchFamily="49" charset="-122"/>
                <a:cs typeface="经典综艺体简" panose="02010609000101010101" pitchFamily="49" charset="-122"/>
              </a:rPr>
              <a:t>ML Test</a:t>
            </a:r>
            <a:endParaRPr kumimoji="0" lang="zh-CN" altLang="en-US" sz="4800" b="1" i="0" u="none" strike="noStrike" kern="1200" cap="none" spc="0" normalizeH="0" baseline="0" noProof="0" dirty="0">
              <a:ln>
                <a:noFill/>
              </a:ln>
              <a:solidFill>
                <a:srgbClr val="142938"/>
              </a:solidFill>
              <a:effectLst/>
              <a:uLnTx/>
              <a:uFillTx/>
              <a:latin typeface="经典综艺体简" panose="02010609000101010101" pitchFamily="49" charset="-122"/>
              <a:ea typeface="经典综艺体简" panose="02010609000101010101" pitchFamily="49" charset="-122"/>
              <a:cs typeface="经典综艺体简" panose="02010609000101010101" pitchFamily="49" charset="-122"/>
            </a:endParaRPr>
          </a:p>
        </p:txBody>
      </p:sp>
      <p:sp>
        <p:nvSpPr>
          <p:cNvPr id="5" name="矩形 4">
            <a:extLst>
              <a:ext uri="{FF2B5EF4-FFF2-40B4-BE49-F238E27FC236}">
                <a16:creationId xmlns:a16="http://schemas.microsoft.com/office/drawing/2014/main" id="{E4B86FD1-B53D-42AD-B844-7B4095A15769}"/>
              </a:ext>
            </a:extLst>
          </p:cNvPr>
          <p:cNvSpPr/>
          <p:nvPr/>
        </p:nvSpPr>
        <p:spPr>
          <a:xfrm>
            <a:off x="6553199" y="3568417"/>
            <a:ext cx="5269511"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prstClr val="black"/>
                </a:solidFill>
                <a:effectLst/>
                <a:uLnTx/>
                <a:uFillTx/>
                <a:latin typeface="Century Gothic" panose="020B0502020202020204" pitchFamily="34" charset="0"/>
                <a:ea typeface="微软雅黑"/>
                <a:cs typeface="+mn-cs"/>
              </a:rPr>
              <a:t>A Brief Introduction</a:t>
            </a:r>
            <a:r>
              <a:rPr kumimoji="0" lang="en-US" altLang="zh-CN" sz="1200" b="0" i="0" u="none" strike="noStrike" kern="1200" cap="none" spc="0" normalizeH="0" noProof="0" dirty="0" smtClean="0">
                <a:ln>
                  <a:noFill/>
                </a:ln>
                <a:solidFill>
                  <a:prstClr val="black"/>
                </a:solidFill>
                <a:effectLst/>
                <a:uLnTx/>
                <a:uFillTx/>
                <a:latin typeface="Century Gothic" panose="020B0502020202020204" pitchFamily="34" charset="0"/>
                <a:ea typeface="微软雅黑"/>
                <a:cs typeface="+mn-cs"/>
              </a:rPr>
              <a:t> of ML testing.</a:t>
            </a: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7" name="等腰三角形 16">
            <a:extLst>
              <a:ext uri="{FF2B5EF4-FFF2-40B4-BE49-F238E27FC236}">
                <a16:creationId xmlns:a16="http://schemas.microsoft.com/office/drawing/2014/main" id="{F006F6EE-4F24-49B1-8812-894CF4759346}"/>
              </a:ext>
            </a:extLst>
          </p:cNvPr>
          <p:cNvSpPr/>
          <p:nvPr/>
        </p:nvSpPr>
        <p:spPr>
          <a:xfrm rot="7200000">
            <a:off x="9356797" y="2951455"/>
            <a:ext cx="488804" cy="4213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20657672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Effect transition="in" filter="fad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srgbClr val="142938"/>
                </a:solidFill>
                <a:effectLst/>
                <a:uLnTx/>
                <a:uFillTx/>
                <a:latin typeface="微软雅黑"/>
                <a:ea typeface="微软雅黑"/>
                <a:cs typeface="+mn-cs"/>
              </a:rPr>
              <a:t>03</a:t>
            </a:r>
            <a:endPar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endParaRP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924547" y="547446"/>
            <a:ext cx="2183931"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142938"/>
                </a:solidFill>
                <a:latin typeface="微软雅黑"/>
                <a:ea typeface="微软雅黑"/>
              </a:rPr>
              <a:t>Basic Workflow</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pic>
        <p:nvPicPr>
          <p:cNvPr id="5" name="图片 4"/>
          <p:cNvPicPr>
            <a:picLocks noChangeAspect="1"/>
          </p:cNvPicPr>
          <p:nvPr/>
        </p:nvPicPr>
        <p:blipFill>
          <a:blip r:embed="rId4"/>
          <a:stretch>
            <a:fillRect/>
          </a:stretch>
        </p:blipFill>
        <p:spPr>
          <a:xfrm>
            <a:off x="1864487" y="1474322"/>
            <a:ext cx="7952747" cy="37658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85198075"/>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03</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986132" y="547446"/>
            <a:ext cx="242598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smtClean="0">
                <a:ln>
                  <a:noFill/>
                </a:ln>
                <a:solidFill>
                  <a:srgbClr val="142938"/>
                </a:solidFill>
                <a:effectLst/>
                <a:uLnTx/>
                <a:uFillTx/>
                <a:latin typeface="微软雅黑"/>
                <a:ea typeface="微软雅黑"/>
                <a:cs typeface="+mn-cs"/>
              </a:rPr>
              <a:t>Test Components</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17" name="等腰三角形 2">
            <a:extLst>
              <a:ext uri="{FF2B5EF4-FFF2-40B4-BE49-F238E27FC236}">
                <a16:creationId xmlns:a16="http://schemas.microsoft.com/office/drawing/2014/main" id="{F78CC1A9-ED87-43E3-A3A4-F6763BFF82F3}"/>
              </a:ext>
            </a:extLst>
          </p:cNvPr>
          <p:cNvSpPr/>
          <p:nvPr/>
        </p:nvSpPr>
        <p:spPr bwMode="auto">
          <a:xfrm rot="8763501">
            <a:off x="7352119" y="3311643"/>
            <a:ext cx="1594709" cy="1845163"/>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a:outerShdw blurRad="228600" dist="114300" dir="2700000" algn="tl" rotWithShape="0">
              <a:prstClr val="black">
                <a:alpha val="25000"/>
              </a:prstClr>
            </a:outerShdw>
          </a:effectLst>
        </p:spPr>
        <p:txBody>
          <a:bodyPr vert="horz" wrap="square" lIns="81487" tIns="40743" rIns="81487" bIns="40743"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19" name="椭圆 18">
            <a:extLst>
              <a:ext uri="{FF2B5EF4-FFF2-40B4-BE49-F238E27FC236}">
                <a16:creationId xmlns:a16="http://schemas.microsoft.com/office/drawing/2014/main" id="{81A90CAF-9F4B-473F-8851-C47858D4246F}"/>
              </a:ext>
            </a:extLst>
          </p:cNvPr>
          <p:cNvSpPr/>
          <p:nvPr/>
        </p:nvSpPr>
        <p:spPr>
          <a:xfrm>
            <a:off x="7415856" y="3458631"/>
            <a:ext cx="1362963" cy="136296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white"/>
              </a:solidFill>
              <a:effectLst/>
              <a:uLnTx/>
              <a:uFillTx/>
              <a:latin typeface="Arial"/>
              <a:ea typeface="微软雅黑"/>
              <a:cs typeface="+mn-cs"/>
            </a:endParaRPr>
          </a:p>
        </p:txBody>
      </p:sp>
      <p:sp>
        <p:nvSpPr>
          <p:cNvPr id="20" name="等腰三角形 2">
            <a:extLst>
              <a:ext uri="{FF2B5EF4-FFF2-40B4-BE49-F238E27FC236}">
                <a16:creationId xmlns:a16="http://schemas.microsoft.com/office/drawing/2014/main" id="{218E1FAE-E7B3-4BF8-A98E-F8B512AEA3A2}"/>
              </a:ext>
            </a:extLst>
          </p:cNvPr>
          <p:cNvSpPr/>
          <p:nvPr/>
        </p:nvSpPr>
        <p:spPr bwMode="auto">
          <a:xfrm rot="16474575">
            <a:off x="6884477" y="1809961"/>
            <a:ext cx="1594709" cy="1845163"/>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a:outerShdw blurRad="228600" dist="114300" dir="2700000" algn="tl" rotWithShape="0">
              <a:prstClr val="black">
                <a:alpha val="25000"/>
              </a:prstClr>
            </a:outerShdw>
          </a:effectLst>
        </p:spPr>
        <p:txBody>
          <a:bodyPr vert="horz" wrap="square" lIns="81487" tIns="40743" rIns="81487" bIns="40743"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21" name="椭圆 20">
            <a:extLst>
              <a:ext uri="{FF2B5EF4-FFF2-40B4-BE49-F238E27FC236}">
                <a16:creationId xmlns:a16="http://schemas.microsoft.com/office/drawing/2014/main" id="{44DBE3A6-BDFA-4353-8187-1DA996D5AFE0}"/>
              </a:ext>
            </a:extLst>
          </p:cNvPr>
          <p:cNvSpPr/>
          <p:nvPr/>
        </p:nvSpPr>
        <p:spPr>
          <a:xfrm>
            <a:off x="7132889" y="2065876"/>
            <a:ext cx="1362963" cy="13629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white"/>
              </a:solidFill>
              <a:effectLst/>
              <a:uLnTx/>
              <a:uFillTx/>
              <a:latin typeface="Arial"/>
              <a:ea typeface="微软雅黑"/>
              <a:cs typeface="+mn-cs"/>
            </a:endParaRPr>
          </a:p>
        </p:txBody>
      </p:sp>
      <p:sp>
        <p:nvSpPr>
          <p:cNvPr id="22" name="等腰三角形 2">
            <a:extLst>
              <a:ext uri="{FF2B5EF4-FFF2-40B4-BE49-F238E27FC236}">
                <a16:creationId xmlns:a16="http://schemas.microsoft.com/office/drawing/2014/main" id="{86B3319B-29E0-468B-9635-8D7A8CE67B4B}"/>
              </a:ext>
            </a:extLst>
          </p:cNvPr>
          <p:cNvSpPr/>
          <p:nvPr/>
        </p:nvSpPr>
        <p:spPr bwMode="auto">
          <a:xfrm rot="3036074">
            <a:off x="8372524" y="2191205"/>
            <a:ext cx="1594709" cy="1845163"/>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a:outerShdw blurRad="228600" dist="114300" dir="2700000" algn="tl" rotWithShape="0">
              <a:prstClr val="black">
                <a:alpha val="25000"/>
              </a:prstClr>
            </a:outerShdw>
          </a:effectLst>
        </p:spPr>
        <p:txBody>
          <a:bodyPr vert="horz" wrap="square" lIns="81487" tIns="40743" rIns="81487" bIns="40743"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23" name="椭圆 22">
            <a:extLst>
              <a:ext uri="{FF2B5EF4-FFF2-40B4-BE49-F238E27FC236}">
                <a16:creationId xmlns:a16="http://schemas.microsoft.com/office/drawing/2014/main" id="{4D3EFB30-0063-46FC-B61F-81E720CF7A32}"/>
              </a:ext>
            </a:extLst>
          </p:cNvPr>
          <p:cNvSpPr/>
          <p:nvPr/>
        </p:nvSpPr>
        <p:spPr>
          <a:xfrm>
            <a:off x="8404778" y="2519253"/>
            <a:ext cx="1362963" cy="13629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white"/>
              </a:solidFill>
              <a:effectLst/>
              <a:uLnTx/>
              <a:uFillTx/>
              <a:latin typeface="Arial"/>
              <a:ea typeface="微软雅黑"/>
              <a:cs typeface="+mn-cs"/>
            </a:endParaRPr>
          </a:p>
        </p:txBody>
      </p:sp>
      <p:sp>
        <p:nvSpPr>
          <p:cNvPr id="24" name="TextBox 3">
            <a:extLst>
              <a:ext uri="{FF2B5EF4-FFF2-40B4-BE49-F238E27FC236}">
                <a16:creationId xmlns:a16="http://schemas.microsoft.com/office/drawing/2014/main" id="{42288BA7-C209-4C8B-8278-EC306A5FCC7F}"/>
              </a:ext>
            </a:extLst>
          </p:cNvPr>
          <p:cNvSpPr txBox="1"/>
          <p:nvPr/>
        </p:nvSpPr>
        <p:spPr>
          <a:xfrm>
            <a:off x="8581298" y="2948122"/>
            <a:ext cx="965615" cy="553809"/>
          </a:xfrm>
          <a:prstGeom prst="rect">
            <a:avLst/>
          </a:prstGeom>
          <a:noFill/>
          <a:ln>
            <a:noFill/>
          </a:ln>
        </p:spPr>
        <p:txBody>
          <a:bodyPr wrap="none" anchor="ctr"/>
          <a:lstStyle>
            <a:defPPr>
              <a:defRPr lang="zh-CN"/>
            </a:defPPr>
            <a:lvl1pPr algn="ctr">
              <a:defRPr sz="2000" kern="0">
                <a:solidFill>
                  <a:srgbClr val="FFFFFF"/>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Data</a:t>
            </a:r>
            <a:endParaRPr kumimoji="0" lang="zh-CN" alt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25" name="TextBox 5">
            <a:extLst>
              <a:ext uri="{FF2B5EF4-FFF2-40B4-BE49-F238E27FC236}">
                <a16:creationId xmlns:a16="http://schemas.microsoft.com/office/drawing/2014/main" id="{C45A16F9-2224-48AB-A281-B56F2CE7A457}"/>
              </a:ext>
            </a:extLst>
          </p:cNvPr>
          <p:cNvSpPr txBox="1"/>
          <p:nvPr/>
        </p:nvSpPr>
        <p:spPr>
          <a:xfrm>
            <a:off x="7623764" y="3848239"/>
            <a:ext cx="965615" cy="553809"/>
          </a:xfrm>
          <a:prstGeom prst="rect">
            <a:avLst/>
          </a:prstGeom>
          <a:noFill/>
          <a:ln>
            <a:noFill/>
          </a:ln>
        </p:spPr>
        <p:txBody>
          <a:bodyPr wrap="none" anchor="ctr"/>
          <a:lstStyle>
            <a:defPPr>
              <a:defRPr lang="zh-CN"/>
            </a:defPPr>
            <a:lvl1pPr algn="ctr">
              <a:defRPr sz="2000" kern="0">
                <a:solidFill>
                  <a:srgbClr val="FFFFFF"/>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Algorithm</a:t>
            </a:r>
            <a:endParaRPr kumimoji="0" lang="zh-CN" alt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26" name="TextBox 7">
            <a:extLst>
              <a:ext uri="{FF2B5EF4-FFF2-40B4-BE49-F238E27FC236}">
                <a16:creationId xmlns:a16="http://schemas.microsoft.com/office/drawing/2014/main" id="{8A1790D5-FD73-4F27-A18F-AB5514143B8B}"/>
              </a:ext>
            </a:extLst>
          </p:cNvPr>
          <p:cNvSpPr txBox="1"/>
          <p:nvPr/>
        </p:nvSpPr>
        <p:spPr>
          <a:xfrm>
            <a:off x="7331563" y="2456581"/>
            <a:ext cx="965615" cy="553809"/>
          </a:xfrm>
          <a:prstGeom prst="rect">
            <a:avLst/>
          </a:prstGeom>
          <a:noFill/>
          <a:ln>
            <a:noFill/>
          </a:ln>
        </p:spPr>
        <p:txBody>
          <a:bodyPr wrap="none" anchor="ctr"/>
          <a:lstStyle>
            <a:defPPr>
              <a:defRPr lang="zh-CN"/>
            </a:defPPr>
            <a:lvl1pPr algn="ctr">
              <a:defRPr sz="2000" kern="0">
                <a:solidFill>
                  <a:srgbClr val="FFFFFF"/>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Frame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effectLst>
                  <a:outerShdw blurRad="38100" dist="38100" dir="2700000" algn="tl">
                    <a:srgbClr val="000000">
                      <a:alpha val="43137"/>
                    </a:srgbClr>
                  </a:outerShdw>
                </a:effectLst>
              </a:rPr>
              <a:t>-</a:t>
            </a:r>
            <a:r>
              <a:rPr kumimoji="0" lang="en-US" altLang="zh-CN" sz="20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works</a:t>
            </a:r>
            <a:endParaRPr kumimoji="0" lang="zh-CN" alt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27" name="TextBox 8">
            <a:extLst>
              <a:ext uri="{FF2B5EF4-FFF2-40B4-BE49-F238E27FC236}">
                <a16:creationId xmlns:a16="http://schemas.microsoft.com/office/drawing/2014/main" id="{7DBD3D31-DB55-4AB8-986C-2F1A57F6FF2E}"/>
              </a:ext>
            </a:extLst>
          </p:cNvPr>
          <p:cNvSpPr txBox="1"/>
          <p:nvPr/>
        </p:nvSpPr>
        <p:spPr>
          <a:xfrm>
            <a:off x="4242966" y="1710624"/>
            <a:ext cx="2044149" cy="42152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139" b="1" i="0" u="none" strike="noStrike" kern="1200" cap="none" spc="0" normalizeH="0" baseline="0" noProof="0" dirty="0" smtClean="0">
                <a:ln>
                  <a:noFill/>
                </a:ln>
                <a:solidFill>
                  <a:srgbClr val="115686"/>
                </a:solidFill>
                <a:effectLst/>
                <a:uLnTx/>
                <a:uFillTx/>
                <a:latin typeface="微软雅黑" panose="020B0503020204020204" pitchFamily="34" charset="-122"/>
                <a:ea typeface="微软雅黑" panose="020B0503020204020204" pitchFamily="34" charset="-122"/>
                <a:cs typeface="+mn-cs"/>
              </a:rPr>
              <a:t>运行框架</a:t>
            </a:r>
            <a:r>
              <a:rPr kumimoji="0" lang="en-US" altLang="zh-CN" sz="2139" b="1" i="0" u="none" strike="noStrike" kern="1200" cap="none" spc="0" normalizeH="0" baseline="0" noProof="0" dirty="0" smtClean="0">
                <a:ln>
                  <a:noFill/>
                </a:ln>
                <a:solidFill>
                  <a:srgbClr val="115686"/>
                </a:solidFill>
                <a:effectLst/>
                <a:uLnTx/>
                <a:uFillTx/>
                <a:latin typeface="微软雅黑" panose="020B0503020204020204" pitchFamily="34" charset="-122"/>
                <a:ea typeface="微软雅黑" panose="020B0503020204020204" pitchFamily="34" charset="-122"/>
                <a:cs typeface="+mn-cs"/>
              </a:rPr>
              <a:t>(</a:t>
            </a:r>
            <a:r>
              <a:rPr kumimoji="0" lang="zh-CN" altLang="en-US" sz="2139" b="1" i="0" u="none" strike="noStrike" kern="1200" cap="none" spc="0" normalizeH="0" baseline="0" noProof="0" dirty="0" smtClean="0">
                <a:ln>
                  <a:noFill/>
                </a:ln>
                <a:solidFill>
                  <a:srgbClr val="115686"/>
                </a:solidFill>
                <a:effectLst/>
                <a:uLnTx/>
                <a:uFillTx/>
                <a:latin typeface="微软雅黑" panose="020B0503020204020204" pitchFamily="34" charset="-122"/>
                <a:ea typeface="微软雅黑" panose="020B0503020204020204" pitchFamily="34" charset="-122"/>
                <a:cs typeface="+mn-cs"/>
              </a:rPr>
              <a:t>环境</a:t>
            </a:r>
            <a:r>
              <a:rPr kumimoji="0" lang="en-US" altLang="zh-CN" sz="2139" b="1" i="0" u="none" strike="noStrike" kern="1200" cap="none" spc="0" normalizeH="0" baseline="0" noProof="0" dirty="0" smtClean="0">
                <a:ln>
                  <a:noFill/>
                </a:ln>
                <a:solidFill>
                  <a:srgbClr val="115686"/>
                </a:solidFill>
                <a:effectLst/>
                <a:uLnTx/>
                <a:uFillTx/>
                <a:latin typeface="微软雅黑" panose="020B0503020204020204" pitchFamily="34" charset="-122"/>
                <a:ea typeface="微软雅黑" panose="020B0503020204020204" pitchFamily="34" charset="-122"/>
                <a:cs typeface="+mn-cs"/>
              </a:rPr>
              <a:t>)</a:t>
            </a:r>
            <a:endParaRPr kumimoji="0" lang="zh-CN" altLang="en-US" sz="2139" b="1" i="0" u="none" strike="noStrike" kern="1200" cap="none" spc="0" normalizeH="0" baseline="0" noProof="0" dirty="0">
              <a:ln>
                <a:noFill/>
              </a:ln>
              <a:solidFill>
                <a:srgbClr val="115686"/>
              </a:solidFill>
              <a:effectLst/>
              <a:uLnTx/>
              <a:uFillTx/>
              <a:latin typeface="微软雅黑" panose="020B0503020204020204" pitchFamily="34" charset="-122"/>
              <a:ea typeface="微软雅黑" panose="020B0503020204020204" pitchFamily="34" charset="-122"/>
              <a:cs typeface="+mn-cs"/>
            </a:endParaRPr>
          </a:p>
        </p:txBody>
      </p:sp>
      <p:sp>
        <p:nvSpPr>
          <p:cNvPr id="28" name="TextBox 9">
            <a:extLst>
              <a:ext uri="{FF2B5EF4-FFF2-40B4-BE49-F238E27FC236}">
                <a16:creationId xmlns:a16="http://schemas.microsoft.com/office/drawing/2014/main" id="{699C2A27-0551-4A0F-B537-854F442F81A7}"/>
              </a:ext>
            </a:extLst>
          </p:cNvPr>
          <p:cNvSpPr txBox="1"/>
          <p:nvPr/>
        </p:nvSpPr>
        <p:spPr>
          <a:xfrm>
            <a:off x="4242966" y="2112971"/>
            <a:ext cx="2604143" cy="47615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47" b="0" i="0" u="none" strike="noStrike" kern="1200" cap="none" spc="0" normalizeH="0" baseline="0" noProof="0" dirty="0" err="1" smtClean="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Pytorch</a:t>
            </a:r>
            <a:r>
              <a:rPr kumimoji="0" lang="en-US" altLang="zh-CN" sz="1247" b="0" i="0" u="none" strike="noStrike" kern="1200" cap="none" spc="0" normalizeH="0" baseline="0" noProof="0" dirty="0" smtClean="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a:t>
            </a:r>
            <a:r>
              <a:rPr kumimoji="0" lang="en-US" altLang="zh-CN" sz="1247" b="0" i="0" u="none" strike="noStrike" kern="1200" cap="none" spc="0" normalizeH="0" baseline="0" noProof="0" dirty="0" err="1" smtClean="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Tensorflow</a:t>
            </a:r>
            <a:r>
              <a:rPr kumimoji="0" lang="en-US" altLang="zh-CN" sz="1247" b="0" i="0" u="none" strike="noStrike" kern="1200" cap="none" spc="0" normalizeH="0" baseline="0" noProof="0" dirty="0" smtClean="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a:t>
            </a:r>
            <a:r>
              <a:rPr kumimoji="0" lang="en-US" altLang="zh-CN" sz="1247" b="0" i="0" u="none" strike="noStrike" kern="1200" cap="none" spc="0" normalizeH="0" baseline="0" noProof="0" dirty="0" err="1" smtClean="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Scikit</a:t>
            </a:r>
            <a:r>
              <a:rPr kumimoji="0" lang="en-US" altLang="zh-CN" sz="1247" b="0" i="0" u="none" strike="noStrike" kern="1200" cap="none" spc="0" normalizeH="0" baseline="0" noProof="0" dirty="0" smtClean="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-learn, </a:t>
            </a:r>
            <a:r>
              <a:rPr kumimoji="0" lang="en-US" altLang="zh-CN" sz="1247" b="0" i="0" u="none" strike="noStrike" kern="1200" cap="none" spc="0" normalizeH="0" baseline="0" noProof="0" dirty="0" err="1" smtClean="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Keras</a:t>
            </a:r>
            <a:r>
              <a:rPr kumimoji="0" lang="en-US" altLang="zh-CN" sz="1247" b="0" i="0" u="none" strike="noStrike" kern="1200" cap="none" spc="0" normalizeH="0" baseline="0" noProof="0" dirty="0" smtClean="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a:t>
            </a:r>
            <a:r>
              <a:rPr kumimoji="0" lang="en-US" altLang="zh-CN" sz="1247" b="0" i="0" u="none" strike="noStrike" kern="1200" cap="none" spc="0" normalizeH="0" baseline="0" noProof="0" dirty="0" err="1" smtClean="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Caffe</a:t>
            </a:r>
            <a:r>
              <a:rPr kumimoji="0" lang="en-US" altLang="zh-CN" sz="1247" b="0" i="0" u="none" strike="noStrike" kern="1200" cap="none" spc="0" normalizeH="0" baseline="0" noProof="0" dirty="0" smtClean="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r>
              <a:rPr kumimoji="0" lang="en-US" altLang="zh-CN" sz="1247" b="0" i="0" u="none" strike="noStrike" kern="1200" cap="none" spc="0" normalizeH="0" noProof="0" dirty="0" smtClean="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a:t>
            </a:r>
            <a:endParaRPr kumimoji="0" lang="zh-CN" altLang="en-US"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29" name="TextBox 10">
            <a:extLst>
              <a:ext uri="{FF2B5EF4-FFF2-40B4-BE49-F238E27FC236}">
                <a16:creationId xmlns:a16="http://schemas.microsoft.com/office/drawing/2014/main" id="{6E136DF7-C0DF-4CCB-B4E1-17D16DE799CA}"/>
              </a:ext>
            </a:extLst>
          </p:cNvPr>
          <p:cNvSpPr txBox="1"/>
          <p:nvPr/>
        </p:nvSpPr>
        <p:spPr>
          <a:xfrm>
            <a:off x="10220019" y="2057996"/>
            <a:ext cx="1281120" cy="42152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139" b="1" i="0" u="none" strike="noStrike" kern="1200" cap="none" spc="0" normalizeH="0" baseline="0" noProof="0" dirty="0" smtClean="0">
                <a:ln>
                  <a:noFill/>
                </a:ln>
                <a:solidFill>
                  <a:srgbClr val="115686"/>
                </a:solidFill>
                <a:effectLst/>
                <a:uLnTx/>
                <a:uFillTx/>
                <a:latin typeface="微软雅黑" panose="020B0503020204020204" pitchFamily="34" charset="-122"/>
                <a:ea typeface="微软雅黑" panose="020B0503020204020204" pitchFamily="34" charset="-122"/>
                <a:cs typeface="+mn-cs"/>
              </a:rPr>
              <a:t>训练数据</a:t>
            </a:r>
            <a:endParaRPr kumimoji="0" lang="zh-CN" altLang="en-US" sz="2139" b="1" i="0" u="none" strike="noStrike" kern="1200" cap="none" spc="0" normalizeH="0" baseline="0" noProof="0" dirty="0">
              <a:ln>
                <a:noFill/>
              </a:ln>
              <a:solidFill>
                <a:srgbClr val="115686"/>
              </a:solidFill>
              <a:effectLst/>
              <a:uLnTx/>
              <a:uFillTx/>
              <a:latin typeface="微软雅黑" panose="020B0503020204020204" pitchFamily="34" charset="-122"/>
              <a:ea typeface="微软雅黑" panose="020B0503020204020204" pitchFamily="34" charset="-122"/>
              <a:cs typeface="+mn-cs"/>
            </a:endParaRPr>
          </a:p>
        </p:txBody>
      </p:sp>
      <p:sp>
        <p:nvSpPr>
          <p:cNvPr id="30" name="TextBox 11">
            <a:extLst>
              <a:ext uri="{FF2B5EF4-FFF2-40B4-BE49-F238E27FC236}">
                <a16:creationId xmlns:a16="http://schemas.microsoft.com/office/drawing/2014/main" id="{52C6C6CF-0A79-479B-B3F4-20E2ABF1961C}"/>
              </a:ext>
            </a:extLst>
          </p:cNvPr>
          <p:cNvSpPr txBox="1"/>
          <p:nvPr/>
        </p:nvSpPr>
        <p:spPr>
          <a:xfrm>
            <a:off x="10220019" y="2657785"/>
            <a:ext cx="2729831" cy="2842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47" b="0" i="0" u="none" strike="noStrike" kern="1200" cap="none" spc="0" normalizeH="0" baseline="0" noProof="0" dirty="0" smtClean="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训练数据的质量是否合格</a:t>
            </a:r>
            <a:endParaRPr kumimoji="0" lang="zh-CN" altLang="en-US"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31" name="TextBox 12">
            <a:extLst>
              <a:ext uri="{FF2B5EF4-FFF2-40B4-BE49-F238E27FC236}">
                <a16:creationId xmlns:a16="http://schemas.microsoft.com/office/drawing/2014/main" id="{CF706196-ED83-44EC-BD46-FA64C5AB7F83}"/>
              </a:ext>
            </a:extLst>
          </p:cNvPr>
          <p:cNvSpPr txBox="1"/>
          <p:nvPr/>
        </p:nvSpPr>
        <p:spPr>
          <a:xfrm>
            <a:off x="7383970" y="5240794"/>
            <a:ext cx="1281120" cy="42152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139" b="1" i="0" u="none" strike="noStrike" kern="1200" cap="none" spc="0" normalizeH="0" baseline="0" noProof="0" dirty="0" smtClean="0">
                <a:ln>
                  <a:noFill/>
                </a:ln>
                <a:solidFill>
                  <a:srgbClr val="115686"/>
                </a:solidFill>
                <a:effectLst/>
                <a:uLnTx/>
                <a:uFillTx/>
                <a:latin typeface="微软雅黑" panose="020B0503020204020204" pitchFamily="34" charset="-122"/>
                <a:ea typeface="微软雅黑" panose="020B0503020204020204" pitchFamily="34" charset="-122"/>
                <a:cs typeface="+mn-cs"/>
              </a:rPr>
              <a:t>实现程序</a:t>
            </a:r>
            <a:endParaRPr kumimoji="0" lang="zh-CN" altLang="en-US" sz="2139" b="1" i="0" u="none" strike="noStrike" kern="1200" cap="none" spc="0" normalizeH="0" baseline="0" noProof="0" dirty="0">
              <a:ln>
                <a:noFill/>
              </a:ln>
              <a:solidFill>
                <a:srgbClr val="115686"/>
              </a:solidFill>
              <a:effectLst/>
              <a:uLnTx/>
              <a:uFillTx/>
              <a:latin typeface="微软雅黑" panose="020B0503020204020204" pitchFamily="34" charset="-122"/>
              <a:ea typeface="微软雅黑" panose="020B0503020204020204" pitchFamily="34" charset="-122"/>
              <a:cs typeface="+mn-cs"/>
            </a:endParaRPr>
          </a:p>
        </p:txBody>
      </p:sp>
      <p:sp>
        <p:nvSpPr>
          <p:cNvPr id="32" name="TextBox 13">
            <a:extLst>
              <a:ext uri="{FF2B5EF4-FFF2-40B4-BE49-F238E27FC236}">
                <a16:creationId xmlns:a16="http://schemas.microsoft.com/office/drawing/2014/main" id="{FAED2C59-1D55-4B17-AF49-EDF73853D7CC}"/>
              </a:ext>
            </a:extLst>
          </p:cNvPr>
          <p:cNvSpPr txBox="1"/>
          <p:nvPr/>
        </p:nvSpPr>
        <p:spPr>
          <a:xfrm>
            <a:off x="7383970" y="5643141"/>
            <a:ext cx="3947375" cy="2842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47" dirty="0" smtClean="0">
                <a:solidFill>
                  <a:prstClr val="black">
                    <a:lumMod val="65000"/>
                    <a:lumOff val="35000"/>
                  </a:prstClr>
                </a:solidFill>
                <a:latin typeface="微软雅黑" panose="020B0503020204020204" pitchFamily="34" charset="-122"/>
                <a:ea typeface="微软雅黑" panose="020B0503020204020204" pitchFamily="34" charset="-122"/>
              </a:rPr>
              <a:t>编写的程序中是否存在</a:t>
            </a:r>
            <a:r>
              <a:rPr lang="en-US" altLang="zh-CN" sz="1247" dirty="0" smtClean="0">
                <a:solidFill>
                  <a:prstClr val="black">
                    <a:lumMod val="65000"/>
                    <a:lumOff val="35000"/>
                  </a:prstClr>
                </a:solidFill>
                <a:latin typeface="微软雅黑" panose="020B0503020204020204" pitchFamily="34" charset="-122"/>
                <a:ea typeface="微软雅黑" panose="020B0503020204020204" pitchFamily="34" charset="-122"/>
              </a:rPr>
              <a:t>bug</a:t>
            </a:r>
            <a:endParaRPr kumimoji="0" lang="zh-CN" altLang="en-US"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pic>
        <p:nvPicPr>
          <p:cNvPr id="4" name="图片 3"/>
          <p:cNvPicPr>
            <a:picLocks noChangeAspect="1"/>
          </p:cNvPicPr>
          <p:nvPr/>
        </p:nvPicPr>
        <p:blipFill>
          <a:blip r:embed="rId4"/>
          <a:stretch>
            <a:fillRect/>
          </a:stretch>
        </p:blipFill>
        <p:spPr>
          <a:xfrm>
            <a:off x="313474" y="3158714"/>
            <a:ext cx="6367137" cy="223778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89727356"/>
      </p:ext>
    </p:extLst>
  </p:cSld>
  <p:clrMapOvr>
    <a:masterClrMapping/>
  </p:clrMapOvr>
  <p:transition spd="slow">
    <p:wip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14:presetBounceEnd="20000">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14:bounceEnd="20000">
                                          <p:cBhvr additive="base">
                                            <p:cTn id="7" dur="500" fill="hold"/>
                                            <p:tgtEl>
                                              <p:spTgt spid="22"/>
                                            </p:tgtEl>
                                            <p:attrNameLst>
                                              <p:attrName>ppt_x</p:attrName>
                                            </p:attrNameLst>
                                          </p:cBhvr>
                                          <p:tavLst>
                                            <p:tav tm="0">
                                              <p:val>
                                                <p:strVal val="0-#ppt_w/2"/>
                                              </p:val>
                                            </p:tav>
                                            <p:tav tm="100000">
                                              <p:val>
                                                <p:strVal val="#ppt_x"/>
                                              </p:val>
                                            </p:tav>
                                          </p:tavLst>
                                        </p:anim>
                                        <p:anim calcmode="lin" valueType="num" p14:bounceEnd="20000">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6" presetClass="entr" presetSubtype="32"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circle(out)">
                                          <p:cBhvr>
                                            <p:cTn id="12" dur="600"/>
                                            <p:tgtEl>
                                              <p:spTgt spid="23"/>
                                            </p:tgtEl>
                                          </p:cBhvr>
                                        </p:animEffect>
                                      </p:childTnLst>
                                    </p:cTn>
                                  </p:par>
                                </p:childTnLst>
                              </p:cTn>
                            </p:par>
                            <p:par>
                              <p:cTn id="13" fill="hold">
                                <p:stCondLst>
                                  <p:cond delay="1100"/>
                                </p:stCondLst>
                                <p:childTnLst>
                                  <p:par>
                                    <p:cTn id="14" presetID="31" presetClass="entr" presetSubtype="0"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300" fill="hold"/>
                                            <p:tgtEl>
                                              <p:spTgt spid="24"/>
                                            </p:tgtEl>
                                            <p:attrNameLst>
                                              <p:attrName>ppt_w</p:attrName>
                                            </p:attrNameLst>
                                          </p:cBhvr>
                                          <p:tavLst>
                                            <p:tav tm="0">
                                              <p:val>
                                                <p:fltVal val="0"/>
                                              </p:val>
                                            </p:tav>
                                            <p:tav tm="100000">
                                              <p:val>
                                                <p:strVal val="#ppt_w"/>
                                              </p:val>
                                            </p:tav>
                                          </p:tavLst>
                                        </p:anim>
                                        <p:anim calcmode="lin" valueType="num">
                                          <p:cBhvr>
                                            <p:cTn id="17" dur="300" fill="hold"/>
                                            <p:tgtEl>
                                              <p:spTgt spid="24"/>
                                            </p:tgtEl>
                                            <p:attrNameLst>
                                              <p:attrName>ppt_h</p:attrName>
                                            </p:attrNameLst>
                                          </p:cBhvr>
                                          <p:tavLst>
                                            <p:tav tm="0">
                                              <p:val>
                                                <p:fltVal val="0"/>
                                              </p:val>
                                            </p:tav>
                                            <p:tav tm="100000">
                                              <p:val>
                                                <p:strVal val="#ppt_h"/>
                                              </p:val>
                                            </p:tav>
                                          </p:tavLst>
                                        </p:anim>
                                        <p:anim calcmode="lin" valueType="num">
                                          <p:cBhvr>
                                            <p:cTn id="18" dur="300" fill="hold"/>
                                            <p:tgtEl>
                                              <p:spTgt spid="24"/>
                                            </p:tgtEl>
                                            <p:attrNameLst>
                                              <p:attrName>style.rotation</p:attrName>
                                            </p:attrNameLst>
                                          </p:cBhvr>
                                          <p:tavLst>
                                            <p:tav tm="0">
                                              <p:val>
                                                <p:fltVal val="90"/>
                                              </p:val>
                                            </p:tav>
                                            <p:tav tm="100000">
                                              <p:val>
                                                <p:fltVal val="0"/>
                                              </p:val>
                                            </p:tav>
                                          </p:tavLst>
                                        </p:anim>
                                        <p:animEffect transition="in" filter="fade">
                                          <p:cBhvr>
                                            <p:cTn id="19" dur="300"/>
                                            <p:tgtEl>
                                              <p:spTgt spid="24"/>
                                            </p:tgtEl>
                                          </p:cBhvr>
                                        </p:animEffect>
                                      </p:childTnLst>
                                    </p:cTn>
                                  </p:par>
                                </p:childTnLst>
                              </p:cTn>
                            </p:par>
                            <p:par>
                              <p:cTn id="20" fill="hold">
                                <p:stCondLst>
                                  <p:cond delay="1400"/>
                                </p:stCondLst>
                                <p:childTnLst>
                                  <p:par>
                                    <p:cTn id="21" presetID="22" presetClass="entr" presetSubtype="8"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left)">
                                          <p:cBhvr>
                                            <p:cTn id="23" dur="500"/>
                                            <p:tgtEl>
                                              <p:spTgt spid="29"/>
                                            </p:tgtEl>
                                          </p:cBhvr>
                                        </p:animEffect>
                                      </p:childTnLst>
                                    </p:cTn>
                                  </p:par>
                                </p:childTnLst>
                              </p:cTn>
                            </p:par>
                            <p:par>
                              <p:cTn id="24" fill="hold">
                                <p:stCondLst>
                                  <p:cond delay="1900"/>
                                </p:stCondLst>
                                <p:childTnLst>
                                  <p:par>
                                    <p:cTn id="25" presetID="22" presetClass="entr" presetSubtype="1" fill="hold" grpId="0" nodeType="after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up)">
                                          <p:cBhvr>
                                            <p:cTn id="27" dur="500"/>
                                            <p:tgtEl>
                                              <p:spTgt spid="30"/>
                                            </p:tgtEl>
                                          </p:cBhvr>
                                        </p:animEffect>
                                      </p:childTnLst>
                                    </p:cTn>
                                  </p:par>
                                </p:childTnLst>
                              </p:cTn>
                            </p:par>
                            <p:par>
                              <p:cTn id="28" fill="hold">
                                <p:stCondLst>
                                  <p:cond delay="2400"/>
                                </p:stCondLst>
                                <p:childTnLst>
                                  <p:par>
                                    <p:cTn id="29" presetID="2" presetClass="entr" presetSubtype="9" fill="hold" grpId="0" nodeType="afterEffect" p14:presetBounceEnd="20000">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14:bounceEnd="20000">
                                          <p:cBhvr additive="base">
                                            <p:cTn id="31" dur="500" fill="hold"/>
                                            <p:tgtEl>
                                              <p:spTgt spid="17"/>
                                            </p:tgtEl>
                                            <p:attrNameLst>
                                              <p:attrName>ppt_x</p:attrName>
                                            </p:attrNameLst>
                                          </p:cBhvr>
                                          <p:tavLst>
                                            <p:tav tm="0">
                                              <p:val>
                                                <p:strVal val="0-#ppt_w/2"/>
                                              </p:val>
                                            </p:tav>
                                            <p:tav tm="100000">
                                              <p:val>
                                                <p:strVal val="#ppt_x"/>
                                              </p:val>
                                            </p:tav>
                                          </p:tavLst>
                                        </p:anim>
                                        <p:anim calcmode="lin" valueType="num" p14:bounceEnd="20000">
                                          <p:cBhvr additive="base">
                                            <p:cTn id="32" dur="500" fill="hold"/>
                                            <p:tgtEl>
                                              <p:spTgt spid="17"/>
                                            </p:tgtEl>
                                            <p:attrNameLst>
                                              <p:attrName>ppt_y</p:attrName>
                                            </p:attrNameLst>
                                          </p:cBhvr>
                                          <p:tavLst>
                                            <p:tav tm="0">
                                              <p:val>
                                                <p:strVal val="0-#ppt_h/2"/>
                                              </p:val>
                                            </p:tav>
                                            <p:tav tm="100000">
                                              <p:val>
                                                <p:strVal val="#ppt_y"/>
                                              </p:val>
                                            </p:tav>
                                          </p:tavLst>
                                        </p:anim>
                                      </p:childTnLst>
                                    </p:cTn>
                                  </p:par>
                                </p:childTnLst>
                              </p:cTn>
                            </p:par>
                            <p:par>
                              <p:cTn id="33" fill="hold">
                                <p:stCondLst>
                                  <p:cond delay="2900"/>
                                </p:stCondLst>
                                <p:childTnLst>
                                  <p:par>
                                    <p:cTn id="34" presetID="6" presetClass="entr" presetSubtype="32"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circle(out)">
                                          <p:cBhvr>
                                            <p:cTn id="36" dur="600"/>
                                            <p:tgtEl>
                                              <p:spTgt spid="19"/>
                                            </p:tgtEl>
                                          </p:cBhvr>
                                        </p:animEffect>
                                      </p:childTnLst>
                                    </p:cTn>
                                  </p:par>
                                </p:childTnLst>
                              </p:cTn>
                            </p:par>
                            <p:par>
                              <p:cTn id="37" fill="hold">
                                <p:stCondLst>
                                  <p:cond delay="3500"/>
                                </p:stCondLst>
                                <p:childTnLst>
                                  <p:par>
                                    <p:cTn id="38" presetID="31" presetClass="entr" presetSubtype="0"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p:cTn id="40" dur="300" fill="hold"/>
                                            <p:tgtEl>
                                              <p:spTgt spid="25"/>
                                            </p:tgtEl>
                                            <p:attrNameLst>
                                              <p:attrName>ppt_w</p:attrName>
                                            </p:attrNameLst>
                                          </p:cBhvr>
                                          <p:tavLst>
                                            <p:tav tm="0">
                                              <p:val>
                                                <p:fltVal val="0"/>
                                              </p:val>
                                            </p:tav>
                                            <p:tav tm="100000">
                                              <p:val>
                                                <p:strVal val="#ppt_w"/>
                                              </p:val>
                                            </p:tav>
                                          </p:tavLst>
                                        </p:anim>
                                        <p:anim calcmode="lin" valueType="num">
                                          <p:cBhvr>
                                            <p:cTn id="41" dur="300" fill="hold"/>
                                            <p:tgtEl>
                                              <p:spTgt spid="25"/>
                                            </p:tgtEl>
                                            <p:attrNameLst>
                                              <p:attrName>ppt_h</p:attrName>
                                            </p:attrNameLst>
                                          </p:cBhvr>
                                          <p:tavLst>
                                            <p:tav tm="0">
                                              <p:val>
                                                <p:fltVal val="0"/>
                                              </p:val>
                                            </p:tav>
                                            <p:tav tm="100000">
                                              <p:val>
                                                <p:strVal val="#ppt_h"/>
                                              </p:val>
                                            </p:tav>
                                          </p:tavLst>
                                        </p:anim>
                                        <p:anim calcmode="lin" valueType="num">
                                          <p:cBhvr>
                                            <p:cTn id="42" dur="300" fill="hold"/>
                                            <p:tgtEl>
                                              <p:spTgt spid="25"/>
                                            </p:tgtEl>
                                            <p:attrNameLst>
                                              <p:attrName>style.rotation</p:attrName>
                                            </p:attrNameLst>
                                          </p:cBhvr>
                                          <p:tavLst>
                                            <p:tav tm="0">
                                              <p:val>
                                                <p:fltVal val="90"/>
                                              </p:val>
                                            </p:tav>
                                            <p:tav tm="100000">
                                              <p:val>
                                                <p:fltVal val="0"/>
                                              </p:val>
                                            </p:tav>
                                          </p:tavLst>
                                        </p:anim>
                                        <p:animEffect transition="in" filter="fade">
                                          <p:cBhvr>
                                            <p:cTn id="43" dur="300"/>
                                            <p:tgtEl>
                                              <p:spTgt spid="25"/>
                                            </p:tgtEl>
                                          </p:cBhvr>
                                        </p:animEffect>
                                      </p:childTnLst>
                                    </p:cTn>
                                  </p:par>
                                </p:childTnLst>
                              </p:cTn>
                            </p:par>
                            <p:par>
                              <p:cTn id="44" fill="hold">
                                <p:stCondLst>
                                  <p:cond delay="3800"/>
                                </p:stCondLst>
                                <p:childTnLst>
                                  <p:par>
                                    <p:cTn id="45" presetID="22" presetClass="entr" presetSubtype="8"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left)">
                                          <p:cBhvr>
                                            <p:cTn id="47" dur="500"/>
                                            <p:tgtEl>
                                              <p:spTgt spid="31"/>
                                            </p:tgtEl>
                                          </p:cBhvr>
                                        </p:animEffect>
                                      </p:childTnLst>
                                    </p:cTn>
                                  </p:par>
                                </p:childTnLst>
                              </p:cTn>
                            </p:par>
                            <p:par>
                              <p:cTn id="48" fill="hold">
                                <p:stCondLst>
                                  <p:cond delay="4300"/>
                                </p:stCondLst>
                                <p:childTnLst>
                                  <p:par>
                                    <p:cTn id="49" presetID="22" presetClass="entr" presetSubtype="1" fill="hold" grpId="0" nodeType="after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wipe(up)">
                                          <p:cBhvr>
                                            <p:cTn id="51" dur="500"/>
                                            <p:tgtEl>
                                              <p:spTgt spid="32"/>
                                            </p:tgtEl>
                                          </p:cBhvr>
                                        </p:animEffect>
                                      </p:childTnLst>
                                    </p:cTn>
                                  </p:par>
                                </p:childTnLst>
                              </p:cTn>
                            </p:par>
                            <p:par>
                              <p:cTn id="52" fill="hold">
                                <p:stCondLst>
                                  <p:cond delay="4800"/>
                                </p:stCondLst>
                                <p:childTnLst>
                                  <p:par>
                                    <p:cTn id="53" presetID="31" presetClass="entr" presetSubtype="0" fill="hold" grpId="0" nodeType="after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p:cTn id="55" dur="300" fill="hold"/>
                                            <p:tgtEl>
                                              <p:spTgt spid="26"/>
                                            </p:tgtEl>
                                            <p:attrNameLst>
                                              <p:attrName>ppt_w</p:attrName>
                                            </p:attrNameLst>
                                          </p:cBhvr>
                                          <p:tavLst>
                                            <p:tav tm="0">
                                              <p:val>
                                                <p:fltVal val="0"/>
                                              </p:val>
                                            </p:tav>
                                            <p:tav tm="100000">
                                              <p:val>
                                                <p:strVal val="#ppt_w"/>
                                              </p:val>
                                            </p:tav>
                                          </p:tavLst>
                                        </p:anim>
                                        <p:anim calcmode="lin" valueType="num">
                                          <p:cBhvr>
                                            <p:cTn id="56" dur="300" fill="hold"/>
                                            <p:tgtEl>
                                              <p:spTgt spid="26"/>
                                            </p:tgtEl>
                                            <p:attrNameLst>
                                              <p:attrName>ppt_h</p:attrName>
                                            </p:attrNameLst>
                                          </p:cBhvr>
                                          <p:tavLst>
                                            <p:tav tm="0">
                                              <p:val>
                                                <p:fltVal val="0"/>
                                              </p:val>
                                            </p:tav>
                                            <p:tav tm="100000">
                                              <p:val>
                                                <p:strVal val="#ppt_h"/>
                                              </p:val>
                                            </p:tav>
                                          </p:tavLst>
                                        </p:anim>
                                        <p:anim calcmode="lin" valueType="num">
                                          <p:cBhvr>
                                            <p:cTn id="57" dur="300" fill="hold"/>
                                            <p:tgtEl>
                                              <p:spTgt spid="26"/>
                                            </p:tgtEl>
                                            <p:attrNameLst>
                                              <p:attrName>style.rotation</p:attrName>
                                            </p:attrNameLst>
                                          </p:cBhvr>
                                          <p:tavLst>
                                            <p:tav tm="0">
                                              <p:val>
                                                <p:fltVal val="90"/>
                                              </p:val>
                                            </p:tav>
                                            <p:tav tm="100000">
                                              <p:val>
                                                <p:fltVal val="0"/>
                                              </p:val>
                                            </p:tav>
                                          </p:tavLst>
                                        </p:anim>
                                        <p:animEffect transition="in" filter="fade">
                                          <p:cBhvr>
                                            <p:cTn id="58" dur="300"/>
                                            <p:tgtEl>
                                              <p:spTgt spid="26"/>
                                            </p:tgtEl>
                                          </p:cBhvr>
                                        </p:animEffect>
                                      </p:childTnLst>
                                    </p:cTn>
                                  </p:par>
                                </p:childTnLst>
                              </p:cTn>
                            </p:par>
                            <p:par>
                              <p:cTn id="59" fill="hold">
                                <p:stCondLst>
                                  <p:cond delay="5100"/>
                                </p:stCondLst>
                                <p:childTnLst>
                                  <p:par>
                                    <p:cTn id="60" presetID="2" presetClass="entr" presetSubtype="6" fill="hold" grpId="0" nodeType="afterEffect" p14:presetBounceEnd="20000">
                                      <p:stCondLst>
                                        <p:cond delay="0"/>
                                      </p:stCondLst>
                                      <p:childTnLst>
                                        <p:set>
                                          <p:cBhvr>
                                            <p:cTn id="61" dur="1" fill="hold">
                                              <p:stCondLst>
                                                <p:cond delay="0"/>
                                              </p:stCondLst>
                                            </p:cTn>
                                            <p:tgtEl>
                                              <p:spTgt spid="20"/>
                                            </p:tgtEl>
                                            <p:attrNameLst>
                                              <p:attrName>style.visibility</p:attrName>
                                            </p:attrNameLst>
                                          </p:cBhvr>
                                          <p:to>
                                            <p:strVal val="visible"/>
                                          </p:to>
                                        </p:set>
                                        <p:anim calcmode="lin" valueType="num" p14:bounceEnd="20000">
                                          <p:cBhvr additive="base">
                                            <p:cTn id="62" dur="500" fill="hold"/>
                                            <p:tgtEl>
                                              <p:spTgt spid="20"/>
                                            </p:tgtEl>
                                            <p:attrNameLst>
                                              <p:attrName>ppt_x</p:attrName>
                                            </p:attrNameLst>
                                          </p:cBhvr>
                                          <p:tavLst>
                                            <p:tav tm="0">
                                              <p:val>
                                                <p:strVal val="1+#ppt_w/2"/>
                                              </p:val>
                                            </p:tav>
                                            <p:tav tm="100000">
                                              <p:val>
                                                <p:strVal val="#ppt_x"/>
                                              </p:val>
                                            </p:tav>
                                          </p:tavLst>
                                        </p:anim>
                                        <p:anim calcmode="lin" valueType="num" p14:bounceEnd="20000">
                                          <p:cBhvr additive="base">
                                            <p:cTn id="63" dur="500" fill="hold"/>
                                            <p:tgtEl>
                                              <p:spTgt spid="20"/>
                                            </p:tgtEl>
                                            <p:attrNameLst>
                                              <p:attrName>ppt_y</p:attrName>
                                            </p:attrNameLst>
                                          </p:cBhvr>
                                          <p:tavLst>
                                            <p:tav tm="0">
                                              <p:val>
                                                <p:strVal val="1+#ppt_h/2"/>
                                              </p:val>
                                            </p:tav>
                                            <p:tav tm="100000">
                                              <p:val>
                                                <p:strVal val="#ppt_y"/>
                                              </p:val>
                                            </p:tav>
                                          </p:tavLst>
                                        </p:anim>
                                      </p:childTnLst>
                                    </p:cTn>
                                  </p:par>
                                </p:childTnLst>
                              </p:cTn>
                            </p:par>
                            <p:par>
                              <p:cTn id="64" fill="hold">
                                <p:stCondLst>
                                  <p:cond delay="5600"/>
                                </p:stCondLst>
                                <p:childTnLst>
                                  <p:par>
                                    <p:cTn id="65" presetID="6" presetClass="entr" presetSubtype="32" fill="hold" grpId="0" nodeType="after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circle(out)">
                                          <p:cBhvr>
                                            <p:cTn id="67" dur="600"/>
                                            <p:tgtEl>
                                              <p:spTgt spid="21"/>
                                            </p:tgtEl>
                                          </p:cBhvr>
                                        </p:animEffect>
                                      </p:childTnLst>
                                    </p:cTn>
                                  </p:par>
                                </p:childTnLst>
                              </p:cTn>
                            </p:par>
                            <p:par>
                              <p:cTn id="68" fill="hold">
                                <p:stCondLst>
                                  <p:cond delay="6200"/>
                                </p:stCondLst>
                                <p:childTnLst>
                                  <p:par>
                                    <p:cTn id="69" presetID="22" presetClass="entr" presetSubtype="8" fill="hold" grpId="0" nodeType="after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wipe(left)">
                                          <p:cBhvr>
                                            <p:cTn id="71" dur="500"/>
                                            <p:tgtEl>
                                              <p:spTgt spid="27"/>
                                            </p:tgtEl>
                                          </p:cBhvr>
                                        </p:animEffect>
                                      </p:childTnLst>
                                    </p:cTn>
                                  </p:par>
                                </p:childTnLst>
                              </p:cTn>
                            </p:par>
                            <p:par>
                              <p:cTn id="72" fill="hold">
                                <p:stCondLst>
                                  <p:cond delay="6700"/>
                                </p:stCondLst>
                                <p:childTnLst>
                                  <p:par>
                                    <p:cTn id="73" presetID="22" presetClass="entr" presetSubtype="1" fill="hold" grpId="0" nodeType="after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wipe(up)">
                                          <p:cBhvr>
                                            <p:cTn id="7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animBg="1"/>
          <p:bldP spid="21" grpId="0" animBg="1"/>
          <p:bldP spid="22" grpId="0" animBg="1"/>
          <p:bldP spid="23" grpId="0" animBg="1"/>
          <p:bldP spid="24" grpId="0"/>
          <p:bldP spid="25" grpId="0"/>
          <p:bldP spid="26" grpId="0"/>
          <p:bldP spid="27" grpId="0"/>
          <p:bldP spid="28" grpId="0"/>
          <p:bldP spid="29" grpId="0"/>
          <p:bldP spid="30" grpId="0"/>
          <p:bldP spid="31" grpId="0"/>
          <p:bldP spid="3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6" presetClass="entr" presetSubtype="32"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circle(out)">
                                          <p:cBhvr>
                                            <p:cTn id="12" dur="600"/>
                                            <p:tgtEl>
                                              <p:spTgt spid="23"/>
                                            </p:tgtEl>
                                          </p:cBhvr>
                                        </p:animEffect>
                                      </p:childTnLst>
                                    </p:cTn>
                                  </p:par>
                                </p:childTnLst>
                              </p:cTn>
                            </p:par>
                            <p:par>
                              <p:cTn id="13" fill="hold">
                                <p:stCondLst>
                                  <p:cond delay="1100"/>
                                </p:stCondLst>
                                <p:childTnLst>
                                  <p:par>
                                    <p:cTn id="14" presetID="31" presetClass="entr" presetSubtype="0"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300" fill="hold"/>
                                            <p:tgtEl>
                                              <p:spTgt spid="24"/>
                                            </p:tgtEl>
                                            <p:attrNameLst>
                                              <p:attrName>ppt_w</p:attrName>
                                            </p:attrNameLst>
                                          </p:cBhvr>
                                          <p:tavLst>
                                            <p:tav tm="0">
                                              <p:val>
                                                <p:fltVal val="0"/>
                                              </p:val>
                                            </p:tav>
                                            <p:tav tm="100000">
                                              <p:val>
                                                <p:strVal val="#ppt_w"/>
                                              </p:val>
                                            </p:tav>
                                          </p:tavLst>
                                        </p:anim>
                                        <p:anim calcmode="lin" valueType="num">
                                          <p:cBhvr>
                                            <p:cTn id="17" dur="300" fill="hold"/>
                                            <p:tgtEl>
                                              <p:spTgt spid="24"/>
                                            </p:tgtEl>
                                            <p:attrNameLst>
                                              <p:attrName>ppt_h</p:attrName>
                                            </p:attrNameLst>
                                          </p:cBhvr>
                                          <p:tavLst>
                                            <p:tav tm="0">
                                              <p:val>
                                                <p:fltVal val="0"/>
                                              </p:val>
                                            </p:tav>
                                            <p:tav tm="100000">
                                              <p:val>
                                                <p:strVal val="#ppt_h"/>
                                              </p:val>
                                            </p:tav>
                                          </p:tavLst>
                                        </p:anim>
                                        <p:anim calcmode="lin" valueType="num">
                                          <p:cBhvr>
                                            <p:cTn id="18" dur="300" fill="hold"/>
                                            <p:tgtEl>
                                              <p:spTgt spid="24"/>
                                            </p:tgtEl>
                                            <p:attrNameLst>
                                              <p:attrName>style.rotation</p:attrName>
                                            </p:attrNameLst>
                                          </p:cBhvr>
                                          <p:tavLst>
                                            <p:tav tm="0">
                                              <p:val>
                                                <p:fltVal val="90"/>
                                              </p:val>
                                            </p:tav>
                                            <p:tav tm="100000">
                                              <p:val>
                                                <p:fltVal val="0"/>
                                              </p:val>
                                            </p:tav>
                                          </p:tavLst>
                                        </p:anim>
                                        <p:animEffect transition="in" filter="fade">
                                          <p:cBhvr>
                                            <p:cTn id="19" dur="300"/>
                                            <p:tgtEl>
                                              <p:spTgt spid="24"/>
                                            </p:tgtEl>
                                          </p:cBhvr>
                                        </p:animEffect>
                                      </p:childTnLst>
                                    </p:cTn>
                                  </p:par>
                                </p:childTnLst>
                              </p:cTn>
                            </p:par>
                            <p:par>
                              <p:cTn id="20" fill="hold">
                                <p:stCondLst>
                                  <p:cond delay="1400"/>
                                </p:stCondLst>
                                <p:childTnLst>
                                  <p:par>
                                    <p:cTn id="21" presetID="22" presetClass="entr" presetSubtype="8"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left)">
                                          <p:cBhvr>
                                            <p:cTn id="23" dur="500"/>
                                            <p:tgtEl>
                                              <p:spTgt spid="29"/>
                                            </p:tgtEl>
                                          </p:cBhvr>
                                        </p:animEffect>
                                      </p:childTnLst>
                                    </p:cTn>
                                  </p:par>
                                </p:childTnLst>
                              </p:cTn>
                            </p:par>
                            <p:par>
                              <p:cTn id="24" fill="hold">
                                <p:stCondLst>
                                  <p:cond delay="1900"/>
                                </p:stCondLst>
                                <p:childTnLst>
                                  <p:par>
                                    <p:cTn id="25" presetID="22" presetClass="entr" presetSubtype="1" fill="hold" grpId="0" nodeType="after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up)">
                                          <p:cBhvr>
                                            <p:cTn id="27" dur="500"/>
                                            <p:tgtEl>
                                              <p:spTgt spid="30"/>
                                            </p:tgtEl>
                                          </p:cBhvr>
                                        </p:animEffect>
                                      </p:childTnLst>
                                    </p:cTn>
                                  </p:par>
                                </p:childTnLst>
                              </p:cTn>
                            </p:par>
                            <p:par>
                              <p:cTn id="28" fill="hold">
                                <p:stCondLst>
                                  <p:cond delay="2400"/>
                                </p:stCondLst>
                                <p:childTnLst>
                                  <p:par>
                                    <p:cTn id="29" presetID="2" presetClass="entr" presetSubtype="9"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0-#ppt_w/2"/>
                                              </p:val>
                                            </p:tav>
                                            <p:tav tm="100000">
                                              <p:val>
                                                <p:strVal val="#ppt_x"/>
                                              </p:val>
                                            </p:tav>
                                          </p:tavLst>
                                        </p:anim>
                                        <p:anim calcmode="lin" valueType="num">
                                          <p:cBhvr additive="base">
                                            <p:cTn id="32" dur="500" fill="hold"/>
                                            <p:tgtEl>
                                              <p:spTgt spid="17"/>
                                            </p:tgtEl>
                                            <p:attrNameLst>
                                              <p:attrName>ppt_y</p:attrName>
                                            </p:attrNameLst>
                                          </p:cBhvr>
                                          <p:tavLst>
                                            <p:tav tm="0">
                                              <p:val>
                                                <p:strVal val="0-#ppt_h/2"/>
                                              </p:val>
                                            </p:tav>
                                            <p:tav tm="100000">
                                              <p:val>
                                                <p:strVal val="#ppt_y"/>
                                              </p:val>
                                            </p:tav>
                                          </p:tavLst>
                                        </p:anim>
                                      </p:childTnLst>
                                    </p:cTn>
                                  </p:par>
                                </p:childTnLst>
                              </p:cTn>
                            </p:par>
                            <p:par>
                              <p:cTn id="33" fill="hold">
                                <p:stCondLst>
                                  <p:cond delay="2900"/>
                                </p:stCondLst>
                                <p:childTnLst>
                                  <p:par>
                                    <p:cTn id="34" presetID="6" presetClass="entr" presetSubtype="32"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circle(out)">
                                          <p:cBhvr>
                                            <p:cTn id="36" dur="600"/>
                                            <p:tgtEl>
                                              <p:spTgt spid="19"/>
                                            </p:tgtEl>
                                          </p:cBhvr>
                                        </p:animEffect>
                                      </p:childTnLst>
                                    </p:cTn>
                                  </p:par>
                                </p:childTnLst>
                              </p:cTn>
                            </p:par>
                            <p:par>
                              <p:cTn id="37" fill="hold">
                                <p:stCondLst>
                                  <p:cond delay="3500"/>
                                </p:stCondLst>
                                <p:childTnLst>
                                  <p:par>
                                    <p:cTn id="38" presetID="31" presetClass="entr" presetSubtype="0"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p:cTn id="40" dur="300" fill="hold"/>
                                            <p:tgtEl>
                                              <p:spTgt spid="25"/>
                                            </p:tgtEl>
                                            <p:attrNameLst>
                                              <p:attrName>ppt_w</p:attrName>
                                            </p:attrNameLst>
                                          </p:cBhvr>
                                          <p:tavLst>
                                            <p:tav tm="0">
                                              <p:val>
                                                <p:fltVal val="0"/>
                                              </p:val>
                                            </p:tav>
                                            <p:tav tm="100000">
                                              <p:val>
                                                <p:strVal val="#ppt_w"/>
                                              </p:val>
                                            </p:tav>
                                          </p:tavLst>
                                        </p:anim>
                                        <p:anim calcmode="lin" valueType="num">
                                          <p:cBhvr>
                                            <p:cTn id="41" dur="300" fill="hold"/>
                                            <p:tgtEl>
                                              <p:spTgt spid="25"/>
                                            </p:tgtEl>
                                            <p:attrNameLst>
                                              <p:attrName>ppt_h</p:attrName>
                                            </p:attrNameLst>
                                          </p:cBhvr>
                                          <p:tavLst>
                                            <p:tav tm="0">
                                              <p:val>
                                                <p:fltVal val="0"/>
                                              </p:val>
                                            </p:tav>
                                            <p:tav tm="100000">
                                              <p:val>
                                                <p:strVal val="#ppt_h"/>
                                              </p:val>
                                            </p:tav>
                                          </p:tavLst>
                                        </p:anim>
                                        <p:anim calcmode="lin" valueType="num">
                                          <p:cBhvr>
                                            <p:cTn id="42" dur="300" fill="hold"/>
                                            <p:tgtEl>
                                              <p:spTgt spid="25"/>
                                            </p:tgtEl>
                                            <p:attrNameLst>
                                              <p:attrName>style.rotation</p:attrName>
                                            </p:attrNameLst>
                                          </p:cBhvr>
                                          <p:tavLst>
                                            <p:tav tm="0">
                                              <p:val>
                                                <p:fltVal val="90"/>
                                              </p:val>
                                            </p:tav>
                                            <p:tav tm="100000">
                                              <p:val>
                                                <p:fltVal val="0"/>
                                              </p:val>
                                            </p:tav>
                                          </p:tavLst>
                                        </p:anim>
                                        <p:animEffect transition="in" filter="fade">
                                          <p:cBhvr>
                                            <p:cTn id="43" dur="300"/>
                                            <p:tgtEl>
                                              <p:spTgt spid="25"/>
                                            </p:tgtEl>
                                          </p:cBhvr>
                                        </p:animEffect>
                                      </p:childTnLst>
                                    </p:cTn>
                                  </p:par>
                                </p:childTnLst>
                              </p:cTn>
                            </p:par>
                            <p:par>
                              <p:cTn id="44" fill="hold">
                                <p:stCondLst>
                                  <p:cond delay="3800"/>
                                </p:stCondLst>
                                <p:childTnLst>
                                  <p:par>
                                    <p:cTn id="45" presetID="22" presetClass="entr" presetSubtype="8"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left)">
                                          <p:cBhvr>
                                            <p:cTn id="47" dur="500"/>
                                            <p:tgtEl>
                                              <p:spTgt spid="31"/>
                                            </p:tgtEl>
                                          </p:cBhvr>
                                        </p:animEffect>
                                      </p:childTnLst>
                                    </p:cTn>
                                  </p:par>
                                </p:childTnLst>
                              </p:cTn>
                            </p:par>
                            <p:par>
                              <p:cTn id="48" fill="hold">
                                <p:stCondLst>
                                  <p:cond delay="4300"/>
                                </p:stCondLst>
                                <p:childTnLst>
                                  <p:par>
                                    <p:cTn id="49" presetID="22" presetClass="entr" presetSubtype="1" fill="hold" grpId="0" nodeType="after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wipe(up)">
                                          <p:cBhvr>
                                            <p:cTn id="51" dur="500"/>
                                            <p:tgtEl>
                                              <p:spTgt spid="32"/>
                                            </p:tgtEl>
                                          </p:cBhvr>
                                        </p:animEffect>
                                      </p:childTnLst>
                                    </p:cTn>
                                  </p:par>
                                </p:childTnLst>
                              </p:cTn>
                            </p:par>
                            <p:par>
                              <p:cTn id="52" fill="hold">
                                <p:stCondLst>
                                  <p:cond delay="4800"/>
                                </p:stCondLst>
                                <p:childTnLst>
                                  <p:par>
                                    <p:cTn id="53" presetID="31" presetClass="entr" presetSubtype="0" fill="hold" grpId="0" nodeType="after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p:cTn id="55" dur="300" fill="hold"/>
                                            <p:tgtEl>
                                              <p:spTgt spid="26"/>
                                            </p:tgtEl>
                                            <p:attrNameLst>
                                              <p:attrName>ppt_w</p:attrName>
                                            </p:attrNameLst>
                                          </p:cBhvr>
                                          <p:tavLst>
                                            <p:tav tm="0">
                                              <p:val>
                                                <p:fltVal val="0"/>
                                              </p:val>
                                            </p:tav>
                                            <p:tav tm="100000">
                                              <p:val>
                                                <p:strVal val="#ppt_w"/>
                                              </p:val>
                                            </p:tav>
                                          </p:tavLst>
                                        </p:anim>
                                        <p:anim calcmode="lin" valueType="num">
                                          <p:cBhvr>
                                            <p:cTn id="56" dur="300" fill="hold"/>
                                            <p:tgtEl>
                                              <p:spTgt spid="26"/>
                                            </p:tgtEl>
                                            <p:attrNameLst>
                                              <p:attrName>ppt_h</p:attrName>
                                            </p:attrNameLst>
                                          </p:cBhvr>
                                          <p:tavLst>
                                            <p:tav tm="0">
                                              <p:val>
                                                <p:fltVal val="0"/>
                                              </p:val>
                                            </p:tav>
                                            <p:tav tm="100000">
                                              <p:val>
                                                <p:strVal val="#ppt_h"/>
                                              </p:val>
                                            </p:tav>
                                          </p:tavLst>
                                        </p:anim>
                                        <p:anim calcmode="lin" valueType="num">
                                          <p:cBhvr>
                                            <p:cTn id="57" dur="300" fill="hold"/>
                                            <p:tgtEl>
                                              <p:spTgt spid="26"/>
                                            </p:tgtEl>
                                            <p:attrNameLst>
                                              <p:attrName>style.rotation</p:attrName>
                                            </p:attrNameLst>
                                          </p:cBhvr>
                                          <p:tavLst>
                                            <p:tav tm="0">
                                              <p:val>
                                                <p:fltVal val="90"/>
                                              </p:val>
                                            </p:tav>
                                            <p:tav tm="100000">
                                              <p:val>
                                                <p:fltVal val="0"/>
                                              </p:val>
                                            </p:tav>
                                          </p:tavLst>
                                        </p:anim>
                                        <p:animEffect transition="in" filter="fade">
                                          <p:cBhvr>
                                            <p:cTn id="58" dur="300"/>
                                            <p:tgtEl>
                                              <p:spTgt spid="26"/>
                                            </p:tgtEl>
                                          </p:cBhvr>
                                        </p:animEffect>
                                      </p:childTnLst>
                                    </p:cTn>
                                  </p:par>
                                </p:childTnLst>
                              </p:cTn>
                            </p:par>
                            <p:par>
                              <p:cTn id="59" fill="hold">
                                <p:stCondLst>
                                  <p:cond delay="5100"/>
                                </p:stCondLst>
                                <p:childTnLst>
                                  <p:par>
                                    <p:cTn id="60" presetID="2" presetClass="entr" presetSubtype="6" fill="hold" grpId="0" nodeType="afterEffect">
                                      <p:stCondLst>
                                        <p:cond delay="0"/>
                                      </p:stCondLst>
                                      <p:childTnLst>
                                        <p:set>
                                          <p:cBhvr>
                                            <p:cTn id="61" dur="1" fill="hold">
                                              <p:stCondLst>
                                                <p:cond delay="0"/>
                                              </p:stCondLst>
                                            </p:cTn>
                                            <p:tgtEl>
                                              <p:spTgt spid="20"/>
                                            </p:tgtEl>
                                            <p:attrNameLst>
                                              <p:attrName>style.visibility</p:attrName>
                                            </p:attrNameLst>
                                          </p:cBhvr>
                                          <p:to>
                                            <p:strVal val="visible"/>
                                          </p:to>
                                        </p:set>
                                        <p:anim calcmode="lin" valueType="num">
                                          <p:cBhvr additive="base">
                                            <p:cTn id="62" dur="500" fill="hold"/>
                                            <p:tgtEl>
                                              <p:spTgt spid="20"/>
                                            </p:tgtEl>
                                            <p:attrNameLst>
                                              <p:attrName>ppt_x</p:attrName>
                                            </p:attrNameLst>
                                          </p:cBhvr>
                                          <p:tavLst>
                                            <p:tav tm="0">
                                              <p:val>
                                                <p:strVal val="1+#ppt_w/2"/>
                                              </p:val>
                                            </p:tav>
                                            <p:tav tm="100000">
                                              <p:val>
                                                <p:strVal val="#ppt_x"/>
                                              </p:val>
                                            </p:tav>
                                          </p:tavLst>
                                        </p:anim>
                                        <p:anim calcmode="lin" valueType="num">
                                          <p:cBhvr additive="base">
                                            <p:cTn id="63" dur="500" fill="hold"/>
                                            <p:tgtEl>
                                              <p:spTgt spid="20"/>
                                            </p:tgtEl>
                                            <p:attrNameLst>
                                              <p:attrName>ppt_y</p:attrName>
                                            </p:attrNameLst>
                                          </p:cBhvr>
                                          <p:tavLst>
                                            <p:tav tm="0">
                                              <p:val>
                                                <p:strVal val="1+#ppt_h/2"/>
                                              </p:val>
                                            </p:tav>
                                            <p:tav tm="100000">
                                              <p:val>
                                                <p:strVal val="#ppt_y"/>
                                              </p:val>
                                            </p:tav>
                                          </p:tavLst>
                                        </p:anim>
                                      </p:childTnLst>
                                    </p:cTn>
                                  </p:par>
                                </p:childTnLst>
                              </p:cTn>
                            </p:par>
                            <p:par>
                              <p:cTn id="64" fill="hold">
                                <p:stCondLst>
                                  <p:cond delay="5600"/>
                                </p:stCondLst>
                                <p:childTnLst>
                                  <p:par>
                                    <p:cTn id="65" presetID="6" presetClass="entr" presetSubtype="32" fill="hold" grpId="0" nodeType="after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circle(out)">
                                          <p:cBhvr>
                                            <p:cTn id="67" dur="600"/>
                                            <p:tgtEl>
                                              <p:spTgt spid="21"/>
                                            </p:tgtEl>
                                          </p:cBhvr>
                                        </p:animEffect>
                                      </p:childTnLst>
                                    </p:cTn>
                                  </p:par>
                                </p:childTnLst>
                              </p:cTn>
                            </p:par>
                            <p:par>
                              <p:cTn id="68" fill="hold">
                                <p:stCondLst>
                                  <p:cond delay="6200"/>
                                </p:stCondLst>
                                <p:childTnLst>
                                  <p:par>
                                    <p:cTn id="69" presetID="22" presetClass="entr" presetSubtype="8" fill="hold" grpId="0" nodeType="after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wipe(left)">
                                          <p:cBhvr>
                                            <p:cTn id="71" dur="500"/>
                                            <p:tgtEl>
                                              <p:spTgt spid="27"/>
                                            </p:tgtEl>
                                          </p:cBhvr>
                                        </p:animEffect>
                                      </p:childTnLst>
                                    </p:cTn>
                                  </p:par>
                                </p:childTnLst>
                              </p:cTn>
                            </p:par>
                            <p:par>
                              <p:cTn id="72" fill="hold">
                                <p:stCondLst>
                                  <p:cond delay="6700"/>
                                </p:stCondLst>
                                <p:childTnLst>
                                  <p:par>
                                    <p:cTn id="73" presetID="22" presetClass="entr" presetSubtype="1" fill="hold" grpId="0" nodeType="after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wipe(up)">
                                          <p:cBhvr>
                                            <p:cTn id="7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animBg="1"/>
          <p:bldP spid="21" grpId="0" animBg="1"/>
          <p:bldP spid="22" grpId="0" animBg="1"/>
          <p:bldP spid="23" grpId="0" animBg="1"/>
          <p:bldP spid="24" grpId="0"/>
          <p:bldP spid="25" grpId="0"/>
          <p:bldP spid="26" grpId="0"/>
          <p:bldP spid="27" grpId="0"/>
          <p:bldP spid="28" grpId="0"/>
          <p:bldP spid="29" grpId="0"/>
          <p:bldP spid="30" grpId="0"/>
          <p:bldP spid="31" grpId="0"/>
          <p:bldP spid="32"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a:extLst>
              <a:ext uri="{28A0092B-C50C-407E-A947-70E740481C1C}">
                <a14:useLocalDpi xmlns:a14="http://schemas.microsoft.com/office/drawing/2010/main" val="0"/>
              </a:ext>
            </a:extLst>
          </a:blip>
          <a:srcRect l="1" t="27927" r="23069" b="21840"/>
          <a:stretch/>
        </p:blipFill>
        <p:spPr>
          <a:xfrm>
            <a:off x="255976" y="1683876"/>
            <a:ext cx="5345192" cy="3490247"/>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1473072" y="2845142"/>
            <a:ext cx="1864487"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142938"/>
                </a:solidFill>
                <a:effectLst/>
                <a:uLnTx/>
                <a:uFillTx/>
                <a:latin typeface="微软雅黑"/>
                <a:ea typeface="微软雅黑"/>
                <a:cs typeface="+mn-cs"/>
              </a:rPr>
              <a:t>PART </a:t>
            </a:r>
            <a:r>
              <a:rPr kumimoji="0" lang="en-US" altLang="zh-CN" sz="4400" b="1" i="0" u="none" strike="noStrike" kern="1200" cap="none" spc="0" normalizeH="0" baseline="0" noProof="0" dirty="0" smtClean="0">
                <a:ln>
                  <a:noFill/>
                </a:ln>
                <a:solidFill>
                  <a:srgbClr val="142938"/>
                </a:solidFill>
                <a:effectLst/>
                <a:uLnTx/>
                <a:uFillTx/>
                <a:latin typeface="微软雅黑"/>
                <a:ea typeface="微软雅黑"/>
                <a:cs typeface="+mn-cs"/>
              </a:rPr>
              <a:t>04</a:t>
            </a:r>
            <a:endParaRPr kumimoji="0" lang="en-US" altLang="zh-CN" sz="4400" b="1" i="0" u="none" strike="noStrike" kern="1200" cap="none" spc="0" normalizeH="0" baseline="0" noProof="0" dirty="0">
              <a:ln>
                <a:noFill/>
              </a:ln>
              <a:solidFill>
                <a:srgbClr val="142938"/>
              </a:solidFill>
              <a:effectLst/>
              <a:uLnTx/>
              <a:uFillTx/>
              <a:latin typeface="微软雅黑"/>
              <a:ea typeface="微软雅黑"/>
              <a:cs typeface="+mn-cs"/>
            </a:endParaRPr>
          </a:p>
        </p:txBody>
      </p:sp>
      <p:sp>
        <p:nvSpPr>
          <p:cNvPr id="4" name="文本框 3">
            <a:extLst>
              <a:ext uri="{FF2B5EF4-FFF2-40B4-BE49-F238E27FC236}">
                <a16:creationId xmlns:a16="http://schemas.microsoft.com/office/drawing/2014/main" id="{7D7DC5D2-6D98-48DE-8E5C-D20651A00016}"/>
              </a:ext>
            </a:extLst>
          </p:cNvPr>
          <p:cNvSpPr txBox="1"/>
          <p:nvPr/>
        </p:nvSpPr>
        <p:spPr>
          <a:xfrm>
            <a:off x="6536014" y="2598003"/>
            <a:ext cx="4640113" cy="83099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smtClean="0">
                <a:ln>
                  <a:noFill/>
                </a:ln>
                <a:solidFill>
                  <a:srgbClr val="142938"/>
                </a:solidFill>
                <a:effectLst/>
                <a:uLnTx/>
                <a:uFillTx/>
                <a:latin typeface="经典综艺体简" panose="02010609000101010101" pitchFamily="49" charset="-122"/>
                <a:ea typeface="经典综艺体简" panose="02010609000101010101" pitchFamily="49" charset="-122"/>
                <a:cs typeface="经典综艺体简" panose="02010609000101010101" pitchFamily="49" charset="-122"/>
              </a:rPr>
              <a:t>DL Test</a:t>
            </a:r>
            <a:endParaRPr kumimoji="0" lang="zh-CN" altLang="en-US" sz="4800" b="1" i="0" u="none" strike="noStrike" kern="1200" cap="none" spc="0" normalizeH="0" baseline="0" noProof="0" dirty="0">
              <a:ln>
                <a:noFill/>
              </a:ln>
              <a:solidFill>
                <a:srgbClr val="142938"/>
              </a:solidFill>
              <a:effectLst/>
              <a:uLnTx/>
              <a:uFillTx/>
              <a:latin typeface="经典综艺体简" panose="02010609000101010101" pitchFamily="49" charset="-122"/>
              <a:ea typeface="经典综艺体简" panose="02010609000101010101" pitchFamily="49" charset="-122"/>
              <a:cs typeface="经典综艺体简" panose="02010609000101010101" pitchFamily="49" charset="-122"/>
            </a:endParaRPr>
          </a:p>
        </p:txBody>
      </p:sp>
      <p:sp>
        <p:nvSpPr>
          <p:cNvPr id="5" name="矩形 4">
            <a:extLst>
              <a:ext uri="{FF2B5EF4-FFF2-40B4-BE49-F238E27FC236}">
                <a16:creationId xmlns:a16="http://schemas.microsoft.com/office/drawing/2014/main" id="{E4B86FD1-B53D-42AD-B844-7B4095A15769}"/>
              </a:ext>
            </a:extLst>
          </p:cNvPr>
          <p:cNvSpPr/>
          <p:nvPr/>
        </p:nvSpPr>
        <p:spPr>
          <a:xfrm>
            <a:off x="6553199" y="3568417"/>
            <a:ext cx="5269511"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prstClr val="black"/>
                </a:solidFill>
                <a:effectLst/>
                <a:uLnTx/>
                <a:uFillTx/>
                <a:latin typeface="Century Gothic" panose="020B0502020202020204" pitchFamily="34" charset="0"/>
                <a:ea typeface="微软雅黑"/>
                <a:cs typeface="+mn-cs"/>
              </a:rPr>
              <a:t>Some work of Deep Learning</a:t>
            </a:r>
            <a:r>
              <a:rPr kumimoji="0" lang="en-US" altLang="zh-CN" sz="1200" b="0" i="0" u="none" strike="noStrike" kern="1200" cap="none" spc="0" normalizeH="0" noProof="0" dirty="0" smtClean="0">
                <a:ln>
                  <a:noFill/>
                </a:ln>
                <a:solidFill>
                  <a:prstClr val="black"/>
                </a:solidFill>
                <a:effectLst/>
                <a:uLnTx/>
                <a:uFillTx/>
                <a:latin typeface="Century Gothic" panose="020B0502020202020204" pitchFamily="34" charset="0"/>
                <a:ea typeface="微软雅黑"/>
                <a:cs typeface="+mn-cs"/>
              </a:rPr>
              <a:t> testing.</a:t>
            </a: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7" name="等腰三角形 16">
            <a:extLst>
              <a:ext uri="{FF2B5EF4-FFF2-40B4-BE49-F238E27FC236}">
                <a16:creationId xmlns:a16="http://schemas.microsoft.com/office/drawing/2014/main" id="{F006F6EE-4F24-49B1-8812-894CF4759346}"/>
              </a:ext>
            </a:extLst>
          </p:cNvPr>
          <p:cNvSpPr/>
          <p:nvPr/>
        </p:nvSpPr>
        <p:spPr>
          <a:xfrm rot="7200000">
            <a:off x="9356797" y="2951455"/>
            <a:ext cx="488804" cy="4213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41233066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Effect transition="in" filter="fad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srgbClr val="142938"/>
                </a:solidFill>
                <a:effectLst/>
                <a:uLnTx/>
                <a:uFillTx/>
                <a:latin typeface="微软雅黑"/>
                <a:ea typeface="微软雅黑"/>
                <a:cs typeface="+mn-cs"/>
              </a:rPr>
              <a:t>04</a:t>
            </a:r>
            <a:endPar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endParaRP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924547" y="547446"/>
            <a:ext cx="5432706"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142938"/>
                </a:solidFill>
                <a:latin typeface="微软雅黑"/>
                <a:ea typeface="微软雅黑"/>
              </a:rPr>
              <a:t>Coverage Criteria for Testing DL Systems</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pic>
        <p:nvPicPr>
          <p:cNvPr id="4" name="图片 3"/>
          <p:cNvPicPr>
            <a:picLocks noChangeAspect="1"/>
          </p:cNvPicPr>
          <p:nvPr/>
        </p:nvPicPr>
        <p:blipFill>
          <a:blip r:embed="rId4"/>
          <a:stretch>
            <a:fillRect/>
          </a:stretch>
        </p:blipFill>
        <p:spPr>
          <a:xfrm>
            <a:off x="1638801" y="2149336"/>
            <a:ext cx="3689756" cy="3278284"/>
          </a:xfrm>
          <a:prstGeom prst="rect">
            <a:avLst/>
          </a:prstGeom>
          <a:ln>
            <a:noFill/>
          </a:ln>
          <a:effectLst>
            <a:outerShdw blurRad="292100" dist="139700" dir="2700000" algn="tl" rotWithShape="0">
              <a:srgbClr val="333333">
                <a:alpha val="65000"/>
              </a:srgbClr>
            </a:outerShdw>
          </a:effectLst>
        </p:spPr>
      </p:pic>
      <p:sp>
        <p:nvSpPr>
          <p:cNvPr id="19" name="矩形 18">
            <a:extLst>
              <a:ext uri="{FF2B5EF4-FFF2-40B4-BE49-F238E27FC236}">
                <a16:creationId xmlns:a16="http://schemas.microsoft.com/office/drawing/2014/main" id="{5F5A126D-DBF7-4677-B085-E086E464685A}"/>
              </a:ext>
            </a:extLst>
          </p:cNvPr>
          <p:cNvSpPr/>
          <p:nvPr/>
        </p:nvSpPr>
        <p:spPr>
          <a:xfrm>
            <a:off x="6322463" y="2825105"/>
            <a:ext cx="4242123"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142938"/>
                </a:solidFill>
                <a:latin typeface="微软雅黑"/>
                <a:ea typeface="微软雅黑"/>
              </a:rPr>
              <a:t>Neuron-Level Coverage Criteria</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20" name="矩形 19">
            <a:extLst>
              <a:ext uri="{FF2B5EF4-FFF2-40B4-BE49-F238E27FC236}">
                <a16:creationId xmlns:a16="http://schemas.microsoft.com/office/drawing/2014/main" id="{5F5A126D-DBF7-4677-B085-E086E464685A}"/>
              </a:ext>
            </a:extLst>
          </p:cNvPr>
          <p:cNvSpPr/>
          <p:nvPr/>
        </p:nvSpPr>
        <p:spPr>
          <a:xfrm>
            <a:off x="6322463" y="4151686"/>
            <a:ext cx="3942618"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142938"/>
                </a:solidFill>
                <a:latin typeface="微软雅黑"/>
                <a:ea typeface="微软雅黑"/>
              </a:rPr>
              <a:t>Layer-Level Coverage Criteria</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17" name="左大括号 16"/>
          <p:cNvSpPr/>
          <p:nvPr/>
        </p:nvSpPr>
        <p:spPr>
          <a:xfrm>
            <a:off x="5820508" y="2825105"/>
            <a:ext cx="501955" cy="1799649"/>
          </a:xfrm>
          <a:prstGeom prst="leftBrace">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2800" b="1" dirty="0"/>
          </a:p>
        </p:txBody>
      </p:sp>
    </p:spTree>
    <p:extLst>
      <p:ext uri="{BB962C8B-B14F-4D97-AF65-F5344CB8AC3E}">
        <p14:creationId xmlns:p14="http://schemas.microsoft.com/office/powerpoint/2010/main" val="914876272"/>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srgbClr val="142938"/>
                </a:solidFill>
                <a:effectLst/>
                <a:uLnTx/>
                <a:uFillTx/>
                <a:latin typeface="微软雅黑"/>
                <a:ea typeface="微软雅黑"/>
                <a:cs typeface="+mn-cs"/>
              </a:rPr>
              <a:t>04</a:t>
            </a:r>
            <a:endPar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endParaRP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924547" y="547446"/>
            <a:ext cx="4242123" cy="400110"/>
          </a:xfrm>
          <a:prstGeom prst="rect">
            <a:avLst/>
          </a:prstGeom>
        </p:spPr>
        <p:txBody>
          <a:bodyPr wrap="none">
            <a:spAutoFit/>
          </a:bodyPr>
          <a:lstStyle/>
          <a:p>
            <a:pPr lvl="0" defTabSz="914400">
              <a:defRPr/>
            </a:pPr>
            <a:r>
              <a:rPr lang="en-US" altLang="zh-CN" sz="2000" b="1" dirty="0">
                <a:solidFill>
                  <a:srgbClr val="142938"/>
                </a:solidFill>
                <a:latin typeface="微软雅黑"/>
              </a:rPr>
              <a:t>Neuron-Level Coverage Criteria</a:t>
            </a:r>
            <a:endParaRPr lang="en-US" altLang="zh-CN" sz="2000" b="1" dirty="0">
              <a:solidFill>
                <a:srgbClr val="142938"/>
              </a:solidFill>
              <a:latin typeface="微软雅黑"/>
            </a:endParaRPr>
          </a:p>
        </p:txBody>
      </p:sp>
      <p:grpSp>
        <p:nvGrpSpPr>
          <p:cNvPr id="23" name="组合 22"/>
          <p:cNvGrpSpPr/>
          <p:nvPr/>
        </p:nvGrpSpPr>
        <p:grpSpPr>
          <a:xfrm>
            <a:off x="5610484" y="1654079"/>
            <a:ext cx="3798412" cy="522514"/>
            <a:chOff x="3915603" y="1984799"/>
            <a:chExt cx="3798412" cy="522514"/>
          </a:xfrm>
        </p:grpSpPr>
        <p:sp>
          <p:nvSpPr>
            <p:cNvPr id="5" name="椭圆 4"/>
            <p:cNvSpPr/>
            <p:nvPr/>
          </p:nvSpPr>
          <p:spPr>
            <a:xfrm>
              <a:off x="5319864" y="1984799"/>
              <a:ext cx="549729" cy="52251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2D050"/>
                </a:solidFill>
              </a:endParaRPr>
            </a:p>
          </p:txBody>
        </p:sp>
        <mc:AlternateContent xmlns:mc="http://schemas.openxmlformats.org/markup-compatibility/2006">
          <mc:Choice xmlns:a14="http://schemas.microsoft.com/office/drawing/2010/main" Requires="a14">
            <p:sp>
              <p:nvSpPr>
                <p:cNvPr id="21" name="文本框 20"/>
                <p:cNvSpPr txBox="1"/>
                <p:nvPr/>
              </p:nvSpPr>
              <p:spPr>
                <a:xfrm>
                  <a:off x="6144098" y="2107556"/>
                  <a:ext cx="156991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𝐿𝑜𝑤</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𝐻𝑖𝑔h</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 ]</m:t>
                        </m:r>
                      </m:oMath>
                    </m:oMathPara>
                  </a14:m>
                  <a:endParaRPr lang="zh-CN" altLang="en-US" dirty="0"/>
                </a:p>
              </p:txBody>
            </p:sp>
          </mc:Choice>
          <mc:Fallback>
            <p:sp>
              <p:nvSpPr>
                <p:cNvPr id="21" name="文本框 20"/>
                <p:cNvSpPr txBox="1">
                  <a:spLocks noRot="1" noChangeAspect="1" noMove="1" noResize="1" noEditPoints="1" noAdjustHandles="1" noChangeArrowheads="1" noChangeShapeType="1" noTextEdit="1"/>
                </p:cNvSpPr>
                <p:nvPr/>
              </p:nvSpPr>
              <p:spPr>
                <a:xfrm>
                  <a:off x="6144098" y="2107556"/>
                  <a:ext cx="1569917" cy="276999"/>
                </a:xfrm>
                <a:prstGeom prst="rect">
                  <a:avLst/>
                </a:prstGeom>
                <a:blipFill>
                  <a:blip r:embed="rId4"/>
                  <a:stretch>
                    <a:fillRect l="-5058" r="-5058" b="-39130"/>
                  </a:stretch>
                </a:blipFill>
              </p:spPr>
              <p:txBody>
                <a:bodyPr/>
                <a:lstStyle/>
                <a:p>
                  <a:r>
                    <a:rPr lang="zh-CN" altLang="en-US">
                      <a:noFill/>
                    </a:rPr>
                    <a:t> </a:t>
                  </a:r>
                </a:p>
              </p:txBody>
            </p:sp>
          </mc:Fallback>
        </mc:AlternateContent>
        <p:sp>
          <p:nvSpPr>
            <p:cNvPr id="22" name="矩形 21">
              <a:extLst>
                <a:ext uri="{FF2B5EF4-FFF2-40B4-BE49-F238E27FC236}">
                  <a16:creationId xmlns:a16="http://schemas.microsoft.com/office/drawing/2014/main" id="{5F5A126D-DBF7-4677-B085-E086E464685A}"/>
                </a:ext>
              </a:extLst>
            </p:cNvPr>
            <p:cNvSpPr/>
            <p:nvPr/>
          </p:nvSpPr>
          <p:spPr>
            <a:xfrm>
              <a:off x="3915603" y="2046000"/>
              <a:ext cx="1237839" cy="400110"/>
            </a:xfrm>
            <a:prstGeom prst="rect">
              <a:avLst/>
            </a:prstGeom>
          </p:spPr>
          <p:txBody>
            <a:bodyPr wrap="none">
              <a:spAutoFit/>
            </a:bodyPr>
            <a:lstStyle/>
            <a:p>
              <a:pPr lvl="0" defTabSz="914400">
                <a:defRPr/>
              </a:pPr>
              <a:r>
                <a:rPr lang="en-US" altLang="zh-CN" sz="2000" b="1" dirty="0">
                  <a:solidFill>
                    <a:srgbClr val="142938"/>
                  </a:solidFill>
                  <a:latin typeface="微软雅黑"/>
                </a:rPr>
                <a:t>f</a:t>
              </a:r>
              <a:r>
                <a:rPr lang="en-US" altLang="zh-CN" sz="2000" b="1" dirty="0" smtClean="0">
                  <a:solidFill>
                    <a:srgbClr val="142938"/>
                  </a:solidFill>
                  <a:latin typeface="微软雅黑"/>
                </a:rPr>
                <a:t>or each</a:t>
              </a:r>
              <a:endParaRPr lang="en-US" altLang="zh-CN" sz="2000" b="1" dirty="0">
                <a:solidFill>
                  <a:srgbClr val="142938"/>
                </a:solidFill>
                <a:latin typeface="微软雅黑"/>
              </a:endParaRPr>
            </a:p>
          </p:txBody>
        </p:sp>
      </p:grpSp>
      <p:pic>
        <p:nvPicPr>
          <p:cNvPr id="24" name="图片 23"/>
          <p:cNvPicPr>
            <a:picLocks noChangeAspect="1"/>
          </p:cNvPicPr>
          <p:nvPr/>
        </p:nvPicPr>
        <p:blipFill>
          <a:blip r:embed="rId5"/>
          <a:stretch>
            <a:fillRect/>
          </a:stretch>
        </p:blipFill>
        <p:spPr>
          <a:xfrm>
            <a:off x="1342793" y="2160778"/>
            <a:ext cx="2467207" cy="2192070"/>
          </a:xfrm>
          <a:prstGeom prst="rect">
            <a:avLst/>
          </a:prstGeom>
          <a:ln>
            <a:noFill/>
          </a:ln>
          <a:effectLst>
            <a:outerShdw blurRad="292100" dist="139700" dir="2700000" algn="tl" rotWithShape="0">
              <a:srgbClr val="333333">
                <a:alpha val="65000"/>
              </a:srgbClr>
            </a:outerShdw>
          </a:effectLst>
        </p:spPr>
      </p:pic>
      <p:grpSp>
        <p:nvGrpSpPr>
          <p:cNvPr id="28" name="组合 27"/>
          <p:cNvGrpSpPr/>
          <p:nvPr/>
        </p:nvGrpSpPr>
        <p:grpSpPr>
          <a:xfrm>
            <a:off x="5178483" y="2822369"/>
            <a:ext cx="4628686" cy="2437671"/>
            <a:chOff x="5165913" y="3438272"/>
            <a:chExt cx="4641256" cy="1795795"/>
          </a:xfrm>
        </p:grpSpPr>
        <p:sp>
          <p:nvSpPr>
            <p:cNvPr id="25" name="矩形 24">
              <a:extLst>
                <a:ext uri="{FF2B5EF4-FFF2-40B4-BE49-F238E27FC236}">
                  <a16:creationId xmlns:a16="http://schemas.microsoft.com/office/drawing/2014/main" id="{5F5A126D-DBF7-4677-B085-E086E464685A}"/>
                </a:ext>
              </a:extLst>
            </p:cNvPr>
            <p:cNvSpPr/>
            <p:nvPr/>
          </p:nvSpPr>
          <p:spPr>
            <a:xfrm>
              <a:off x="5432830" y="3472106"/>
              <a:ext cx="4374339" cy="400110"/>
            </a:xfrm>
            <a:prstGeom prst="rect">
              <a:avLst/>
            </a:prstGeom>
          </p:spPr>
          <p:txBody>
            <a:bodyPr wrap="none">
              <a:spAutoFit/>
            </a:bodyPr>
            <a:lstStyle/>
            <a:p>
              <a:pPr lvl="0" defTabSz="914400">
                <a:defRPr/>
              </a:pPr>
              <a:r>
                <a:rPr lang="en-US" altLang="zh-CN" sz="2000" b="1" dirty="0" smtClean="0">
                  <a:solidFill>
                    <a:srgbClr val="142938"/>
                  </a:solidFill>
                  <a:latin typeface="微软雅黑"/>
                </a:rPr>
                <a:t>k-</a:t>
              </a:r>
              <a:r>
                <a:rPr lang="en-US" altLang="zh-CN" sz="2000" b="1" dirty="0" err="1" smtClean="0">
                  <a:solidFill>
                    <a:srgbClr val="142938"/>
                  </a:solidFill>
                  <a:latin typeface="微软雅黑"/>
                </a:rPr>
                <a:t>multisection</a:t>
              </a:r>
              <a:r>
                <a:rPr lang="en-US" altLang="zh-CN" sz="2000" b="1" dirty="0" smtClean="0">
                  <a:solidFill>
                    <a:srgbClr val="142938"/>
                  </a:solidFill>
                  <a:latin typeface="微软雅黑"/>
                </a:rPr>
                <a:t> Neuron Coverage</a:t>
              </a:r>
              <a:endParaRPr lang="en-US" altLang="zh-CN" sz="2000" b="1" dirty="0">
                <a:solidFill>
                  <a:srgbClr val="142938"/>
                </a:solidFill>
                <a:latin typeface="微软雅黑"/>
              </a:endParaRPr>
            </a:p>
          </p:txBody>
        </p:sp>
        <p:sp>
          <p:nvSpPr>
            <p:cNvPr id="26" name="矩形 25">
              <a:extLst>
                <a:ext uri="{FF2B5EF4-FFF2-40B4-BE49-F238E27FC236}">
                  <a16:creationId xmlns:a16="http://schemas.microsoft.com/office/drawing/2014/main" id="{5F5A126D-DBF7-4677-B085-E086E464685A}"/>
                </a:ext>
              </a:extLst>
            </p:cNvPr>
            <p:cNvSpPr/>
            <p:nvPr/>
          </p:nvSpPr>
          <p:spPr>
            <a:xfrm>
              <a:off x="5457864" y="4833957"/>
              <a:ext cx="3787191" cy="400110"/>
            </a:xfrm>
            <a:prstGeom prst="rect">
              <a:avLst/>
            </a:prstGeom>
          </p:spPr>
          <p:txBody>
            <a:bodyPr wrap="none">
              <a:spAutoFit/>
            </a:bodyPr>
            <a:lstStyle/>
            <a:p>
              <a:pPr lvl="0" defTabSz="914400">
                <a:defRPr/>
              </a:pPr>
              <a:r>
                <a:rPr lang="en-US" altLang="zh-CN" sz="2000" b="1" dirty="0" smtClean="0">
                  <a:solidFill>
                    <a:srgbClr val="142938"/>
                  </a:solidFill>
                  <a:latin typeface="微软雅黑"/>
                </a:rPr>
                <a:t>Neuron Boundary Coverage</a:t>
              </a:r>
              <a:endParaRPr lang="en-US" altLang="zh-CN" sz="2000" b="1" dirty="0">
                <a:solidFill>
                  <a:srgbClr val="142938"/>
                </a:solidFill>
                <a:latin typeface="微软雅黑"/>
              </a:endParaRPr>
            </a:p>
          </p:txBody>
        </p:sp>
        <p:sp>
          <p:nvSpPr>
            <p:cNvPr id="27" name="左大括号 26"/>
            <p:cNvSpPr/>
            <p:nvPr/>
          </p:nvSpPr>
          <p:spPr>
            <a:xfrm>
              <a:off x="5165913" y="3438272"/>
              <a:ext cx="211016" cy="1730835"/>
            </a:xfrm>
            <a:prstGeom prst="lef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solidFill>
                  <a:schemeClr val="tx1">
                    <a:lumMod val="95000"/>
                    <a:lumOff val="5000"/>
                  </a:schemeClr>
                </a:solidFill>
              </a:endParaRPr>
            </a:p>
          </p:txBody>
        </p:sp>
      </p:grpSp>
      <p:grpSp>
        <p:nvGrpSpPr>
          <p:cNvPr id="44" name="组合 43"/>
          <p:cNvGrpSpPr/>
          <p:nvPr/>
        </p:nvGrpSpPr>
        <p:grpSpPr>
          <a:xfrm>
            <a:off x="7358110" y="3427722"/>
            <a:ext cx="3907288" cy="1209036"/>
            <a:chOff x="5805496" y="3902077"/>
            <a:chExt cx="3907288" cy="1209036"/>
          </a:xfrm>
        </p:grpSpPr>
        <p:grpSp>
          <p:nvGrpSpPr>
            <p:cNvPr id="39" name="组合 38"/>
            <p:cNvGrpSpPr/>
            <p:nvPr/>
          </p:nvGrpSpPr>
          <p:grpSpPr>
            <a:xfrm>
              <a:off x="6096000" y="3902077"/>
              <a:ext cx="3165231" cy="407494"/>
              <a:chOff x="5978769" y="4030910"/>
              <a:chExt cx="3165231" cy="407494"/>
            </a:xfrm>
          </p:grpSpPr>
          <p:cxnSp>
            <p:nvCxnSpPr>
              <p:cNvPr id="30" name="直接连接符 29"/>
              <p:cNvCxnSpPr/>
              <p:nvPr/>
            </p:nvCxnSpPr>
            <p:spPr>
              <a:xfrm>
                <a:off x="5978769" y="4336432"/>
                <a:ext cx="3165231" cy="0"/>
              </a:xfrm>
              <a:prstGeom prst="line">
                <a:avLst/>
              </a:prstGeom>
              <a:ln w="57150"/>
            </p:spPr>
            <p:style>
              <a:lnRef idx="3">
                <a:schemeClr val="accent4"/>
              </a:lnRef>
              <a:fillRef idx="0">
                <a:schemeClr val="accent4"/>
              </a:fillRef>
              <a:effectRef idx="2">
                <a:schemeClr val="accent4"/>
              </a:effectRef>
              <a:fontRef idx="minor">
                <a:schemeClr val="tx1"/>
              </a:fontRef>
            </p:style>
          </p:cxnSp>
          <p:cxnSp>
            <p:nvCxnSpPr>
              <p:cNvPr id="32" name="直接箭头连接符 31"/>
              <p:cNvCxnSpPr/>
              <p:nvPr/>
            </p:nvCxnSpPr>
            <p:spPr>
              <a:xfrm flipV="1">
                <a:off x="5978769" y="4035669"/>
                <a:ext cx="0" cy="30076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V="1">
                <a:off x="9129346" y="4035668"/>
                <a:ext cx="0" cy="30076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V="1">
                <a:off x="6392006" y="4030910"/>
                <a:ext cx="0" cy="30076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V="1">
                <a:off x="8733692" y="4035668"/>
                <a:ext cx="0" cy="30076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V="1">
                <a:off x="6834443" y="4035668"/>
                <a:ext cx="0" cy="30076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V="1">
                <a:off x="8326316" y="4030911"/>
                <a:ext cx="0" cy="30076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5F5A126D-DBF7-4677-B085-E086E464685A}"/>
                  </a:ext>
                </a:extLst>
              </p:cNvPr>
              <p:cNvSpPr/>
              <p:nvPr/>
            </p:nvSpPr>
            <p:spPr>
              <a:xfrm>
                <a:off x="7307523" y="4038294"/>
                <a:ext cx="431528" cy="400110"/>
              </a:xfrm>
              <a:prstGeom prst="rect">
                <a:avLst/>
              </a:prstGeom>
            </p:spPr>
            <p:txBody>
              <a:bodyPr wrap="none">
                <a:spAutoFit/>
              </a:bodyPr>
              <a:lstStyle/>
              <a:p>
                <a:pPr lvl="0" defTabSz="914400">
                  <a:defRPr/>
                </a:pPr>
                <a:r>
                  <a:rPr lang="en-US" altLang="zh-CN" sz="2000" b="1" dirty="0" smtClean="0">
                    <a:solidFill>
                      <a:srgbClr val="142938"/>
                    </a:solidFill>
                    <a:latin typeface="微软雅黑"/>
                  </a:rPr>
                  <a:t>…</a:t>
                </a:r>
                <a:endParaRPr lang="en-US" altLang="zh-CN" sz="2000" b="1" dirty="0">
                  <a:solidFill>
                    <a:srgbClr val="142938"/>
                  </a:solidFill>
                  <a:latin typeface="微软雅黑"/>
                </a:endParaRPr>
              </a:p>
            </p:txBody>
          </p:sp>
        </p:grpSp>
        <mc:AlternateContent xmlns:mc="http://schemas.openxmlformats.org/markup-compatibility/2006">
          <mc:Choice xmlns:a14="http://schemas.microsoft.com/office/drawing/2010/main" Requires="a14">
            <p:sp>
              <p:nvSpPr>
                <p:cNvPr id="40" name="文本框 39"/>
                <p:cNvSpPr txBox="1"/>
                <p:nvPr/>
              </p:nvSpPr>
              <p:spPr>
                <a:xfrm>
                  <a:off x="5805496" y="4245346"/>
                  <a:ext cx="58766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𝐿𝑜𝑤</m:t>
                            </m:r>
                          </m:e>
                          <m:sub>
                            <m:r>
                              <a:rPr lang="en-US" altLang="zh-CN" b="0" i="1" smtClean="0">
                                <a:latin typeface="Cambria Math" panose="02040503050406030204" pitchFamily="18" charset="0"/>
                              </a:rPr>
                              <m:t>𝑛</m:t>
                            </m:r>
                          </m:sub>
                        </m:sSub>
                      </m:oMath>
                    </m:oMathPara>
                  </a14:m>
                  <a:endParaRPr lang="zh-CN" altLang="en-US" dirty="0"/>
                </a:p>
              </p:txBody>
            </p:sp>
          </mc:Choice>
          <mc:Fallback>
            <p:sp>
              <p:nvSpPr>
                <p:cNvPr id="40" name="文本框 39"/>
                <p:cNvSpPr txBox="1">
                  <a:spLocks noRot="1" noChangeAspect="1" noMove="1" noResize="1" noEditPoints="1" noAdjustHandles="1" noChangeArrowheads="1" noChangeShapeType="1" noTextEdit="1"/>
                </p:cNvSpPr>
                <p:nvPr/>
              </p:nvSpPr>
              <p:spPr>
                <a:xfrm>
                  <a:off x="5805496" y="4245346"/>
                  <a:ext cx="587661" cy="276999"/>
                </a:xfrm>
                <a:prstGeom prst="rect">
                  <a:avLst/>
                </a:prstGeom>
                <a:blipFill>
                  <a:blip r:embed="rId6"/>
                  <a:stretch>
                    <a:fillRect l="-7292" r="-2083" b="-13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1" name="文本框 40"/>
                <p:cNvSpPr txBox="1"/>
                <p:nvPr/>
              </p:nvSpPr>
              <p:spPr>
                <a:xfrm>
                  <a:off x="9015862" y="4237394"/>
                  <a:ext cx="69692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𝐻𝑖𝑔h</m:t>
                            </m:r>
                          </m:e>
                          <m:sub>
                            <m:r>
                              <a:rPr lang="en-US" altLang="zh-CN" b="0" i="1" smtClean="0">
                                <a:latin typeface="Cambria Math" panose="02040503050406030204" pitchFamily="18" charset="0"/>
                              </a:rPr>
                              <m:t>𝑛</m:t>
                            </m:r>
                          </m:sub>
                        </m:sSub>
                      </m:oMath>
                    </m:oMathPara>
                  </a14:m>
                  <a:endParaRPr lang="zh-CN" altLang="en-US" dirty="0"/>
                </a:p>
              </p:txBody>
            </p:sp>
          </mc:Choice>
          <mc:Fallback>
            <p:sp>
              <p:nvSpPr>
                <p:cNvPr id="41" name="文本框 40"/>
                <p:cNvSpPr txBox="1">
                  <a:spLocks noRot="1" noChangeAspect="1" noMove="1" noResize="1" noEditPoints="1" noAdjustHandles="1" noChangeArrowheads="1" noChangeShapeType="1" noTextEdit="1"/>
                </p:cNvSpPr>
                <p:nvPr/>
              </p:nvSpPr>
              <p:spPr>
                <a:xfrm>
                  <a:off x="9015862" y="4237394"/>
                  <a:ext cx="696922" cy="276999"/>
                </a:xfrm>
                <a:prstGeom prst="rect">
                  <a:avLst/>
                </a:prstGeom>
                <a:blipFill>
                  <a:blip r:embed="rId7"/>
                  <a:stretch>
                    <a:fillRect l="-10526" r="-877" b="-34783"/>
                  </a:stretch>
                </a:blipFill>
              </p:spPr>
              <p:txBody>
                <a:bodyPr/>
                <a:lstStyle/>
                <a:p>
                  <a:r>
                    <a:rPr lang="zh-CN" altLang="en-US">
                      <a:noFill/>
                    </a:rPr>
                    <a:t> </a:t>
                  </a:r>
                </a:p>
              </p:txBody>
            </p:sp>
          </mc:Fallback>
        </mc:AlternateContent>
        <p:sp>
          <p:nvSpPr>
            <p:cNvPr id="42" name="左大括号 41"/>
            <p:cNvSpPr/>
            <p:nvPr/>
          </p:nvSpPr>
          <p:spPr>
            <a:xfrm rot="16200000">
              <a:off x="7539753" y="3082865"/>
              <a:ext cx="277724" cy="305493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5F5A126D-DBF7-4677-B085-E086E464685A}"/>
                </a:ext>
              </a:extLst>
            </p:cNvPr>
            <p:cNvSpPr/>
            <p:nvPr/>
          </p:nvSpPr>
          <p:spPr>
            <a:xfrm>
              <a:off x="7109308" y="4772559"/>
              <a:ext cx="1208985" cy="338554"/>
            </a:xfrm>
            <a:prstGeom prst="rect">
              <a:avLst/>
            </a:prstGeom>
          </p:spPr>
          <p:txBody>
            <a:bodyPr wrap="none">
              <a:spAutoFit/>
            </a:bodyPr>
            <a:lstStyle/>
            <a:p>
              <a:pPr lvl="0" defTabSz="914400">
                <a:defRPr/>
              </a:pPr>
              <a:r>
                <a:rPr lang="en-US" altLang="zh-CN" sz="1600" b="1" dirty="0" smtClean="0">
                  <a:solidFill>
                    <a:srgbClr val="142938"/>
                  </a:solidFill>
                  <a:latin typeface="微软雅黑"/>
                </a:rPr>
                <a:t>k sections</a:t>
              </a:r>
              <a:endParaRPr lang="en-US" altLang="zh-CN" sz="1600" b="1" dirty="0">
                <a:solidFill>
                  <a:srgbClr val="142938"/>
                </a:solidFill>
                <a:latin typeface="微软雅黑"/>
              </a:endParaRPr>
            </a:p>
          </p:txBody>
        </p:sp>
      </p:grpSp>
    </p:spTree>
    <p:extLst>
      <p:ext uri="{BB962C8B-B14F-4D97-AF65-F5344CB8AC3E}">
        <p14:creationId xmlns:p14="http://schemas.microsoft.com/office/powerpoint/2010/main" val="3745602155"/>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srgbClr val="142938"/>
                </a:solidFill>
                <a:effectLst/>
                <a:uLnTx/>
                <a:uFillTx/>
                <a:latin typeface="微软雅黑"/>
                <a:ea typeface="微软雅黑"/>
                <a:cs typeface="+mn-cs"/>
              </a:rPr>
              <a:t>04</a:t>
            </a:r>
            <a:endPar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endParaRP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924547" y="547446"/>
            <a:ext cx="3942618" cy="400110"/>
          </a:xfrm>
          <a:prstGeom prst="rect">
            <a:avLst/>
          </a:prstGeom>
        </p:spPr>
        <p:txBody>
          <a:bodyPr wrap="none">
            <a:spAutoFit/>
          </a:bodyPr>
          <a:lstStyle/>
          <a:p>
            <a:pPr lvl="0" defTabSz="914400">
              <a:defRPr/>
            </a:pPr>
            <a:r>
              <a:rPr lang="en-US" altLang="zh-CN" sz="2000" b="1" dirty="0">
                <a:solidFill>
                  <a:srgbClr val="142938"/>
                </a:solidFill>
                <a:latin typeface="微软雅黑"/>
              </a:rPr>
              <a:t>Layer-Level Coverage Criteria</a:t>
            </a:r>
            <a:endParaRPr lang="zh-CN" altLang="en-US" sz="2000" dirty="0">
              <a:solidFill>
                <a:prstClr val="black"/>
              </a:solidFill>
            </a:endParaRPr>
          </a:p>
        </p:txBody>
      </p:sp>
      <p:pic>
        <p:nvPicPr>
          <p:cNvPr id="24" name="图片 23"/>
          <p:cNvPicPr>
            <a:picLocks noChangeAspect="1"/>
          </p:cNvPicPr>
          <p:nvPr/>
        </p:nvPicPr>
        <p:blipFill>
          <a:blip r:embed="rId4"/>
          <a:stretch>
            <a:fillRect/>
          </a:stretch>
        </p:blipFill>
        <p:spPr>
          <a:xfrm>
            <a:off x="1342793" y="2160778"/>
            <a:ext cx="2467207" cy="2192070"/>
          </a:xfrm>
          <a:prstGeom prst="rect">
            <a:avLst/>
          </a:prstGeom>
          <a:ln>
            <a:noFill/>
          </a:ln>
          <a:effectLst>
            <a:outerShdw blurRad="292100" dist="139700" dir="2700000" algn="tl" rotWithShape="0">
              <a:srgbClr val="333333">
                <a:alpha val="65000"/>
              </a:srgbClr>
            </a:outerShdw>
          </a:effectLst>
        </p:spPr>
      </p:pic>
      <p:sp>
        <p:nvSpPr>
          <p:cNvPr id="45" name="矩形 44">
            <a:extLst>
              <a:ext uri="{FF2B5EF4-FFF2-40B4-BE49-F238E27FC236}">
                <a16:creationId xmlns:a16="http://schemas.microsoft.com/office/drawing/2014/main" id="{5F5A126D-DBF7-4677-B085-E086E464685A}"/>
              </a:ext>
            </a:extLst>
          </p:cNvPr>
          <p:cNvSpPr/>
          <p:nvPr/>
        </p:nvSpPr>
        <p:spPr>
          <a:xfrm>
            <a:off x="4965488" y="1791446"/>
            <a:ext cx="6833024" cy="369332"/>
          </a:xfrm>
          <a:prstGeom prst="rect">
            <a:avLst/>
          </a:prstGeom>
        </p:spPr>
        <p:txBody>
          <a:bodyPr wrap="none">
            <a:spAutoFit/>
          </a:bodyPr>
          <a:lstStyle/>
          <a:p>
            <a:pPr lvl="0" defTabSz="914400">
              <a:defRPr/>
            </a:pPr>
            <a:r>
              <a:rPr lang="en-US" altLang="zh-CN" b="1" dirty="0">
                <a:solidFill>
                  <a:srgbClr val="142938"/>
                </a:solidFill>
                <a:latin typeface="微软雅黑"/>
              </a:rPr>
              <a:t>f</a:t>
            </a:r>
            <a:r>
              <a:rPr lang="en-US" altLang="zh-CN" b="1" dirty="0" smtClean="0">
                <a:solidFill>
                  <a:srgbClr val="142938"/>
                </a:solidFill>
                <a:latin typeface="微软雅黑"/>
              </a:rPr>
              <a:t>ind top </a:t>
            </a:r>
            <a:r>
              <a:rPr lang="en-US" altLang="zh-CN" b="1" dirty="0">
                <a:solidFill>
                  <a:srgbClr val="142938"/>
                </a:solidFill>
                <a:latin typeface="微软雅黑"/>
              </a:rPr>
              <a:t>hyperactive neurons </a:t>
            </a:r>
            <a:r>
              <a:rPr lang="en-US" altLang="zh-CN" b="1" dirty="0" smtClean="0">
                <a:solidFill>
                  <a:srgbClr val="142938"/>
                </a:solidFill>
                <a:latin typeface="微软雅黑"/>
              </a:rPr>
              <a:t>and test </a:t>
            </a:r>
            <a:r>
              <a:rPr lang="en-US" altLang="zh-CN" b="1" dirty="0">
                <a:solidFill>
                  <a:srgbClr val="142938"/>
                </a:solidFill>
                <a:latin typeface="微软雅黑"/>
              </a:rPr>
              <a:t>their </a:t>
            </a:r>
            <a:r>
              <a:rPr lang="en-US" altLang="zh-CN" b="1" dirty="0" smtClean="0">
                <a:solidFill>
                  <a:srgbClr val="142938"/>
                </a:solidFill>
                <a:latin typeface="微软雅黑"/>
              </a:rPr>
              <a:t>combinations</a:t>
            </a:r>
            <a:endParaRPr lang="zh-CN" altLang="en-US" dirty="0">
              <a:solidFill>
                <a:prstClr val="black"/>
              </a:solidFill>
            </a:endParaRPr>
          </a:p>
        </p:txBody>
      </p:sp>
      <p:sp>
        <p:nvSpPr>
          <p:cNvPr id="46" name="矩形 45">
            <a:extLst>
              <a:ext uri="{FF2B5EF4-FFF2-40B4-BE49-F238E27FC236}">
                <a16:creationId xmlns:a16="http://schemas.microsoft.com/office/drawing/2014/main" id="{5F5A126D-DBF7-4677-B085-E086E464685A}"/>
              </a:ext>
            </a:extLst>
          </p:cNvPr>
          <p:cNvSpPr/>
          <p:nvPr/>
        </p:nvSpPr>
        <p:spPr>
          <a:xfrm>
            <a:off x="6760938" y="3256813"/>
            <a:ext cx="3242123" cy="400110"/>
          </a:xfrm>
          <a:prstGeom prst="rect">
            <a:avLst/>
          </a:prstGeom>
        </p:spPr>
        <p:txBody>
          <a:bodyPr wrap="square">
            <a:spAutoFit/>
          </a:bodyPr>
          <a:lstStyle/>
          <a:p>
            <a:pPr lvl="0" defTabSz="914400">
              <a:defRPr/>
            </a:pPr>
            <a:r>
              <a:rPr lang="en-US" altLang="zh-CN" sz="2000" b="1" dirty="0" smtClean="0">
                <a:solidFill>
                  <a:srgbClr val="142938"/>
                </a:solidFill>
                <a:latin typeface="微软雅黑"/>
              </a:rPr>
              <a:t>Top-k Neuron Coverage</a:t>
            </a:r>
            <a:endParaRPr lang="en-US" altLang="zh-CN" sz="2000" b="1" dirty="0">
              <a:solidFill>
                <a:srgbClr val="142938"/>
              </a:solidFill>
              <a:latin typeface="微软雅黑"/>
            </a:endParaRPr>
          </a:p>
        </p:txBody>
      </p:sp>
    </p:spTree>
    <p:extLst>
      <p:ext uri="{BB962C8B-B14F-4D97-AF65-F5344CB8AC3E}">
        <p14:creationId xmlns:p14="http://schemas.microsoft.com/office/powerpoint/2010/main" val="2199471992"/>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srgbClr val="142938"/>
                </a:solidFill>
                <a:effectLst/>
                <a:uLnTx/>
                <a:uFillTx/>
                <a:latin typeface="微软雅黑"/>
                <a:ea typeface="微软雅黑"/>
                <a:cs typeface="+mn-cs"/>
              </a:rPr>
              <a:t>04</a:t>
            </a:r>
            <a:endPar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endParaRP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924547" y="547446"/>
            <a:ext cx="2063963" cy="400110"/>
          </a:xfrm>
          <a:prstGeom prst="rect">
            <a:avLst/>
          </a:prstGeom>
        </p:spPr>
        <p:txBody>
          <a:bodyPr wrap="none">
            <a:spAutoFit/>
          </a:bodyPr>
          <a:lstStyle/>
          <a:p>
            <a:pPr lvl="0" defTabSz="914400">
              <a:defRPr/>
            </a:pPr>
            <a:r>
              <a:rPr lang="en-US" altLang="zh-CN" sz="2000" b="1" dirty="0" smtClean="0">
                <a:solidFill>
                  <a:srgbClr val="142938"/>
                </a:solidFill>
                <a:latin typeface="微软雅黑"/>
              </a:rPr>
              <a:t>Disadvantages</a:t>
            </a:r>
            <a:endParaRPr lang="zh-CN" altLang="en-US" sz="2000" dirty="0">
              <a:solidFill>
                <a:prstClr val="black"/>
              </a:solidFill>
            </a:endParaRPr>
          </a:p>
        </p:txBody>
      </p:sp>
      <p:sp>
        <p:nvSpPr>
          <p:cNvPr id="19" name="矩形 18">
            <a:extLst>
              <a:ext uri="{FF2B5EF4-FFF2-40B4-BE49-F238E27FC236}">
                <a16:creationId xmlns:a16="http://schemas.microsoft.com/office/drawing/2014/main" id="{5F5A126D-DBF7-4677-B085-E086E464685A}"/>
              </a:ext>
            </a:extLst>
          </p:cNvPr>
          <p:cNvSpPr/>
          <p:nvPr/>
        </p:nvSpPr>
        <p:spPr>
          <a:xfrm>
            <a:off x="3048000" y="1729802"/>
            <a:ext cx="6858000" cy="3416320"/>
          </a:xfrm>
          <a:prstGeom prst="rect">
            <a:avLst/>
          </a:prstGeom>
        </p:spPr>
        <p:txBody>
          <a:bodyPr wrap="square">
            <a:spAutoFit/>
          </a:bodyPr>
          <a:lstStyle/>
          <a:p>
            <a:pPr lvl="0" defTabSz="914400">
              <a:defRPr/>
            </a:pPr>
            <a:r>
              <a:rPr lang="en-US" altLang="zh-CN" sz="2400" b="1" dirty="0" smtClean="0">
                <a:solidFill>
                  <a:srgbClr val="142938"/>
                </a:solidFill>
                <a:latin typeface="微软雅黑"/>
              </a:rPr>
              <a:t>1.   </a:t>
            </a:r>
            <a:r>
              <a:rPr lang="zh-CN" altLang="en-US" sz="2400" b="1" dirty="0" smtClean="0">
                <a:solidFill>
                  <a:srgbClr val="142938"/>
                </a:solidFill>
                <a:latin typeface="微软雅黑"/>
              </a:rPr>
              <a:t>对提高</a:t>
            </a:r>
            <a:r>
              <a:rPr lang="en-US" altLang="zh-CN" sz="2400" b="1" dirty="0" smtClean="0">
                <a:solidFill>
                  <a:srgbClr val="142938"/>
                </a:solidFill>
                <a:latin typeface="微软雅黑"/>
              </a:rPr>
              <a:t>DNN</a:t>
            </a:r>
            <a:r>
              <a:rPr lang="zh-CN" altLang="en-US" sz="2400" b="1" dirty="0" smtClean="0">
                <a:solidFill>
                  <a:srgbClr val="142938"/>
                </a:solidFill>
                <a:latin typeface="微软雅黑"/>
              </a:rPr>
              <a:t>的性能没有显著帮助</a:t>
            </a:r>
            <a:endParaRPr lang="en-US" altLang="zh-CN" sz="2400" b="1" dirty="0" smtClean="0">
              <a:solidFill>
                <a:srgbClr val="142938"/>
              </a:solidFill>
              <a:latin typeface="微软雅黑"/>
            </a:endParaRPr>
          </a:p>
          <a:p>
            <a:pPr marL="457200" lvl="0" indent="-457200" defTabSz="914400">
              <a:buAutoNum type="arabicPeriod"/>
              <a:defRPr/>
            </a:pPr>
            <a:endParaRPr lang="en-US" altLang="zh-CN" sz="2400" b="1" dirty="0">
              <a:solidFill>
                <a:srgbClr val="142938"/>
              </a:solidFill>
              <a:latin typeface="微软雅黑"/>
            </a:endParaRPr>
          </a:p>
          <a:p>
            <a:pPr lvl="0" defTabSz="914400">
              <a:defRPr/>
            </a:pPr>
            <a:r>
              <a:rPr lang="en-US" altLang="zh-CN" sz="2400" b="1" dirty="0" smtClean="0">
                <a:solidFill>
                  <a:srgbClr val="142938"/>
                </a:solidFill>
                <a:latin typeface="微软雅黑"/>
              </a:rPr>
              <a:t>2.   </a:t>
            </a:r>
            <a:r>
              <a:rPr lang="zh-CN" altLang="en-US" sz="2400" b="1" dirty="0" smtClean="0">
                <a:solidFill>
                  <a:srgbClr val="142938"/>
                </a:solidFill>
                <a:latin typeface="微软雅黑"/>
              </a:rPr>
              <a:t>不同测试用例之间覆盖率的差异不显著</a:t>
            </a:r>
            <a:endParaRPr lang="en-US" altLang="zh-CN" sz="2400" b="1" dirty="0" smtClean="0">
              <a:solidFill>
                <a:srgbClr val="142938"/>
              </a:solidFill>
              <a:latin typeface="微软雅黑"/>
            </a:endParaRPr>
          </a:p>
          <a:p>
            <a:pPr lvl="0" defTabSz="914400">
              <a:defRPr/>
            </a:pPr>
            <a:endParaRPr lang="en-US" altLang="zh-CN" sz="2400" b="1" dirty="0">
              <a:solidFill>
                <a:srgbClr val="142938"/>
              </a:solidFill>
              <a:latin typeface="微软雅黑"/>
            </a:endParaRPr>
          </a:p>
          <a:p>
            <a:pPr lvl="0" defTabSz="914400">
              <a:defRPr/>
            </a:pPr>
            <a:r>
              <a:rPr lang="en-US" altLang="zh-CN" sz="2400" b="1" dirty="0" smtClean="0">
                <a:solidFill>
                  <a:srgbClr val="142938"/>
                </a:solidFill>
                <a:latin typeface="微软雅黑"/>
              </a:rPr>
              <a:t>3.   </a:t>
            </a:r>
            <a:r>
              <a:rPr lang="zh-CN" altLang="en-US" sz="2400" b="1" dirty="0" smtClean="0">
                <a:solidFill>
                  <a:srgbClr val="142938"/>
                </a:solidFill>
                <a:latin typeface="微软雅黑"/>
              </a:rPr>
              <a:t>如果采用</a:t>
            </a:r>
            <a:r>
              <a:rPr lang="en-US" altLang="zh-CN" sz="2400" b="1" dirty="0" smtClean="0">
                <a:solidFill>
                  <a:srgbClr val="142938"/>
                </a:solidFill>
                <a:latin typeface="微软雅黑"/>
              </a:rPr>
              <a:t>coverage-additional</a:t>
            </a:r>
            <a:r>
              <a:rPr lang="zh-CN" altLang="en-US" sz="2400" b="1" dirty="0" smtClean="0">
                <a:solidFill>
                  <a:srgbClr val="142938"/>
                </a:solidFill>
                <a:latin typeface="微软雅黑"/>
              </a:rPr>
              <a:t>的方式进行测试用例选择，那么只需选择极少的用例就能完成覆盖</a:t>
            </a:r>
            <a:endParaRPr lang="en-US" altLang="zh-CN" sz="2400" b="1" dirty="0" smtClean="0">
              <a:solidFill>
                <a:srgbClr val="142938"/>
              </a:solidFill>
              <a:latin typeface="微软雅黑"/>
            </a:endParaRPr>
          </a:p>
          <a:p>
            <a:pPr marL="457200" lvl="0" indent="-457200" defTabSz="914400">
              <a:buAutoNum type="arabicPeriod"/>
              <a:defRPr/>
            </a:pPr>
            <a:endParaRPr lang="en-US" altLang="zh-CN" sz="2400" b="1" dirty="0">
              <a:solidFill>
                <a:srgbClr val="142938"/>
              </a:solidFill>
              <a:latin typeface="微软雅黑"/>
            </a:endParaRPr>
          </a:p>
          <a:p>
            <a:pPr lvl="0" defTabSz="914400">
              <a:defRPr/>
            </a:pPr>
            <a:r>
              <a:rPr lang="en-US" altLang="zh-CN" sz="2400" b="1" dirty="0" smtClean="0">
                <a:solidFill>
                  <a:srgbClr val="142938"/>
                </a:solidFill>
                <a:latin typeface="微软雅黑"/>
              </a:rPr>
              <a:t>4.   </a:t>
            </a:r>
            <a:r>
              <a:rPr lang="zh-CN" altLang="en-US" sz="2400" b="1" dirty="0" smtClean="0">
                <a:solidFill>
                  <a:srgbClr val="142938"/>
                </a:solidFill>
                <a:latin typeface="微软雅黑"/>
              </a:rPr>
              <a:t>时间复杂度高</a:t>
            </a:r>
            <a:endParaRPr lang="zh-CN" altLang="en-US" sz="2400" dirty="0">
              <a:solidFill>
                <a:prstClr val="black"/>
              </a:solidFill>
            </a:endParaRPr>
          </a:p>
        </p:txBody>
      </p:sp>
    </p:spTree>
    <p:extLst>
      <p:ext uri="{BB962C8B-B14F-4D97-AF65-F5344CB8AC3E}">
        <p14:creationId xmlns:p14="http://schemas.microsoft.com/office/powerpoint/2010/main" val="1283607510"/>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15">
            <a:extLst>
              <a:ext uri="{FF2B5EF4-FFF2-40B4-BE49-F238E27FC236}">
                <a16:creationId xmlns:a16="http://schemas.microsoft.com/office/drawing/2014/main" id="{4100CCFE-5D23-4342-8F08-42C14CA75BA7}"/>
              </a:ext>
            </a:extLst>
          </p:cNvPr>
          <p:cNvSpPr/>
          <p:nvPr/>
        </p:nvSpPr>
        <p:spPr>
          <a:xfrm>
            <a:off x="6913221" y="1637140"/>
            <a:ext cx="3470410" cy="428075"/>
          </a:xfrm>
          <a:prstGeom prst="roundRect">
            <a:avLst>
              <a:gd name="adj" fmla="val 50000"/>
            </a:avLst>
          </a:prstGeom>
          <a:solidFill>
            <a:srgbClr val="00B0F0"/>
          </a:solidFill>
          <a:ln w="25400">
            <a:gradFill flip="none" rotWithShape="1">
              <a:gsLst>
                <a:gs pos="0">
                  <a:srgbClr val="CFCFCF"/>
                </a:gs>
                <a:gs pos="100000">
                  <a:schemeClr val="bg1"/>
                </a:gs>
              </a:gsLst>
              <a:lin ang="2700000" scaled="1"/>
              <a:tileRect/>
            </a:gradFill>
          </a:ln>
          <a:effectLst>
            <a:innerShdw blurRad="139700" dist="635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13"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圆角矩形 116">
            <a:extLst>
              <a:ext uri="{FF2B5EF4-FFF2-40B4-BE49-F238E27FC236}">
                <a16:creationId xmlns:a16="http://schemas.microsoft.com/office/drawing/2014/main" id="{72336A59-3D1F-4549-AF45-B28E86B6BA2E}"/>
              </a:ext>
            </a:extLst>
          </p:cNvPr>
          <p:cNvSpPr/>
          <p:nvPr/>
        </p:nvSpPr>
        <p:spPr>
          <a:xfrm>
            <a:off x="6913221" y="2436130"/>
            <a:ext cx="3470410" cy="428075"/>
          </a:xfrm>
          <a:prstGeom prst="roundRect">
            <a:avLst>
              <a:gd name="adj" fmla="val 50000"/>
            </a:avLst>
          </a:prstGeom>
          <a:solidFill>
            <a:schemeClr val="accent2"/>
          </a:solidFill>
          <a:ln w="25400">
            <a:gradFill flip="none" rotWithShape="1">
              <a:gsLst>
                <a:gs pos="0">
                  <a:srgbClr val="CFCFCF"/>
                </a:gs>
                <a:gs pos="100000">
                  <a:schemeClr val="bg1"/>
                </a:gs>
              </a:gsLst>
              <a:lin ang="2700000" scaled="1"/>
              <a:tileRect/>
            </a:gradFill>
          </a:ln>
          <a:effectLst>
            <a:innerShdw blurRad="139700" dist="635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13" b="0" i="0" u="none" strike="noStrike" kern="1200" cap="none" spc="0" normalizeH="0" baseline="0" noProof="0">
              <a:ln>
                <a:noFill/>
              </a:ln>
              <a:solidFill>
                <a:prstClr val="white"/>
              </a:solidFill>
              <a:effectLst/>
              <a:uLnTx/>
              <a:uFillTx/>
              <a:latin typeface="Arial"/>
              <a:ea typeface="微软雅黑"/>
              <a:cs typeface="+mn-cs"/>
            </a:endParaRPr>
          </a:p>
        </p:txBody>
      </p:sp>
      <p:sp>
        <p:nvSpPr>
          <p:cNvPr id="4" name="圆角矩形 117">
            <a:extLst>
              <a:ext uri="{FF2B5EF4-FFF2-40B4-BE49-F238E27FC236}">
                <a16:creationId xmlns:a16="http://schemas.microsoft.com/office/drawing/2014/main" id="{495DDCE9-A110-4A8B-9713-74B98AB38394}"/>
              </a:ext>
            </a:extLst>
          </p:cNvPr>
          <p:cNvSpPr/>
          <p:nvPr/>
        </p:nvSpPr>
        <p:spPr>
          <a:xfrm>
            <a:off x="6913221" y="3236694"/>
            <a:ext cx="3470410" cy="428075"/>
          </a:xfrm>
          <a:prstGeom prst="roundRect">
            <a:avLst>
              <a:gd name="adj" fmla="val 50000"/>
            </a:avLst>
          </a:prstGeom>
          <a:solidFill>
            <a:schemeClr val="accent3"/>
          </a:solidFill>
          <a:ln w="25400">
            <a:gradFill flip="none" rotWithShape="1">
              <a:gsLst>
                <a:gs pos="0">
                  <a:srgbClr val="CFCFCF"/>
                </a:gs>
                <a:gs pos="100000">
                  <a:schemeClr val="bg1"/>
                </a:gs>
              </a:gsLst>
              <a:lin ang="2700000" scaled="1"/>
              <a:tileRect/>
            </a:gradFill>
          </a:ln>
          <a:effectLst>
            <a:innerShdw blurRad="139700" dist="635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13" b="0" i="0" u="none" strike="noStrike" kern="1200" cap="none" spc="0" normalizeH="0" baseline="0" noProof="0">
              <a:ln>
                <a:noFill/>
              </a:ln>
              <a:solidFill>
                <a:prstClr val="white"/>
              </a:solidFill>
              <a:effectLst/>
              <a:uLnTx/>
              <a:uFillTx/>
              <a:latin typeface="Arial"/>
              <a:ea typeface="微软雅黑"/>
              <a:cs typeface="+mn-cs"/>
            </a:endParaRPr>
          </a:p>
        </p:txBody>
      </p:sp>
      <p:sp>
        <p:nvSpPr>
          <p:cNvPr id="5" name="圆角矩形 118">
            <a:extLst>
              <a:ext uri="{FF2B5EF4-FFF2-40B4-BE49-F238E27FC236}">
                <a16:creationId xmlns:a16="http://schemas.microsoft.com/office/drawing/2014/main" id="{BCA580F0-F512-4DBF-9114-AB94BC528A0E}"/>
              </a:ext>
            </a:extLst>
          </p:cNvPr>
          <p:cNvSpPr/>
          <p:nvPr/>
        </p:nvSpPr>
        <p:spPr>
          <a:xfrm>
            <a:off x="6913221" y="4034146"/>
            <a:ext cx="3470410" cy="428075"/>
          </a:xfrm>
          <a:prstGeom prst="roundRect">
            <a:avLst>
              <a:gd name="adj" fmla="val 50000"/>
            </a:avLst>
          </a:prstGeom>
          <a:solidFill>
            <a:schemeClr val="accent4"/>
          </a:solidFill>
          <a:ln w="25400">
            <a:gradFill flip="none" rotWithShape="1">
              <a:gsLst>
                <a:gs pos="0">
                  <a:srgbClr val="CFCFCF"/>
                </a:gs>
                <a:gs pos="100000">
                  <a:schemeClr val="bg1"/>
                </a:gs>
              </a:gsLst>
              <a:lin ang="2700000" scaled="1"/>
              <a:tileRect/>
            </a:gradFill>
          </a:ln>
          <a:effectLst>
            <a:innerShdw blurRad="139700" dist="635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13" b="0" i="0" u="none" strike="noStrike" kern="1200" cap="none" spc="0" normalizeH="0" baseline="0" noProof="0">
              <a:ln>
                <a:noFill/>
              </a:ln>
              <a:solidFill>
                <a:prstClr val="white"/>
              </a:solidFill>
              <a:effectLst/>
              <a:uLnTx/>
              <a:uFillTx/>
              <a:latin typeface="Arial"/>
              <a:ea typeface="微软雅黑"/>
              <a:cs typeface="+mn-cs"/>
            </a:endParaRPr>
          </a:p>
        </p:txBody>
      </p:sp>
      <p:sp>
        <p:nvSpPr>
          <p:cNvPr id="6" name="圆角矩形 119">
            <a:extLst>
              <a:ext uri="{FF2B5EF4-FFF2-40B4-BE49-F238E27FC236}">
                <a16:creationId xmlns:a16="http://schemas.microsoft.com/office/drawing/2014/main" id="{A41A93BA-34BD-47CB-95E6-1BDF743DE19A}"/>
              </a:ext>
            </a:extLst>
          </p:cNvPr>
          <p:cNvSpPr/>
          <p:nvPr/>
        </p:nvSpPr>
        <p:spPr>
          <a:xfrm>
            <a:off x="6913221" y="4802225"/>
            <a:ext cx="3470410" cy="428075"/>
          </a:xfrm>
          <a:prstGeom prst="roundRect">
            <a:avLst>
              <a:gd name="adj" fmla="val 50000"/>
            </a:avLst>
          </a:prstGeom>
          <a:solidFill>
            <a:srgbClr val="0070C0"/>
          </a:solidFill>
          <a:ln w="25400">
            <a:gradFill flip="none" rotWithShape="1">
              <a:gsLst>
                <a:gs pos="0">
                  <a:srgbClr val="CFCFCF"/>
                </a:gs>
                <a:gs pos="100000">
                  <a:schemeClr val="bg1"/>
                </a:gs>
              </a:gsLst>
              <a:lin ang="2700000" scaled="1"/>
              <a:tileRect/>
            </a:gradFill>
          </a:ln>
          <a:effectLst>
            <a:innerShdw blurRad="139700" dist="635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13" b="0" i="0" u="none" strike="noStrike" kern="1200" cap="none" spc="0" normalizeH="0" baseline="0" noProof="0">
              <a:ln>
                <a:noFill/>
              </a:ln>
              <a:solidFill>
                <a:prstClr val="white"/>
              </a:solidFill>
              <a:effectLst/>
              <a:uLnTx/>
              <a:uFillTx/>
              <a:latin typeface="Arial"/>
              <a:ea typeface="微软雅黑"/>
              <a:cs typeface="+mn-cs"/>
            </a:endParaRPr>
          </a:p>
        </p:txBody>
      </p:sp>
      <p:sp>
        <p:nvSpPr>
          <p:cNvPr id="7" name="文本框 6">
            <a:extLst>
              <a:ext uri="{FF2B5EF4-FFF2-40B4-BE49-F238E27FC236}">
                <a16:creationId xmlns:a16="http://schemas.microsoft.com/office/drawing/2014/main" id="{500EE418-E966-464D-A67E-9D52E6DE0B8B}"/>
              </a:ext>
            </a:extLst>
          </p:cNvPr>
          <p:cNvSpPr txBox="1"/>
          <p:nvPr/>
        </p:nvSpPr>
        <p:spPr>
          <a:xfrm>
            <a:off x="7113742" y="1666512"/>
            <a:ext cx="3069366" cy="3924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5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PART 01   </a:t>
            </a:r>
            <a:r>
              <a:rPr kumimoji="0" lang="zh-CN" altLang="en-US" sz="195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研究背景</a:t>
            </a:r>
            <a:endParaRPr kumimoji="0" lang="zh-CN" altLang="en-US" sz="195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endParaRPr>
          </a:p>
        </p:txBody>
      </p:sp>
      <p:sp>
        <p:nvSpPr>
          <p:cNvPr id="8" name="文本框 7">
            <a:extLst>
              <a:ext uri="{FF2B5EF4-FFF2-40B4-BE49-F238E27FC236}">
                <a16:creationId xmlns:a16="http://schemas.microsoft.com/office/drawing/2014/main" id="{D120194A-C1D5-4BF7-85F8-F043D9D922B3}"/>
              </a:ext>
            </a:extLst>
          </p:cNvPr>
          <p:cNvSpPr txBox="1"/>
          <p:nvPr/>
        </p:nvSpPr>
        <p:spPr>
          <a:xfrm>
            <a:off x="7113742" y="2465502"/>
            <a:ext cx="3069366" cy="3924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5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PART 02   </a:t>
            </a:r>
            <a:r>
              <a:rPr lang="zh-CN" altLang="en-US" sz="1950" b="1" noProof="0" dirty="0">
                <a:solidFill>
                  <a:prstClr val="white"/>
                </a:solidFill>
                <a:latin typeface="微软雅黑" panose="020B0503020204020204" pitchFamily="34" charset="-122"/>
                <a:ea typeface="微软雅黑" panose="020B0503020204020204" pitchFamily="34" charset="-122"/>
                <a:cs typeface="Aharoni" panose="02010803020104030203" pitchFamily="2" charset="-79"/>
              </a:rPr>
              <a:t>研究现状</a:t>
            </a:r>
            <a:endParaRPr kumimoji="0" lang="zh-CN" altLang="en-US" sz="195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endParaRPr>
          </a:p>
        </p:txBody>
      </p:sp>
      <p:sp>
        <p:nvSpPr>
          <p:cNvPr id="9" name="文本框 8">
            <a:extLst>
              <a:ext uri="{FF2B5EF4-FFF2-40B4-BE49-F238E27FC236}">
                <a16:creationId xmlns:a16="http://schemas.microsoft.com/office/drawing/2014/main" id="{7ADBC175-EFC2-4FAE-9BE9-80D87B365F76}"/>
              </a:ext>
            </a:extLst>
          </p:cNvPr>
          <p:cNvSpPr txBox="1"/>
          <p:nvPr/>
        </p:nvSpPr>
        <p:spPr>
          <a:xfrm>
            <a:off x="7113742" y="3266067"/>
            <a:ext cx="3069366" cy="3924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5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PART 03   </a:t>
            </a:r>
            <a:r>
              <a:rPr kumimoji="0" lang="en-US" altLang="zh-CN" sz="195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ML Test</a:t>
            </a:r>
            <a:endParaRPr kumimoji="0" lang="zh-CN" altLang="en-US" sz="195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endParaRPr>
          </a:p>
        </p:txBody>
      </p:sp>
      <p:sp>
        <p:nvSpPr>
          <p:cNvPr id="10" name="文本框 9">
            <a:extLst>
              <a:ext uri="{FF2B5EF4-FFF2-40B4-BE49-F238E27FC236}">
                <a16:creationId xmlns:a16="http://schemas.microsoft.com/office/drawing/2014/main" id="{39436432-EC0B-4AA9-984A-A2BAEDEBAC0E}"/>
              </a:ext>
            </a:extLst>
          </p:cNvPr>
          <p:cNvSpPr txBox="1"/>
          <p:nvPr/>
        </p:nvSpPr>
        <p:spPr>
          <a:xfrm>
            <a:off x="7113742" y="4063519"/>
            <a:ext cx="3069366" cy="3924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5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PART 04   </a:t>
            </a:r>
            <a:r>
              <a:rPr kumimoji="0" lang="en-US" altLang="zh-CN" sz="195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DL Test</a:t>
            </a:r>
            <a:endParaRPr kumimoji="0" lang="zh-CN" altLang="en-US" sz="195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endParaRPr>
          </a:p>
        </p:txBody>
      </p:sp>
      <p:sp>
        <p:nvSpPr>
          <p:cNvPr id="11" name="文本框 10">
            <a:extLst>
              <a:ext uri="{FF2B5EF4-FFF2-40B4-BE49-F238E27FC236}">
                <a16:creationId xmlns:a16="http://schemas.microsoft.com/office/drawing/2014/main" id="{290C590C-3138-4AA4-822F-9F66B99D7B1F}"/>
              </a:ext>
            </a:extLst>
          </p:cNvPr>
          <p:cNvSpPr txBox="1"/>
          <p:nvPr/>
        </p:nvSpPr>
        <p:spPr>
          <a:xfrm>
            <a:off x="7113742" y="4831598"/>
            <a:ext cx="3069366" cy="3924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5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PART 05   </a:t>
            </a:r>
            <a:r>
              <a:rPr lang="zh-CN" altLang="en-US" sz="1950" b="1" dirty="0">
                <a:solidFill>
                  <a:prstClr val="white"/>
                </a:solidFill>
                <a:latin typeface="微软雅黑" panose="020B0503020204020204" pitchFamily="34" charset="-122"/>
                <a:ea typeface="微软雅黑" panose="020B0503020204020204" pitchFamily="34" charset="-122"/>
                <a:cs typeface="Aharoni" panose="02010803020104030203" pitchFamily="2" charset="-79"/>
              </a:rPr>
              <a:t>研究挑战</a:t>
            </a:r>
            <a:endParaRPr kumimoji="0" lang="zh-CN" altLang="en-US" sz="195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endParaRPr>
          </a:p>
        </p:txBody>
      </p:sp>
      <p:pic>
        <p:nvPicPr>
          <p:cNvPr id="12" name="图片 11">
            <a:extLst>
              <a:ext uri="{FF2B5EF4-FFF2-40B4-BE49-F238E27FC236}">
                <a16:creationId xmlns:a16="http://schemas.microsoft.com/office/drawing/2014/main" id="{C4D4247A-591A-42E2-A4EF-22634BC4B8D4}"/>
              </a:ext>
            </a:extLst>
          </p:cNvPr>
          <p:cNvPicPr>
            <a:picLocks noChangeAspect="1"/>
          </p:cNvPicPr>
          <p:nvPr/>
        </p:nvPicPr>
        <p:blipFill rotWithShape="1">
          <a:blip r:embed="rId3">
            <a:extLst>
              <a:ext uri="{28A0092B-C50C-407E-A947-70E740481C1C}">
                <a14:useLocalDpi xmlns:a14="http://schemas.microsoft.com/office/drawing/2010/main" val="0"/>
              </a:ext>
            </a:extLst>
          </a:blip>
          <a:srcRect t="27927" r="9796" b="21840"/>
          <a:stretch/>
        </p:blipFill>
        <p:spPr>
          <a:xfrm>
            <a:off x="149295" y="1637140"/>
            <a:ext cx="6267425" cy="3490247"/>
          </a:xfrm>
          <a:prstGeom prst="rect">
            <a:avLst/>
          </a:prstGeom>
        </p:spPr>
      </p:pic>
      <p:sp>
        <p:nvSpPr>
          <p:cNvPr id="13" name="文本框 12">
            <a:extLst>
              <a:ext uri="{FF2B5EF4-FFF2-40B4-BE49-F238E27FC236}">
                <a16:creationId xmlns:a16="http://schemas.microsoft.com/office/drawing/2014/main" id="{D01DFF38-FB70-4CB3-AA97-2FE5B177FF2E}"/>
              </a:ext>
            </a:extLst>
          </p:cNvPr>
          <p:cNvSpPr txBox="1"/>
          <p:nvPr/>
        </p:nvSpPr>
        <p:spPr>
          <a:xfrm>
            <a:off x="1534033" y="2997542"/>
            <a:ext cx="1341152"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0" normalizeH="0" baseline="0" noProof="0" dirty="0">
                <a:ln>
                  <a:noFill/>
                </a:ln>
                <a:solidFill>
                  <a:srgbClr val="142938"/>
                </a:solidFill>
                <a:effectLst/>
                <a:uLnTx/>
                <a:uFillTx/>
                <a:latin typeface="微软雅黑"/>
                <a:ea typeface="微软雅黑"/>
                <a:cs typeface="+mn-cs"/>
              </a:rPr>
              <a:t>目录</a:t>
            </a:r>
            <a:endParaRPr kumimoji="0" lang="en-US" altLang="zh-CN" sz="4400" b="1" i="0" u="none" strike="noStrike" kern="1200" cap="none" spc="0" normalizeH="0" baseline="0" noProof="0" dirty="0">
              <a:ln>
                <a:noFill/>
              </a:ln>
              <a:solidFill>
                <a:srgbClr val="142938"/>
              </a:solidFill>
              <a:effectLst/>
              <a:uLnTx/>
              <a:uFillTx/>
              <a:latin typeface="微软雅黑"/>
              <a:ea typeface="微软雅黑"/>
              <a:cs typeface="+mn-cs"/>
            </a:endParaRPr>
          </a:p>
        </p:txBody>
      </p:sp>
      <p:grpSp>
        <p:nvGrpSpPr>
          <p:cNvPr id="14" name="组合 13">
            <a:extLst>
              <a:ext uri="{FF2B5EF4-FFF2-40B4-BE49-F238E27FC236}">
                <a16:creationId xmlns:a16="http://schemas.microsoft.com/office/drawing/2014/main" id="{2E5132A5-357E-40B4-BD37-0F32D987421B}"/>
              </a:ext>
            </a:extLst>
          </p:cNvPr>
          <p:cNvGrpSpPr/>
          <p:nvPr/>
        </p:nvGrpSpPr>
        <p:grpSpPr>
          <a:xfrm>
            <a:off x="0" y="6629400"/>
            <a:ext cx="12192000" cy="228600"/>
            <a:chOff x="0" y="6629400"/>
            <a:chExt cx="12192000" cy="228600"/>
          </a:xfrm>
        </p:grpSpPr>
        <p:grpSp>
          <p:nvGrpSpPr>
            <p:cNvPr id="15" name="组合 14">
              <a:extLst>
                <a:ext uri="{FF2B5EF4-FFF2-40B4-BE49-F238E27FC236}">
                  <a16:creationId xmlns:a16="http://schemas.microsoft.com/office/drawing/2014/main" id="{5DAC3829-BC20-4109-B5B4-B21E6E1D8C95}"/>
                </a:ext>
              </a:extLst>
            </p:cNvPr>
            <p:cNvGrpSpPr/>
            <p:nvPr/>
          </p:nvGrpSpPr>
          <p:grpSpPr>
            <a:xfrm>
              <a:off x="0" y="6629400"/>
              <a:ext cx="6096000" cy="228600"/>
              <a:chOff x="0" y="6629400"/>
              <a:chExt cx="6822268" cy="228600"/>
            </a:xfrm>
          </p:grpSpPr>
          <p:sp>
            <p:nvSpPr>
              <p:cNvPr id="21" name="矩形 20">
                <a:extLst>
                  <a:ext uri="{FF2B5EF4-FFF2-40B4-BE49-F238E27FC236}">
                    <a16:creationId xmlns:a16="http://schemas.microsoft.com/office/drawing/2014/main" id="{A1FBB147-C474-4336-B9A4-62A086AFA8EB}"/>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22" name="矩形 21">
                <a:extLst>
                  <a:ext uri="{FF2B5EF4-FFF2-40B4-BE49-F238E27FC236}">
                    <a16:creationId xmlns:a16="http://schemas.microsoft.com/office/drawing/2014/main" id="{C0BF3406-8938-4313-BB73-D5419B3B32B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23" name="矩形 22">
                <a:extLst>
                  <a:ext uri="{FF2B5EF4-FFF2-40B4-BE49-F238E27FC236}">
                    <a16:creationId xmlns:a16="http://schemas.microsoft.com/office/drawing/2014/main" id="{4A15449B-99F9-4F34-B6B5-E5532A2EAAE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24" name="矩形 23">
                <a:extLst>
                  <a:ext uri="{FF2B5EF4-FFF2-40B4-BE49-F238E27FC236}">
                    <a16:creationId xmlns:a16="http://schemas.microsoft.com/office/drawing/2014/main" id="{0ADCF330-029C-4CD7-B950-C22A6D1A9DA2}"/>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16" name="组合 15">
              <a:extLst>
                <a:ext uri="{FF2B5EF4-FFF2-40B4-BE49-F238E27FC236}">
                  <a16:creationId xmlns:a16="http://schemas.microsoft.com/office/drawing/2014/main" id="{25EFC43E-4328-4431-B265-ED9560EBCBDF}"/>
                </a:ext>
              </a:extLst>
            </p:cNvPr>
            <p:cNvGrpSpPr/>
            <p:nvPr/>
          </p:nvGrpSpPr>
          <p:grpSpPr>
            <a:xfrm>
              <a:off x="6096000" y="6629400"/>
              <a:ext cx="6096000" cy="228600"/>
              <a:chOff x="0" y="6629400"/>
              <a:chExt cx="6822268" cy="228600"/>
            </a:xfrm>
          </p:grpSpPr>
          <p:sp>
            <p:nvSpPr>
              <p:cNvPr id="17" name="矩形 16">
                <a:extLst>
                  <a:ext uri="{FF2B5EF4-FFF2-40B4-BE49-F238E27FC236}">
                    <a16:creationId xmlns:a16="http://schemas.microsoft.com/office/drawing/2014/main" id="{A045A701-2A68-4630-8F90-41D3B0E02779}"/>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8" name="矩形 17">
                <a:extLst>
                  <a:ext uri="{FF2B5EF4-FFF2-40B4-BE49-F238E27FC236}">
                    <a16:creationId xmlns:a16="http://schemas.microsoft.com/office/drawing/2014/main" id="{22EBE739-FB21-4638-89B6-8F15663DE15C}"/>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9" name="矩形 18">
                <a:extLst>
                  <a:ext uri="{FF2B5EF4-FFF2-40B4-BE49-F238E27FC236}">
                    <a16:creationId xmlns:a16="http://schemas.microsoft.com/office/drawing/2014/main" id="{9DD86ECC-C201-4797-8FF8-CEB562FF7B84}"/>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20" name="矩形 19">
                <a:extLst>
                  <a:ext uri="{FF2B5EF4-FFF2-40B4-BE49-F238E27FC236}">
                    <a16:creationId xmlns:a16="http://schemas.microsoft.com/office/drawing/2014/main" id="{AF33801D-ABF9-4E66-9F22-1152B0B00F1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Tree>
    <p:extLst>
      <p:ext uri="{BB962C8B-B14F-4D97-AF65-F5344CB8AC3E}">
        <p14:creationId xmlns:p14="http://schemas.microsoft.com/office/powerpoint/2010/main" val="7728883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4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60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8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1+#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1300"/>
                            </p:stCondLst>
                            <p:childTnLst>
                              <p:par>
                                <p:cTn id="26" presetID="53" presetClass="entr" presetSubtype="16"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par>
                                <p:cTn id="31" presetID="53" presetClass="entr" presetSubtype="16" fill="hold" grpId="0" nodeType="withEffect">
                                  <p:stCondLst>
                                    <p:cond delay="20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Effect transition="in" filter="fade">
                                      <p:cBhvr>
                                        <p:cTn id="35" dur="500"/>
                                        <p:tgtEl>
                                          <p:spTgt spid="8"/>
                                        </p:tgtEl>
                                      </p:cBhvr>
                                    </p:animEffect>
                                  </p:childTnLst>
                                </p:cTn>
                              </p:par>
                              <p:par>
                                <p:cTn id="36" presetID="53" presetClass="entr" presetSubtype="16" fill="hold" grpId="0" nodeType="withEffect">
                                  <p:stCondLst>
                                    <p:cond delay="400"/>
                                  </p:stCondLst>
                                  <p:childTnLst>
                                    <p:set>
                                      <p:cBhvr>
                                        <p:cTn id="37" dur="1" fill="hold">
                                          <p:stCondLst>
                                            <p:cond delay="0"/>
                                          </p:stCondLst>
                                        </p:cTn>
                                        <p:tgtEl>
                                          <p:spTgt spid="9"/>
                                        </p:tgtEl>
                                        <p:attrNameLst>
                                          <p:attrName>style.visibility</p:attrName>
                                        </p:attrNameLst>
                                      </p:cBhvr>
                                      <p:to>
                                        <p:strVal val="visible"/>
                                      </p:to>
                                    </p:set>
                                    <p:anim calcmode="lin" valueType="num">
                                      <p:cBhvr>
                                        <p:cTn id="38" dur="500" fill="hold"/>
                                        <p:tgtEl>
                                          <p:spTgt spid="9"/>
                                        </p:tgtEl>
                                        <p:attrNameLst>
                                          <p:attrName>ppt_w</p:attrName>
                                        </p:attrNameLst>
                                      </p:cBhvr>
                                      <p:tavLst>
                                        <p:tav tm="0">
                                          <p:val>
                                            <p:fltVal val="0"/>
                                          </p:val>
                                        </p:tav>
                                        <p:tav tm="100000">
                                          <p:val>
                                            <p:strVal val="#ppt_w"/>
                                          </p:val>
                                        </p:tav>
                                      </p:tavLst>
                                    </p:anim>
                                    <p:anim calcmode="lin" valueType="num">
                                      <p:cBhvr>
                                        <p:cTn id="39" dur="500" fill="hold"/>
                                        <p:tgtEl>
                                          <p:spTgt spid="9"/>
                                        </p:tgtEl>
                                        <p:attrNameLst>
                                          <p:attrName>ppt_h</p:attrName>
                                        </p:attrNameLst>
                                      </p:cBhvr>
                                      <p:tavLst>
                                        <p:tav tm="0">
                                          <p:val>
                                            <p:fltVal val="0"/>
                                          </p:val>
                                        </p:tav>
                                        <p:tav tm="100000">
                                          <p:val>
                                            <p:strVal val="#ppt_h"/>
                                          </p:val>
                                        </p:tav>
                                      </p:tavLst>
                                    </p:anim>
                                    <p:animEffect transition="in" filter="fade">
                                      <p:cBhvr>
                                        <p:cTn id="40" dur="500"/>
                                        <p:tgtEl>
                                          <p:spTgt spid="9"/>
                                        </p:tgtEl>
                                      </p:cBhvr>
                                    </p:animEffect>
                                  </p:childTnLst>
                                </p:cTn>
                              </p:par>
                              <p:par>
                                <p:cTn id="41" presetID="53" presetClass="entr" presetSubtype="16" fill="hold" grpId="0" nodeType="withEffect">
                                  <p:stCondLst>
                                    <p:cond delay="60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par>
                                <p:cTn id="46" presetID="53" presetClass="entr" presetSubtype="16" fill="hold" grpId="0" nodeType="withEffect">
                                  <p:stCondLst>
                                    <p:cond delay="800"/>
                                  </p:stCondLst>
                                  <p:childTnLst>
                                    <p:set>
                                      <p:cBhvr>
                                        <p:cTn id="47" dur="1" fill="hold">
                                          <p:stCondLst>
                                            <p:cond delay="0"/>
                                          </p:stCondLst>
                                        </p:cTn>
                                        <p:tgtEl>
                                          <p:spTgt spid="11"/>
                                        </p:tgtEl>
                                        <p:attrNameLst>
                                          <p:attrName>style.visibility</p:attrName>
                                        </p:attrNameLst>
                                      </p:cBhvr>
                                      <p:to>
                                        <p:strVal val="visible"/>
                                      </p:to>
                                    </p:set>
                                    <p:anim calcmode="lin" valueType="num">
                                      <p:cBhvr>
                                        <p:cTn id="48" dur="500" fill="hold"/>
                                        <p:tgtEl>
                                          <p:spTgt spid="11"/>
                                        </p:tgtEl>
                                        <p:attrNameLst>
                                          <p:attrName>ppt_w</p:attrName>
                                        </p:attrNameLst>
                                      </p:cBhvr>
                                      <p:tavLst>
                                        <p:tav tm="0">
                                          <p:val>
                                            <p:fltVal val="0"/>
                                          </p:val>
                                        </p:tav>
                                        <p:tav tm="100000">
                                          <p:val>
                                            <p:strVal val="#ppt_w"/>
                                          </p:val>
                                        </p:tav>
                                      </p:tavLst>
                                    </p:anim>
                                    <p:anim calcmode="lin" valueType="num">
                                      <p:cBhvr>
                                        <p:cTn id="49" dur="500" fill="hold"/>
                                        <p:tgtEl>
                                          <p:spTgt spid="11"/>
                                        </p:tgtEl>
                                        <p:attrNameLst>
                                          <p:attrName>ppt_h</p:attrName>
                                        </p:attrNameLst>
                                      </p:cBhvr>
                                      <p:tavLst>
                                        <p:tav tm="0">
                                          <p:val>
                                            <p:fltVal val="0"/>
                                          </p:val>
                                        </p:tav>
                                        <p:tav tm="100000">
                                          <p:val>
                                            <p:strVal val="#ppt_h"/>
                                          </p:val>
                                        </p:tav>
                                      </p:tavLst>
                                    </p:anim>
                                    <p:animEffect transition="in" filter="fade">
                                      <p:cBhvr>
                                        <p:cTn id="5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p:bldP spid="8" grpId="0"/>
      <p:bldP spid="9" grpId="0"/>
      <p:bldP spid="10"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srgbClr val="142938"/>
                </a:solidFill>
                <a:effectLst/>
                <a:uLnTx/>
                <a:uFillTx/>
                <a:latin typeface="微软雅黑"/>
                <a:ea typeface="微软雅黑"/>
                <a:cs typeface="+mn-cs"/>
              </a:rPr>
              <a:t>04</a:t>
            </a:r>
            <a:endPar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endParaRP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924547" y="547446"/>
            <a:ext cx="4599336" cy="400110"/>
          </a:xfrm>
          <a:prstGeom prst="rect">
            <a:avLst/>
          </a:prstGeom>
        </p:spPr>
        <p:txBody>
          <a:bodyPr wrap="none">
            <a:spAutoFit/>
          </a:bodyPr>
          <a:lstStyle/>
          <a:p>
            <a:pPr lvl="0" defTabSz="914400">
              <a:defRPr/>
            </a:pPr>
            <a:r>
              <a:rPr lang="en-US" altLang="zh-CN" sz="2000" b="1" dirty="0" err="1" smtClean="0">
                <a:solidFill>
                  <a:srgbClr val="142938"/>
                </a:solidFill>
                <a:latin typeface="微软雅黑"/>
              </a:rPr>
              <a:t>DeepGini</a:t>
            </a:r>
            <a:r>
              <a:rPr lang="en-US" altLang="zh-CN" sz="2000" b="1" dirty="0" smtClean="0">
                <a:solidFill>
                  <a:srgbClr val="142938"/>
                </a:solidFill>
                <a:latin typeface="微软雅黑"/>
              </a:rPr>
              <a:t>——</a:t>
            </a:r>
            <a:r>
              <a:rPr lang="en-US" altLang="zh-CN" sz="2000" b="1" smtClean="0">
                <a:solidFill>
                  <a:srgbClr val="142938"/>
                </a:solidFill>
                <a:latin typeface="微软雅黑"/>
              </a:rPr>
              <a:t>using statistical view</a:t>
            </a:r>
            <a:endParaRPr lang="zh-CN" altLang="en-US" sz="2000" dirty="0">
              <a:solidFill>
                <a:prstClr val="black"/>
              </a:solidFill>
            </a:endParaRPr>
          </a:p>
        </p:txBody>
      </p:sp>
      <p:pic>
        <p:nvPicPr>
          <p:cNvPr id="4" name="图片 3"/>
          <p:cNvPicPr>
            <a:picLocks noChangeAspect="1"/>
          </p:cNvPicPr>
          <p:nvPr/>
        </p:nvPicPr>
        <p:blipFill>
          <a:blip r:embed="rId4"/>
          <a:stretch>
            <a:fillRect/>
          </a:stretch>
        </p:blipFill>
        <p:spPr>
          <a:xfrm>
            <a:off x="2566987" y="1447800"/>
            <a:ext cx="7058025" cy="3962400"/>
          </a:xfrm>
          <a:prstGeom prst="rect">
            <a:avLst/>
          </a:prstGeom>
        </p:spPr>
      </p:pic>
    </p:spTree>
    <p:extLst>
      <p:ext uri="{BB962C8B-B14F-4D97-AF65-F5344CB8AC3E}">
        <p14:creationId xmlns:p14="http://schemas.microsoft.com/office/powerpoint/2010/main" val="3523331326"/>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a:extLst>
              <a:ext uri="{28A0092B-C50C-407E-A947-70E740481C1C}">
                <a14:useLocalDpi xmlns:a14="http://schemas.microsoft.com/office/drawing/2010/main" val="0"/>
              </a:ext>
            </a:extLst>
          </a:blip>
          <a:srcRect l="1" t="27927" r="23069" b="21840"/>
          <a:stretch/>
        </p:blipFill>
        <p:spPr>
          <a:xfrm>
            <a:off x="255976" y="1683876"/>
            <a:ext cx="5345192" cy="3490247"/>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1473072" y="2845142"/>
            <a:ext cx="1864487"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142938"/>
                </a:solidFill>
                <a:effectLst/>
                <a:uLnTx/>
                <a:uFillTx/>
                <a:latin typeface="微软雅黑"/>
                <a:ea typeface="微软雅黑"/>
                <a:cs typeface="+mn-cs"/>
              </a:rPr>
              <a:t>PART </a:t>
            </a:r>
            <a:r>
              <a:rPr kumimoji="0" lang="en-US" altLang="zh-CN" sz="4400" b="1" i="0" u="none" strike="noStrike" kern="1200" cap="none" spc="0" normalizeH="0" baseline="0" noProof="0" dirty="0" smtClean="0">
                <a:ln>
                  <a:noFill/>
                </a:ln>
                <a:solidFill>
                  <a:srgbClr val="142938"/>
                </a:solidFill>
                <a:effectLst/>
                <a:uLnTx/>
                <a:uFillTx/>
                <a:latin typeface="微软雅黑"/>
                <a:ea typeface="微软雅黑"/>
                <a:cs typeface="+mn-cs"/>
              </a:rPr>
              <a:t>05</a:t>
            </a:r>
            <a:endParaRPr kumimoji="0" lang="en-US" altLang="zh-CN" sz="4400" b="1" i="0" u="none" strike="noStrike" kern="1200" cap="none" spc="0" normalizeH="0" baseline="0" noProof="0" dirty="0">
              <a:ln>
                <a:noFill/>
              </a:ln>
              <a:solidFill>
                <a:srgbClr val="142938"/>
              </a:solidFill>
              <a:effectLst/>
              <a:uLnTx/>
              <a:uFillTx/>
              <a:latin typeface="微软雅黑"/>
              <a:ea typeface="微软雅黑"/>
              <a:cs typeface="+mn-cs"/>
            </a:endParaRPr>
          </a:p>
        </p:txBody>
      </p:sp>
      <p:sp>
        <p:nvSpPr>
          <p:cNvPr id="4" name="文本框 3">
            <a:extLst>
              <a:ext uri="{FF2B5EF4-FFF2-40B4-BE49-F238E27FC236}">
                <a16:creationId xmlns:a16="http://schemas.microsoft.com/office/drawing/2014/main" id="{7D7DC5D2-6D98-48DE-8E5C-D20651A00016}"/>
              </a:ext>
            </a:extLst>
          </p:cNvPr>
          <p:cNvSpPr txBox="1"/>
          <p:nvPr/>
        </p:nvSpPr>
        <p:spPr>
          <a:xfrm>
            <a:off x="6536014" y="2598003"/>
            <a:ext cx="4640113" cy="83099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smtClean="0">
                <a:ln>
                  <a:noFill/>
                </a:ln>
                <a:solidFill>
                  <a:srgbClr val="142938"/>
                </a:solidFill>
                <a:effectLst/>
                <a:uLnTx/>
                <a:uFillTx/>
                <a:latin typeface="经典综艺体简" panose="02010609000101010101" pitchFamily="49" charset="-122"/>
                <a:ea typeface="经典综艺体简" panose="02010609000101010101" pitchFamily="49" charset="-122"/>
                <a:cs typeface="经典综艺体简" panose="02010609000101010101" pitchFamily="49" charset="-122"/>
              </a:rPr>
              <a:t>挑战</a:t>
            </a:r>
            <a:r>
              <a:rPr lang="zh-CN" altLang="en-US" sz="4800" b="1" dirty="0" smtClean="0">
                <a:solidFill>
                  <a:srgbClr val="142938"/>
                </a:solidFill>
                <a:latin typeface="经典综艺体简" panose="02010609000101010101" pitchFamily="49" charset="-122"/>
                <a:ea typeface="经典综艺体简" panose="02010609000101010101" pitchFamily="49" charset="-122"/>
                <a:cs typeface="经典综艺体简" panose="02010609000101010101" pitchFamily="49" charset="-122"/>
              </a:rPr>
              <a:t>与机会</a:t>
            </a:r>
            <a:endParaRPr kumimoji="0" lang="zh-CN" altLang="en-US" sz="4800" b="1" i="0" u="none" strike="noStrike" kern="1200" cap="none" spc="0" normalizeH="0" baseline="0" noProof="0" dirty="0">
              <a:ln>
                <a:noFill/>
              </a:ln>
              <a:solidFill>
                <a:srgbClr val="142938"/>
              </a:solidFill>
              <a:effectLst/>
              <a:uLnTx/>
              <a:uFillTx/>
              <a:latin typeface="经典综艺体简" panose="02010609000101010101" pitchFamily="49" charset="-122"/>
              <a:ea typeface="经典综艺体简" panose="02010609000101010101" pitchFamily="49" charset="-122"/>
              <a:cs typeface="经典综艺体简" panose="02010609000101010101" pitchFamily="49" charset="-122"/>
            </a:endParaRPr>
          </a:p>
        </p:txBody>
      </p:sp>
      <p:sp>
        <p:nvSpPr>
          <p:cNvPr id="5" name="矩形 4">
            <a:extLst>
              <a:ext uri="{FF2B5EF4-FFF2-40B4-BE49-F238E27FC236}">
                <a16:creationId xmlns:a16="http://schemas.microsoft.com/office/drawing/2014/main" id="{E4B86FD1-B53D-42AD-B844-7B4095A15769}"/>
              </a:ext>
            </a:extLst>
          </p:cNvPr>
          <p:cNvSpPr/>
          <p:nvPr/>
        </p:nvSpPr>
        <p:spPr>
          <a:xfrm>
            <a:off x="6553199" y="3568417"/>
            <a:ext cx="5269511"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prstClr val="black"/>
                </a:solidFill>
                <a:latin typeface="Century Gothic" panose="020B0502020202020204" pitchFamily="34" charset="0"/>
                <a:ea typeface="微软雅黑"/>
              </a:rPr>
              <a:t>Challenges and Opportunities in ML Testing.</a:t>
            </a: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7" name="等腰三角形 16">
            <a:extLst>
              <a:ext uri="{FF2B5EF4-FFF2-40B4-BE49-F238E27FC236}">
                <a16:creationId xmlns:a16="http://schemas.microsoft.com/office/drawing/2014/main" id="{F006F6EE-4F24-49B1-8812-894CF4759346}"/>
              </a:ext>
            </a:extLst>
          </p:cNvPr>
          <p:cNvSpPr/>
          <p:nvPr/>
        </p:nvSpPr>
        <p:spPr>
          <a:xfrm rot="7200000">
            <a:off x="9866752" y="2951455"/>
            <a:ext cx="488804" cy="4213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13630476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Effect transition="in" filter="fad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srgbClr val="142938"/>
                </a:solidFill>
                <a:effectLst/>
                <a:uLnTx/>
                <a:uFillTx/>
                <a:latin typeface="微软雅黑"/>
                <a:ea typeface="微软雅黑"/>
                <a:cs typeface="+mn-cs"/>
              </a:rPr>
              <a:t>05</a:t>
            </a:r>
            <a:endPar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endParaRP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2034601" y="547446"/>
            <a:ext cx="1582484"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smtClean="0">
                <a:ln>
                  <a:noFill/>
                </a:ln>
                <a:solidFill>
                  <a:srgbClr val="142938"/>
                </a:solidFill>
                <a:effectLst/>
                <a:uLnTx/>
                <a:uFillTx/>
                <a:latin typeface="微软雅黑"/>
                <a:ea typeface="微软雅黑"/>
                <a:cs typeface="+mn-cs"/>
              </a:rPr>
              <a:t>Challenges</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17" name="等腰三角形 2">
            <a:extLst>
              <a:ext uri="{FF2B5EF4-FFF2-40B4-BE49-F238E27FC236}">
                <a16:creationId xmlns:a16="http://schemas.microsoft.com/office/drawing/2014/main" id="{F78CC1A9-ED87-43E3-A3A4-F6763BFF82F3}"/>
              </a:ext>
            </a:extLst>
          </p:cNvPr>
          <p:cNvSpPr/>
          <p:nvPr/>
        </p:nvSpPr>
        <p:spPr bwMode="auto">
          <a:xfrm rot="8763501">
            <a:off x="5182658" y="3311643"/>
            <a:ext cx="1594709" cy="1845163"/>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a:outerShdw blurRad="228600" dist="114300" dir="2700000" algn="tl" rotWithShape="0">
              <a:prstClr val="black">
                <a:alpha val="25000"/>
              </a:prstClr>
            </a:outerShdw>
          </a:effectLst>
        </p:spPr>
        <p:txBody>
          <a:bodyPr vert="horz" wrap="square" lIns="81487" tIns="40743" rIns="81487" bIns="40743"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19" name="椭圆 18">
            <a:extLst>
              <a:ext uri="{FF2B5EF4-FFF2-40B4-BE49-F238E27FC236}">
                <a16:creationId xmlns:a16="http://schemas.microsoft.com/office/drawing/2014/main" id="{81A90CAF-9F4B-473F-8851-C47858D4246F}"/>
              </a:ext>
            </a:extLst>
          </p:cNvPr>
          <p:cNvSpPr/>
          <p:nvPr/>
        </p:nvSpPr>
        <p:spPr>
          <a:xfrm>
            <a:off x="5246395" y="3458631"/>
            <a:ext cx="1362963" cy="136296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white"/>
              </a:solidFill>
              <a:effectLst/>
              <a:uLnTx/>
              <a:uFillTx/>
              <a:latin typeface="Arial"/>
              <a:ea typeface="微软雅黑"/>
              <a:cs typeface="+mn-cs"/>
            </a:endParaRPr>
          </a:p>
        </p:txBody>
      </p:sp>
      <p:sp>
        <p:nvSpPr>
          <p:cNvPr id="20" name="等腰三角形 2">
            <a:extLst>
              <a:ext uri="{FF2B5EF4-FFF2-40B4-BE49-F238E27FC236}">
                <a16:creationId xmlns:a16="http://schemas.microsoft.com/office/drawing/2014/main" id="{218E1FAE-E7B3-4BF8-A98E-F8B512AEA3A2}"/>
              </a:ext>
            </a:extLst>
          </p:cNvPr>
          <p:cNvSpPr/>
          <p:nvPr/>
        </p:nvSpPr>
        <p:spPr bwMode="auto">
          <a:xfrm rot="16474575">
            <a:off x="4715016" y="1809961"/>
            <a:ext cx="1594709" cy="1845163"/>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a:outerShdw blurRad="228600" dist="114300" dir="2700000" algn="tl" rotWithShape="0">
              <a:prstClr val="black">
                <a:alpha val="25000"/>
              </a:prstClr>
            </a:outerShdw>
          </a:effectLst>
        </p:spPr>
        <p:txBody>
          <a:bodyPr vert="horz" wrap="square" lIns="81487" tIns="40743" rIns="81487" bIns="40743"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21" name="椭圆 20">
            <a:extLst>
              <a:ext uri="{FF2B5EF4-FFF2-40B4-BE49-F238E27FC236}">
                <a16:creationId xmlns:a16="http://schemas.microsoft.com/office/drawing/2014/main" id="{44DBE3A6-BDFA-4353-8187-1DA996D5AFE0}"/>
              </a:ext>
            </a:extLst>
          </p:cNvPr>
          <p:cNvSpPr/>
          <p:nvPr/>
        </p:nvSpPr>
        <p:spPr>
          <a:xfrm>
            <a:off x="4963428" y="2065876"/>
            <a:ext cx="1362963" cy="13629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white"/>
              </a:solidFill>
              <a:effectLst/>
              <a:uLnTx/>
              <a:uFillTx/>
              <a:latin typeface="Arial"/>
              <a:ea typeface="微软雅黑"/>
              <a:cs typeface="+mn-cs"/>
            </a:endParaRPr>
          </a:p>
        </p:txBody>
      </p:sp>
      <p:sp>
        <p:nvSpPr>
          <p:cNvPr id="22" name="等腰三角形 2">
            <a:extLst>
              <a:ext uri="{FF2B5EF4-FFF2-40B4-BE49-F238E27FC236}">
                <a16:creationId xmlns:a16="http://schemas.microsoft.com/office/drawing/2014/main" id="{86B3319B-29E0-468B-9635-8D7A8CE67B4B}"/>
              </a:ext>
            </a:extLst>
          </p:cNvPr>
          <p:cNvSpPr/>
          <p:nvPr/>
        </p:nvSpPr>
        <p:spPr bwMode="auto">
          <a:xfrm rot="3036074">
            <a:off x="6203063" y="2191205"/>
            <a:ext cx="1594709" cy="1845163"/>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a:outerShdw blurRad="228600" dist="114300" dir="2700000" algn="tl" rotWithShape="0">
              <a:prstClr val="black">
                <a:alpha val="25000"/>
              </a:prstClr>
            </a:outerShdw>
          </a:effectLst>
        </p:spPr>
        <p:txBody>
          <a:bodyPr vert="horz" wrap="square" lIns="81487" tIns="40743" rIns="81487" bIns="40743"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23" name="椭圆 22">
            <a:extLst>
              <a:ext uri="{FF2B5EF4-FFF2-40B4-BE49-F238E27FC236}">
                <a16:creationId xmlns:a16="http://schemas.microsoft.com/office/drawing/2014/main" id="{4D3EFB30-0063-46FC-B61F-81E720CF7A32}"/>
              </a:ext>
            </a:extLst>
          </p:cNvPr>
          <p:cNvSpPr/>
          <p:nvPr/>
        </p:nvSpPr>
        <p:spPr>
          <a:xfrm>
            <a:off x="6235317" y="2519253"/>
            <a:ext cx="1362963" cy="13629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white"/>
              </a:solidFill>
              <a:effectLst/>
              <a:uLnTx/>
              <a:uFillTx/>
              <a:latin typeface="Arial"/>
              <a:ea typeface="微软雅黑"/>
              <a:cs typeface="+mn-cs"/>
            </a:endParaRPr>
          </a:p>
        </p:txBody>
      </p:sp>
      <p:sp>
        <p:nvSpPr>
          <p:cNvPr id="24" name="TextBox 3">
            <a:extLst>
              <a:ext uri="{FF2B5EF4-FFF2-40B4-BE49-F238E27FC236}">
                <a16:creationId xmlns:a16="http://schemas.microsoft.com/office/drawing/2014/main" id="{42288BA7-C209-4C8B-8278-EC306A5FCC7F}"/>
              </a:ext>
            </a:extLst>
          </p:cNvPr>
          <p:cNvSpPr txBox="1"/>
          <p:nvPr/>
        </p:nvSpPr>
        <p:spPr>
          <a:xfrm>
            <a:off x="6463622" y="2943237"/>
            <a:ext cx="965615" cy="553809"/>
          </a:xfrm>
          <a:prstGeom prst="rect">
            <a:avLst/>
          </a:prstGeom>
          <a:noFill/>
          <a:ln>
            <a:noFill/>
          </a:ln>
        </p:spPr>
        <p:txBody>
          <a:bodyPr wrap="none" anchor="ctr"/>
          <a:lstStyle>
            <a:defPPr>
              <a:defRPr lang="zh-CN"/>
            </a:defPPr>
            <a:lvl1pPr algn="ctr">
              <a:defRPr sz="2000" kern="0">
                <a:solidFill>
                  <a:srgbClr val="FFFFFF"/>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b="1" dirty="0" smtClean="0">
                <a:effectLst>
                  <a:outerShdw blurRad="38100" dist="38100" dir="2700000" algn="tl">
                    <a:srgbClr val="000000">
                      <a:alpha val="43137"/>
                    </a:srgbClr>
                  </a:outerShdw>
                </a:effectLst>
              </a:rPr>
              <a:t>挑战一</a:t>
            </a:r>
            <a:endParaRPr kumimoji="0" lang="zh-CN" alt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25" name="TextBox 5">
            <a:extLst>
              <a:ext uri="{FF2B5EF4-FFF2-40B4-BE49-F238E27FC236}">
                <a16:creationId xmlns:a16="http://schemas.microsoft.com/office/drawing/2014/main" id="{C45A16F9-2224-48AB-A281-B56F2CE7A457}"/>
              </a:ext>
            </a:extLst>
          </p:cNvPr>
          <p:cNvSpPr txBox="1"/>
          <p:nvPr/>
        </p:nvSpPr>
        <p:spPr>
          <a:xfrm>
            <a:off x="5454303" y="3848239"/>
            <a:ext cx="965615" cy="553809"/>
          </a:xfrm>
          <a:prstGeom prst="rect">
            <a:avLst/>
          </a:prstGeom>
          <a:noFill/>
          <a:ln>
            <a:noFill/>
          </a:ln>
        </p:spPr>
        <p:txBody>
          <a:bodyPr wrap="none" anchor="ctr"/>
          <a:lstStyle>
            <a:defPPr>
              <a:defRPr lang="zh-CN"/>
            </a:defPPr>
            <a:lvl1pPr algn="ctr">
              <a:defRPr sz="2000" kern="0">
                <a:solidFill>
                  <a:srgbClr val="FFFFFF"/>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挑战二</a:t>
            </a:r>
            <a:endParaRPr kumimoji="0" lang="zh-CN" alt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26" name="TextBox 7">
            <a:extLst>
              <a:ext uri="{FF2B5EF4-FFF2-40B4-BE49-F238E27FC236}">
                <a16:creationId xmlns:a16="http://schemas.microsoft.com/office/drawing/2014/main" id="{8A1790D5-FD73-4F27-A18F-AB5514143B8B}"/>
              </a:ext>
            </a:extLst>
          </p:cNvPr>
          <p:cNvSpPr txBox="1"/>
          <p:nvPr/>
        </p:nvSpPr>
        <p:spPr>
          <a:xfrm>
            <a:off x="5162102" y="2456581"/>
            <a:ext cx="965615" cy="553809"/>
          </a:xfrm>
          <a:prstGeom prst="rect">
            <a:avLst/>
          </a:prstGeom>
          <a:noFill/>
          <a:ln>
            <a:noFill/>
          </a:ln>
        </p:spPr>
        <p:txBody>
          <a:bodyPr wrap="none" anchor="ctr"/>
          <a:lstStyle>
            <a:defPPr>
              <a:defRPr lang="zh-CN"/>
            </a:defPPr>
            <a:lvl1pPr algn="ctr">
              <a:defRPr sz="2000" kern="0">
                <a:solidFill>
                  <a:srgbClr val="FFFFFF"/>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挑战三</a:t>
            </a:r>
            <a:endParaRPr kumimoji="0" lang="zh-CN" alt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27" name="TextBox 8">
            <a:extLst>
              <a:ext uri="{FF2B5EF4-FFF2-40B4-BE49-F238E27FC236}">
                <a16:creationId xmlns:a16="http://schemas.microsoft.com/office/drawing/2014/main" id="{7DBD3D31-DB55-4AB8-986C-2F1A57F6FF2E}"/>
              </a:ext>
            </a:extLst>
          </p:cNvPr>
          <p:cNvSpPr txBox="1"/>
          <p:nvPr/>
        </p:nvSpPr>
        <p:spPr>
          <a:xfrm>
            <a:off x="1787738" y="2181595"/>
            <a:ext cx="1281120" cy="42152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139" b="1" i="0" u="none" strike="noStrike" kern="1200" cap="none" spc="0" normalizeH="0" baseline="0" noProof="0" dirty="0" smtClean="0">
                <a:ln>
                  <a:noFill/>
                </a:ln>
                <a:solidFill>
                  <a:srgbClr val="115686"/>
                </a:solidFill>
                <a:effectLst/>
                <a:uLnTx/>
                <a:uFillTx/>
                <a:latin typeface="微软雅黑" panose="020B0503020204020204" pitchFamily="34" charset="-122"/>
                <a:ea typeface="微软雅黑" panose="020B0503020204020204" pitchFamily="34" charset="-122"/>
                <a:cs typeface="+mn-cs"/>
              </a:rPr>
              <a:t>测试预言</a:t>
            </a:r>
            <a:endParaRPr kumimoji="0" lang="zh-CN" altLang="en-US" sz="2139" b="1" i="0" u="none" strike="noStrike" kern="1200" cap="none" spc="0" normalizeH="0" baseline="0" noProof="0" dirty="0">
              <a:ln>
                <a:noFill/>
              </a:ln>
              <a:solidFill>
                <a:srgbClr val="115686"/>
              </a:solidFill>
              <a:effectLst/>
              <a:uLnTx/>
              <a:uFillTx/>
              <a:latin typeface="微软雅黑" panose="020B0503020204020204" pitchFamily="34" charset="-122"/>
              <a:ea typeface="微软雅黑" panose="020B0503020204020204" pitchFamily="34" charset="-122"/>
              <a:cs typeface="+mn-cs"/>
            </a:endParaRPr>
          </a:p>
        </p:txBody>
      </p:sp>
      <p:sp>
        <p:nvSpPr>
          <p:cNvPr id="28" name="TextBox 9">
            <a:extLst>
              <a:ext uri="{FF2B5EF4-FFF2-40B4-BE49-F238E27FC236}">
                <a16:creationId xmlns:a16="http://schemas.microsoft.com/office/drawing/2014/main" id="{699C2A27-0551-4A0F-B537-854F442F81A7}"/>
              </a:ext>
            </a:extLst>
          </p:cNvPr>
          <p:cNvSpPr txBox="1"/>
          <p:nvPr/>
        </p:nvSpPr>
        <p:spPr>
          <a:xfrm>
            <a:off x="1787738" y="2583942"/>
            <a:ext cx="2604143" cy="47615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47" b="0" i="0" u="none" strike="noStrike" kern="1200" cap="none" spc="0" normalizeH="0" baseline="0" noProof="0" dirty="0" smtClean="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如果获得准确的测试预言判断是否出错</a:t>
            </a:r>
            <a:endParaRPr kumimoji="0" lang="zh-CN" altLang="en-US"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29" name="TextBox 10">
            <a:extLst>
              <a:ext uri="{FF2B5EF4-FFF2-40B4-BE49-F238E27FC236}">
                <a16:creationId xmlns:a16="http://schemas.microsoft.com/office/drawing/2014/main" id="{6E136DF7-C0DF-4CCB-B4E1-17D16DE799CA}"/>
              </a:ext>
            </a:extLst>
          </p:cNvPr>
          <p:cNvSpPr txBox="1"/>
          <p:nvPr/>
        </p:nvSpPr>
        <p:spPr>
          <a:xfrm>
            <a:off x="8050558" y="1311400"/>
            <a:ext cx="1281120" cy="42152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139" b="1" i="0" u="none" strike="noStrike" kern="1200" cap="none" spc="0" normalizeH="0" baseline="0" noProof="0" dirty="0" smtClean="0">
                <a:ln>
                  <a:noFill/>
                </a:ln>
                <a:solidFill>
                  <a:srgbClr val="115686"/>
                </a:solidFill>
                <a:effectLst/>
                <a:uLnTx/>
                <a:uFillTx/>
                <a:latin typeface="微软雅黑" panose="020B0503020204020204" pitchFamily="34" charset="-122"/>
                <a:ea typeface="微软雅黑" panose="020B0503020204020204" pitchFamily="34" charset="-122"/>
                <a:cs typeface="+mn-cs"/>
              </a:rPr>
              <a:t>成本问题</a:t>
            </a:r>
            <a:endParaRPr kumimoji="0" lang="zh-CN" altLang="en-US" sz="2139" b="1" i="0" u="none" strike="noStrike" kern="1200" cap="none" spc="0" normalizeH="0" baseline="0" noProof="0" dirty="0">
              <a:ln>
                <a:noFill/>
              </a:ln>
              <a:solidFill>
                <a:srgbClr val="115686"/>
              </a:solidFill>
              <a:effectLst/>
              <a:uLnTx/>
              <a:uFillTx/>
              <a:latin typeface="微软雅黑" panose="020B0503020204020204" pitchFamily="34" charset="-122"/>
              <a:ea typeface="微软雅黑" panose="020B0503020204020204" pitchFamily="34" charset="-122"/>
              <a:cs typeface="+mn-cs"/>
            </a:endParaRPr>
          </a:p>
        </p:txBody>
      </p:sp>
      <p:sp>
        <p:nvSpPr>
          <p:cNvPr id="30" name="TextBox 11">
            <a:extLst>
              <a:ext uri="{FF2B5EF4-FFF2-40B4-BE49-F238E27FC236}">
                <a16:creationId xmlns:a16="http://schemas.microsoft.com/office/drawing/2014/main" id="{52C6C6CF-0A79-479B-B3F4-20E2ABF1961C}"/>
              </a:ext>
            </a:extLst>
          </p:cNvPr>
          <p:cNvSpPr txBox="1"/>
          <p:nvPr/>
        </p:nvSpPr>
        <p:spPr>
          <a:xfrm>
            <a:off x="8050558" y="3866022"/>
            <a:ext cx="2729831" cy="47615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47" noProof="0" dirty="0" smtClean="0">
                <a:solidFill>
                  <a:prstClr val="black">
                    <a:lumMod val="65000"/>
                    <a:lumOff val="35000"/>
                  </a:prstClr>
                </a:solidFill>
                <a:latin typeface="微软雅黑" panose="020B0503020204020204" pitchFamily="34" charset="-122"/>
                <a:ea typeface="微软雅黑" panose="020B0503020204020204" pitchFamily="34" charset="-122"/>
              </a:rPr>
              <a:t>进行一次测试的成本高，研究难以覆盖多个数据集</a:t>
            </a:r>
            <a:endParaRPr kumimoji="0" lang="zh-CN" altLang="en-US"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31" name="TextBox 12">
            <a:extLst>
              <a:ext uri="{FF2B5EF4-FFF2-40B4-BE49-F238E27FC236}">
                <a16:creationId xmlns:a16="http://schemas.microsoft.com/office/drawing/2014/main" id="{CF706196-ED83-44EC-BD46-FA64C5AB7F83}"/>
              </a:ext>
            </a:extLst>
          </p:cNvPr>
          <p:cNvSpPr txBox="1"/>
          <p:nvPr/>
        </p:nvSpPr>
        <p:spPr>
          <a:xfrm>
            <a:off x="4681527" y="5290530"/>
            <a:ext cx="1829347" cy="42152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139" b="1" i="0" u="none" strike="noStrike" kern="1200" cap="none" spc="0" normalizeH="0" baseline="0" noProof="0" dirty="0" smtClean="0">
                <a:ln>
                  <a:noFill/>
                </a:ln>
                <a:solidFill>
                  <a:srgbClr val="115686"/>
                </a:solidFill>
                <a:effectLst/>
                <a:uLnTx/>
                <a:uFillTx/>
                <a:latin typeface="微软雅黑" panose="020B0503020204020204" pitchFamily="34" charset="-122"/>
                <a:ea typeface="微软雅黑" panose="020B0503020204020204" pitchFamily="34" charset="-122"/>
                <a:cs typeface="+mn-cs"/>
              </a:rPr>
              <a:t>测试用例生成</a:t>
            </a:r>
            <a:endParaRPr kumimoji="0" lang="zh-CN" altLang="en-US" sz="2139" b="1" i="0" u="none" strike="noStrike" kern="1200" cap="none" spc="0" normalizeH="0" baseline="0" noProof="0" dirty="0">
              <a:ln>
                <a:noFill/>
              </a:ln>
              <a:solidFill>
                <a:srgbClr val="115686"/>
              </a:solidFill>
              <a:effectLst/>
              <a:uLnTx/>
              <a:uFillTx/>
              <a:latin typeface="微软雅黑" panose="020B0503020204020204" pitchFamily="34" charset="-122"/>
              <a:ea typeface="微软雅黑" panose="020B0503020204020204" pitchFamily="34" charset="-122"/>
              <a:cs typeface="+mn-cs"/>
            </a:endParaRPr>
          </a:p>
        </p:txBody>
      </p:sp>
      <p:sp>
        <p:nvSpPr>
          <p:cNvPr id="32" name="TextBox 13">
            <a:extLst>
              <a:ext uri="{FF2B5EF4-FFF2-40B4-BE49-F238E27FC236}">
                <a16:creationId xmlns:a16="http://schemas.microsoft.com/office/drawing/2014/main" id="{FAED2C59-1D55-4B17-AF49-EDF73853D7CC}"/>
              </a:ext>
            </a:extLst>
          </p:cNvPr>
          <p:cNvSpPr txBox="1"/>
          <p:nvPr/>
        </p:nvSpPr>
        <p:spPr>
          <a:xfrm>
            <a:off x="4665700" y="5712056"/>
            <a:ext cx="3947375" cy="2842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47" dirty="0" smtClean="0">
                <a:solidFill>
                  <a:prstClr val="black">
                    <a:lumMod val="65000"/>
                    <a:lumOff val="35000"/>
                  </a:prstClr>
                </a:solidFill>
                <a:latin typeface="微软雅黑" panose="020B0503020204020204" pitchFamily="34" charset="-122"/>
                <a:ea typeface="微软雅黑" panose="020B0503020204020204" pitchFamily="34" charset="-122"/>
              </a:rPr>
              <a:t>如何生成更加贴近自然的测试用例</a:t>
            </a:r>
            <a:endParaRPr kumimoji="0" lang="zh-CN" altLang="en-US"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pic>
        <p:nvPicPr>
          <p:cNvPr id="4" name="图片 3"/>
          <p:cNvPicPr>
            <a:picLocks noChangeAspect="1"/>
          </p:cNvPicPr>
          <p:nvPr/>
        </p:nvPicPr>
        <p:blipFill>
          <a:blip r:embed="rId4"/>
          <a:stretch>
            <a:fillRect/>
          </a:stretch>
        </p:blipFill>
        <p:spPr>
          <a:xfrm>
            <a:off x="8134628" y="1796146"/>
            <a:ext cx="3479972" cy="195396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82074497"/>
      </p:ext>
    </p:extLst>
  </p:cSld>
  <p:clrMapOvr>
    <a:masterClrMapping/>
  </p:clrMapOvr>
  <p:transition spd="slow">
    <p:wipe/>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14:presetBounceEnd="20000">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14:bounceEnd="20000">
                                          <p:cBhvr additive="base">
                                            <p:cTn id="7" dur="500" fill="hold"/>
                                            <p:tgtEl>
                                              <p:spTgt spid="22"/>
                                            </p:tgtEl>
                                            <p:attrNameLst>
                                              <p:attrName>ppt_x</p:attrName>
                                            </p:attrNameLst>
                                          </p:cBhvr>
                                          <p:tavLst>
                                            <p:tav tm="0">
                                              <p:val>
                                                <p:strVal val="0-#ppt_w/2"/>
                                              </p:val>
                                            </p:tav>
                                            <p:tav tm="100000">
                                              <p:val>
                                                <p:strVal val="#ppt_x"/>
                                              </p:val>
                                            </p:tav>
                                          </p:tavLst>
                                        </p:anim>
                                        <p:anim calcmode="lin" valueType="num" p14:bounceEnd="20000">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6" presetClass="entr" presetSubtype="32"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circle(out)">
                                          <p:cBhvr>
                                            <p:cTn id="12" dur="600"/>
                                            <p:tgtEl>
                                              <p:spTgt spid="23"/>
                                            </p:tgtEl>
                                          </p:cBhvr>
                                        </p:animEffect>
                                      </p:childTnLst>
                                    </p:cTn>
                                  </p:par>
                                </p:childTnLst>
                              </p:cTn>
                            </p:par>
                            <p:par>
                              <p:cTn id="13" fill="hold">
                                <p:stCondLst>
                                  <p:cond delay="1100"/>
                                </p:stCondLst>
                                <p:childTnLst>
                                  <p:par>
                                    <p:cTn id="14" presetID="31" presetClass="entr" presetSubtype="0"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300" fill="hold"/>
                                            <p:tgtEl>
                                              <p:spTgt spid="24"/>
                                            </p:tgtEl>
                                            <p:attrNameLst>
                                              <p:attrName>ppt_w</p:attrName>
                                            </p:attrNameLst>
                                          </p:cBhvr>
                                          <p:tavLst>
                                            <p:tav tm="0">
                                              <p:val>
                                                <p:fltVal val="0"/>
                                              </p:val>
                                            </p:tav>
                                            <p:tav tm="100000">
                                              <p:val>
                                                <p:strVal val="#ppt_w"/>
                                              </p:val>
                                            </p:tav>
                                          </p:tavLst>
                                        </p:anim>
                                        <p:anim calcmode="lin" valueType="num">
                                          <p:cBhvr>
                                            <p:cTn id="17" dur="300" fill="hold"/>
                                            <p:tgtEl>
                                              <p:spTgt spid="24"/>
                                            </p:tgtEl>
                                            <p:attrNameLst>
                                              <p:attrName>ppt_h</p:attrName>
                                            </p:attrNameLst>
                                          </p:cBhvr>
                                          <p:tavLst>
                                            <p:tav tm="0">
                                              <p:val>
                                                <p:fltVal val="0"/>
                                              </p:val>
                                            </p:tav>
                                            <p:tav tm="100000">
                                              <p:val>
                                                <p:strVal val="#ppt_h"/>
                                              </p:val>
                                            </p:tav>
                                          </p:tavLst>
                                        </p:anim>
                                        <p:anim calcmode="lin" valueType="num">
                                          <p:cBhvr>
                                            <p:cTn id="18" dur="300" fill="hold"/>
                                            <p:tgtEl>
                                              <p:spTgt spid="24"/>
                                            </p:tgtEl>
                                            <p:attrNameLst>
                                              <p:attrName>style.rotation</p:attrName>
                                            </p:attrNameLst>
                                          </p:cBhvr>
                                          <p:tavLst>
                                            <p:tav tm="0">
                                              <p:val>
                                                <p:fltVal val="90"/>
                                              </p:val>
                                            </p:tav>
                                            <p:tav tm="100000">
                                              <p:val>
                                                <p:fltVal val="0"/>
                                              </p:val>
                                            </p:tav>
                                          </p:tavLst>
                                        </p:anim>
                                        <p:animEffect transition="in" filter="fade">
                                          <p:cBhvr>
                                            <p:cTn id="19" dur="300"/>
                                            <p:tgtEl>
                                              <p:spTgt spid="24"/>
                                            </p:tgtEl>
                                          </p:cBhvr>
                                        </p:animEffect>
                                      </p:childTnLst>
                                    </p:cTn>
                                  </p:par>
                                </p:childTnLst>
                              </p:cTn>
                            </p:par>
                            <p:par>
                              <p:cTn id="20" fill="hold">
                                <p:stCondLst>
                                  <p:cond delay="1400"/>
                                </p:stCondLst>
                                <p:childTnLst>
                                  <p:par>
                                    <p:cTn id="21" presetID="22" presetClass="entr" presetSubtype="8"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left)">
                                          <p:cBhvr>
                                            <p:cTn id="23" dur="500"/>
                                            <p:tgtEl>
                                              <p:spTgt spid="29"/>
                                            </p:tgtEl>
                                          </p:cBhvr>
                                        </p:animEffect>
                                      </p:childTnLst>
                                    </p:cTn>
                                  </p:par>
                                </p:childTnLst>
                              </p:cTn>
                            </p:par>
                            <p:par>
                              <p:cTn id="24" fill="hold">
                                <p:stCondLst>
                                  <p:cond delay="1900"/>
                                </p:stCondLst>
                                <p:childTnLst>
                                  <p:par>
                                    <p:cTn id="25" presetID="22" presetClass="entr" presetSubtype="4"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par>
                              <p:cTn id="28" fill="hold">
                                <p:stCondLst>
                                  <p:cond delay="2400"/>
                                </p:stCondLst>
                                <p:childTnLst>
                                  <p:par>
                                    <p:cTn id="29" presetID="22" presetClass="entr" presetSubtype="1"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up)">
                                          <p:cBhvr>
                                            <p:cTn id="31" dur="500"/>
                                            <p:tgtEl>
                                              <p:spTgt spid="30"/>
                                            </p:tgtEl>
                                          </p:cBhvr>
                                        </p:animEffect>
                                      </p:childTnLst>
                                    </p:cTn>
                                  </p:par>
                                </p:childTnLst>
                              </p:cTn>
                            </p:par>
                            <p:par>
                              <p:cTn id="32" fill="hold">
                                <p:stCondLst>
                                  <p:cond delay="2900"/>
                                </p:stCondLst>
                                <p:childTnLst>
                                  <p:par>
                                    <p:cTn id="33" presetID="2" presetClass="entr" presetSubtype="9" fill="hold" grpId="0" nodeType="afterEffect" p14:presetBounceEnd="20000">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14:bounceEnd="20000">
                                          <p:cBhvr additive="base">
                                            <p:cTn id="35" dur="500" fill="hold"/>
                                            <p:tgtEl>
                                              <p:spTgt spid="17"/>
                                            </p:tgtEl>
                                            <p:attrNameLst>
                                              <p:attrName>ppt_x</p:attrName>
                                            </p:attrNameLst>
                                          </p:cBhvr>
                                          <p:tavLst>
                                            <p:tav tm="0">
                                              <p:val>
                                                <p:strVal val="0-#ppt_w/2"/>
                                              </p:val>
                                            </p:tav>
                                            <p:tav tm="100000">
                                              <p:val>
                                                <p:strVal val="#ppt_x"/>
                                              </p:val>
                                            </p:tav>
                                          </p:tavLst>
                                        </p:anim>
                                        <p:anim calcmode="lin" valueType="num" p14:bounceEnd="20000">
                                          <p:cBhvr additive="base">
                                            <p:cTn id="36" dur="500" fill="hold"/>
                                            <p:tgtEl>
                                              <p:spTgt spid="17"/>
                                            </p:tgtEl>
                                            <p:attrNameLst>
                                              <p:attrName>ppt_y</p:attrName>
                                            </p:attrNameLst>
                                          </p:cBhvr>
                                          <p:tavLst>
                                            <p:tav tm="0">
                                              <p:val>
                                                <p:strVal val="0-#ppt_h/2"/>
                                              </p:val>
                                            </p:tav>
                                            <p:tav tm="100000">
                                              <p:val>
                                                <p:strVal val="#ppt_y"/>
                                              </p:val>
                                            </p:tav>
                                          </p:tavLst>
                                        </p:anim>
                                      </p:childTnLst>
                                    </p:cTn>
                                  </p:par>
                                </p:childTnLst>
                              </p:cTn>
                            </p:par>
                            <p:par>
                              <p:cTn id="37" fill="hold">
                                <p:stCondLst>
                                  <p:cond delay="3400"/>
                                </p:stCondLst>
                                <p:childTnLst>
                                  <p:par>
                                    <p:cTn id="38" presetID="6" presetClass="entr" presetSubtype="32"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circle(out)">
                                          <p:cBhvr>
                                            <p:cTn id="40" dur="600"/>
                                            <p:tgtEl>
                                              <p:spTgt spid="19"/>
                                            </p:tgtEl>
                                          </p:cBhvr>
                                        </p:animEffect>
                                      </p:childTnLst>
                                    </p:cTn>
                                  </p:par>
                                </p:childTnLst>
                              </p:cTn>
                            </p:par>
                            <p:par>
                              <p:cTn id="41" fill="hold">
                                <p:stCondLst>
                                  <p:cond delay="4000"/>
                                </p:stCondLst>
                                <p:childTnLst>
                                  <p:par>
                                    <p:cTn id="42" presetID="31" presetClass="entr" presetSubtype="0" fill="hold" grpId="0" nodeType="after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p:cTn id="44" dur="300" fill="hold"/>
                                            <p:tgtEl>
                                              <p:spTgt spid="25"/>
                                            </p:tgtEl>
                                            <p:attrNameLst>
                                              <p:attrName>ppt_w</p:attrName>
                                            </p:attrNameLst>
                                          </p:cBhvr>
                                          <p:tavLst>
                                            <p:tav tm="0">
                                              <p:val>
                                                <p:fltVal val="0"/>
                                              </p:val>
                                            </p:tav>
                                            <p:tav tm="100000">
                                              <p:val>
                                                <p:strVal val="#ppt_w"/>
                                              </p:val>
                                            </p:tav>
                                          </p:tavLst>
                                        </p:anim>
                                        <p:anim calcmode="lin" valueType="num">
                                          <p:cBhvr>
                                            <p:cTn id="45" dur="300" fill="hold"/>
                                            <p:tgtEl>
                                              <p:spTgt spid="25"/>
                                            </p:tgtEl>
                                            <p:attrNameLst>
                                              <p:attrName>ppt_h</p:attrName>
                                            </p:attrNameLst>
                                          </p:cBhvr>
                                          <p:tavLst>
                                            <p:tav tm="0">
                                              <p:val>
                                                <p:fltVal val="0"/>
                                              </p:val>
                                            </p:tav>
                                            <p:tav tm="100000">
                                              <p:val>
                                                <p:strVal val="#ppt_h"/>
                                              </p:val>
                                            </p:tav>
                                          </p:tavLst>
                                        </p:anim>
                                        <p:anim calcmode="lin" valueType="num">
                                          <p:cBhvr>
                                            <p:cTn id="46" dur="300" fill="hold"/>
                                            <p:tgtEl>
                                              <p:spTgt spid="25"/>
                                            </p:tgtEl>
                                            <p:attrNameLst>
                                              <p:attrName>style.rotation</p:attrName>
                                            </p:attrNameLst>
                                          </p:cBhvr>
                                          <p:tavLst>
                                            <p:tav tm="0">
                                              <p:val>
                                                <p:fltVal val="90"/>
                                              </p:val>
                                            </p:tav>
                                            <p:tav tm="100000">
                                              <p:val>
                                                <p:fltVal val="0"/>
                                              </p:val>
                                            </p:tav>
                                          </p:tavLst>
                                        </p:anim>
                                        <p:animEffect transition="in" filter="fade">
                                          <p:cBhvr>
                                            <p:cTn id="47" dur="300"/>
                                            <p:tgtEl>
                                              <p:spTgt spid="25"/>
                                            </p:tgtEl>
                                          </p:cBhvr>
                                        </p:animEffect>
                                      </p:childTnLst>
                                    </p:cTn>
                                  </p:par>
                                </p:childTnLst>
                              </p:cTn>
                            </p:par>
                            <p:par>
                              <p:cTn id="48" fill="hold">
                                <p:stCondLst>
                                  <p:cond delay="4300"/>
                                </p:stCondLst>
                                <p:childTnLst>
                                  <p:par>
                                    <p:cTn id="49" presetID="22" presetClass="entr" presetSubtype="8" fill="hold" grpId="0" nodeType="after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wipe(left)">
                                          <p:cBhvr>
                                            <p:cTn id="51" dur="500"/>
                                            <p:tgtEl>
                                              <p:spTgt spid="31"/>
                                            </p:tgtEl>
                                          </p:cBhvr>
                                        </p:animEffect>
                                      </p:childTnLst>
                                    </p:cTn>
                                  </p:par>
                                </p:childTnLst>
                              </p:cTn>
                            </p:par>
                            <p:par>
                              <p:cTn id="52" fill="hold">
                                <p:stCondLst>
                                  <p:cond delay="4800"/>
                                </p:stCondLst>
                                <p:childTnLst>
                                  <p:par>
                                    <p:cTn id="53" presetID="22" presetClass="entr" presetSubtype="1"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wipe(up)">
                                          <p:cBhvr>
                                            <p:cTn id="55" dur="500"/>
                                            <p:tgtEl>
                                              <p:spTgt spid="32"/>
                                            </p:tgtEl>
                                          </p:cBhvr>
                                        </p:animEffect>
                                      </p:childTnLst>
                                    </p:cTn>
                                  </p:par>
                                </p:childTnLst>
                              </p:cTn>
                            </p:par>
                            <p:par>
                              <p:cTn id="56" fill="hold">
                                <p:stCondLst>
                                  <p:cond delay="5300"/>
                                </p:stCondLst>
                                <p:childTnLst>
                                  <p:par>
                                    <p:cTn id="57" presetID="31" presetClass="entr" presetSubtype="0" fill="hold" grpId="0" nodeType="afterEffect">
                                      <p:stCondLst>
                                        <p:cond delay="0"/>
                                      </p:stCondLst>
                                      <p:childTnLst>
                                        <p:set>
                                          <p:cBhvr>
                                            <p:cTn id="58" dur="1" fill="hold">
                                              <p:stCondLst>
                                                <p:cond delay="0"/>
                                              </p:stCondLst>
                                            </p:cTn>
                                            <p:tgtEl>
                                              <p:spTgt spid="26"/>
                                            </p:tgtEl>
                                            <p:attrNameLst>
                                              <p:attrName>style.visibility</p:attrName>
                                            </p:attrNameLst>
                                          </p:cBhvr>
                                          <p:to>
                                            <p:strVal val="visible"/>
                                          </p:to>
                                        </p:set>
                                        <p:anim calcmode="lin" valueType="num">
                                          <p:cBhvr>
                                            <p:cTn id="59" dur="300" fill="hold"/>
                                            <p:tgtEl>
                                              <p:spTgt spid="26"/>
                                            </p:tgtEl>
                                            <p:attrNameLst>
                                              <p:attrName>ppt_w</p:attrName>
                                            </p:attrNameLst>
                                          </p:cBhvr>
                                          <p:tavLst>
                                            <p:tav tm="0">
                                              <p:val>
                                                <p:fltVal val="0"/>
                                              </p:val>
                                            </p:tav>
                                            <p:tav tm="100000">
                                              <p:val>
                                                <p:strVal val="#ppt_w"/>
                                              </p:val>
                                            </p:tav>
                                          </p:tavLst>
                                        </p:anim>
                                        <p:anim calcmode="lin" valueType="num">
                                          <p:cBhvr>
                                            <p:cTn id="60" dur="300" fill="hold"/>
                                            <p:tgtEl>
                                              <p:spTgt spid="26"/>
                                            </p:tgtEl>
                                            <p:attrNameLst>
                                              <p:attrName>ppt_h</p:attrName>
                                            </p:attrNameLst>
                                          </p:cBhvr>
                                          <p:tavLst>
                                            <p:tav tm="0">
                                              <p:val>
                                                <p:fltVal val="0"/>
                                              </p:val>
                                            </p:tav>
                                            <p:tav tm="100000">
                                              <p:val>
                                                <p:strVal val="#ppt_h"/>
                                              </p:val>
                                            </p:tav>
                                          </p:tavLst>
                                        </p:anim>
                                        <p:anim calcmode="lin" valueType="num">
                                          <p:cBhvr>
                                            <p:cTn id="61" dur="300" fill="hold"/>
                                            <p:tgtEl>
                                              <p:spTgt spid="26"/>
                                            </p:tgtEl>
                                            <p:attrNameLst>
                                              <p:attrName>style.rotation</p:attrName>
                                            </p:attrNameLst>
                                          </p:cBhvr>
                                          <p:tavLst>
                                            <p:tav tm="0">
                                              <p:val>
                                                <p:fltVal val="90"/>
                                              </p:val>
                                            </p:tav>
                                            <p:tav tm="100000">
                                              <p:val>
                                                <p:fltVal val="0"/>
                                              </p:val>
                                            </p:tav>
                                          </p:tavLst>
                                        </p:anim>
                                        <p:animEffect transition="in" filter="fade">
                                          <p:cBhvr>
                                            <p:cTn id="62" dur="300"/>
                                            <p:tgtEl>
                                              <p:spTgt spid="26"/>
                                            </p:tgtEl>
                                          </p:cBhvr>
                                        </p:animEffect>
                                      </p:childTnLst>
                                    </p:cTn>
                                  </p:par>
                                </p:childTnLst>
                              </p:cTn>
                            </p:par>
                            <p:par>
                              <p:cTn id="63" fill="hold">
                                <p:stCondLst>
                                  <p:cond delay="5600"/>
                                </p:stCondLst>
                                <p:childTnLst>
                                  <p:par>
                                    <p:cTn id="64" presetID="2" presetClass="entr" presetSubtype="6" fill="hold" grpId="0" nodeType="afterEffect" p14:presetBounceEnd="20000">
                                      <p:stCondLst>
                                        <p:cond delay="0"/>
                                      </p:stCondLst>
                                      <p:childTnLst>
                                        <p:set>
                                          <p:cBhvr>
                                            <p:cTn id="65" dur="1" fill="hold">
                                              <p:stCondLst>
                                                <p:cond delay="0"/>
                                              </p:stCondLst>
                                            </p:cTn>
                                            <p:tgtEl>
                                              <p:spTgt spid="20"/>
                                            </p:tgtEl>
                                            <p:attrNameLst>
                                              <p:attrName>style.visibility</p:attrName>
                                            </p:attrNameLst>
                                          </p:cBhvr>
                                          <p:to>
                                            <p:strVal val="visible"/>
                                          </p:to>
                                        </p:set>
                                        <p:anim calcmode="lin" valueType="num" p14:bounceEnd="20000">
                                          <p:cBhvr additive="base">
                                            <p:cTn id="66" dur="500" fill="hold"/>
                                            <p:tgtEl>
                                              <p:spTgt spid="20"/>
                                            </p:tgtEl>
                                            <p:attrNameLst>
                                              <p:attrName>ppt_x</p:attrName>
                                            </p:attrNameLst>
                                          </p:cBhvr>
                                          <p:tavLst>
                                            <p:tav tm="0">
                                              <p:val>
                                                <p:strVal val="1+#ppt_w/2"/>
                                              </p:val>
                                            </p:tav>
                                            <p:tav tm="100000">
                                              <p:val>
                                                <p:strVal val="#ppt_x"/>
                                              </p:val>
                                            </p:tav>
                                          </p:tavLst>
                                        </p:anim>
                                        <p:anim calcmode="lin" valueType="num" p14:bounceEnd="20000">
                                          <p:cBhvr additive="base">
                                            <p:cTn id="67" dur="500" fill="hold"/>
                                            <p:tgtEl>
                                              <p:spTgt spid="20"/>
                                            </p:tgtEl>
                                            <p:attrNameLst>
                                              <p:attrName>ppt_y</p:attrName>
                                            </p:attrNameLst>
                                          </p:cBhvr>
                                          <p:tavLst>
                                            <p:tav tm="0">
                                              <p:val>
                                                <p:strVal val="1+#ppt_h/2"/>
                                              </p:val>
                                            </p:tav>
                                            <p:tav tm="100000">
                                              <p:val>
                                                <p:strVal val="#ppt_y"/>
                                              </p:val>
                                            </p:tav>
                                          </p:tavLst>
                                        </p:anim>
                                      </p:childTnLst>
                                    </p:cTn>
                                  </p:par>
                                </p:childTnLst>
                              </p:cTn>
                            </p:par>
                            <p:par>
                              <p:cTn id="68" fill="hold">
                                <p:stCondLst>
                                  <p:cond delay="6100"/>
                                </p:stCondLst>
                                <p:childTnLst>
                                  <p:par>
                                    <p:cTn id="69" presetID="6" presetClass="entr" presetSubtype="32" fill="hold" grpId="0" nodeType="after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circle(out)">
                                          <p:cBhvr>
                                            <p:cTn id="71" dur="600"/>
                                            <p:tgtEl>
                                              <p:spTgt spid="21"/>
                                            </p:tgtEl>
                                          </p:cBhvr>
                                        </p:animEffect>
                                      </p:childTnLst>
                                    </p:cTn>
                                  </p:par>
                                </p:childTnLst>
                              </p:cTn>
                            </p:par>
                            <p:par>
                              <p:cTn id="72" fill="hold">
                                <p:stCondLst>
                                  <p:cond delay="6700"/>
                                </p:stCondLst>
                                <p:childTnLst>
                                  <p:par>
                                    <p:cTn id="73" presetID="22" presetClass="entr" presetSubtype="8" fill="hold" grpId="0" nodeType="after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wipe(left)">
                                          <p:cBhvr>
                                            <p:cTn id="75" dur="500"/>
                                            <p:tgtEl>
                                              <p:spTgt spid="27"/>
                                            </p:tgtEl>
                                          </p:cBhvr>
                                        </p:animEffect>
                                      </p:childTnLst>
                                    </p:cTn>
                                  </p:par>
                                </p:childTnLst>
                              </p:cTn>
                            </p:par>
                            <p:par>
                              <p:cTn id="76" fill="hold">
                                <p:stCondLst>
                                  <p:cond delay="7200"/>
                                </p:stCondLst>
                                <p:childTnLst>
                                  <p:par>
                                    <p:cTn id="77" presetID="22" presetClass="entr" presetSubtype="1" fill="hold" grpId="0"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up)">
                                          <p:cBhvr>
                                            <p:cTn id="7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animBg="1"/>
          <p:bldP spid="21" grpId="0" animBg="1"/>
          <p:bldP spid="22" grpId="0" animBg="1"/>
          <p:bldP spid="23" grpId="0" animBg="1"/>
          <p:bldP spid="24" grpId="0"/>
          <p:bldP spid="25" grpId="0"/>
          <p:bldP spid="26" grpId="0"/>
          <p:bldP spid="27" grpId="0"/>
          <p:bldP spid="28" grpId="0"/>
          <p:bldP spid="29" grpId="0"/>
          <p:bldP spid="30" grpId="0"/>
          <p:bldP spid="31" grpId="0"/>
          <p:bldP spid="3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6" presetClass="entr" presetSubtype="32"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circle(out)">
                                          <p:cBhvr>
                                            <p:cTn id="12" dur="600"/>
                                            <p:tgtEl>
                                              <p:spTgt spid="23"/>
                                            </p:tgtEl>
                                          </p:cBhvr>
                                        </p:animEffect>
                                      </p:childTnLst>
                                    </p:cTn>
                                  </p:par>
                                </p:childTnLst>
                              </p:cTn>
                            </p:par>
                            <p:par>
                              <p:cTn id="13" fill="hold">
                                <p:stCondLst>
                                  <p:cond delay="1100"/>
                                </p:stCondLst>
                                <p:childTnLst>
                                  <p:par>
                                    <p:cTn id="14" presetID="31" presetClass="entr" presetSubtype="0"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300" fill="hold"/>
                                            <p:tgtEl>
                                              <p:spTgt spid="24"/>
                                            </p:tgtEl>
                                            <p:attrNameLst>
                                              <p:attrName>ppt_w</p:attrName>
                                            </p:attrNameLst>
                                          </p:cBhvr>
                                          <p:tavLst>
                                            <p:tav tm="0">
                                              <p:val>
                                                <p:fltVal val="0"/>
                                              </p:val>
                                            </p:tav>
                                            <p:tav tm="100000">
                                              <p:val>
                                                <p:strVal val="#ppt_w"/>
                                              </p:val>
                                            </p:tav>
                                          </p:tavLst>
                                        </p:anim>
                                        <p:anim calcmode="lin" valueType="num">
                                          <p:cBhvr>
                                            <p:cTn id="17" dur="300" fill="hold"/>
                                            <p:tgtEl>
                                              <p:spTgt spid="24"/>
                                            </p:tgtEl>
                                            <p:attrNameLst>
                                              <p:attrName>ppt_h</p:attrName>
                                            </p:attrNameLst>
                                          </p:cBhvr>
                                          <p:tavLst>
                                            <p:tav tm="0">
                                              <p:val>
                                                <p:fltVal val="0"/>
                                              </p:val>
                                            </p:tav>
                                            <p:tav tm="100000">
                                              <p:val>
                                                <p:strVal val="#ppt_h"/>
                                              </p:val>
                                            </p:tav>
                                          </p:tavLst>
                                        </p:anim>
                                        <p:anim calcmode="lin" valueType="num">
                                          <p:cBhvr>
                                            <p:cTn id="18" dur="300" fill="hold"/>
                                            <p:tgtEl>
                                              <p:spTgt spid="24"/>
                                            </p:tgtEl>
                                            <p:attrNameLst>
                                              <p:attrName>style.rotation</p:attrName>
                                            </p:attrNameLst>
                                          </p:cBhvr>
                                          <p:tavLst>
                                            <p:tav tm="0">
                                              <p:val>
                                                <p:fltVal val="90"/>
                                              </p:val>
                                            </p:tav>
                                            <p:tav tm="100000">
                                              <p:val>
                                                <p:fltVal val="0"/>
                                              </p:val>
                                            </p:tav>
                                          </p:tavLst>
                                        </p:anim>
                                        <p:animEffect transition="in" filter="fade">
                                          <p:cBhvr>
                                            <p:cTn id="19" dur="300"/>
                                            <p:tgtEl>
                                              <p:spTgt spid="24"/>
                                            </p:tgtEl>
                                          </p:cBhvr>
                                        </p:animEffect>
                                      </p:childTnLst>
                                    </p:cTn>
                                  </p:par>
                                </p:childTnLst>
                              </p:cTn>
                            </p:par>
                            <p:par>
                              <p:cTn id="20" fill="hold">
                                <p:stCondLst>
                                  <p:cond delay="1400"/>
                                </p:stCondLst>
                                <p:childTnLst>
                                  <p:par>
                                    <p:cTn id="21" presetID="22" presetClass="entr" presetSubtype="8"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left)">
                                          <p:cBhvr>
                                            <p:cTn id="23" dur="500"/>
                                            <p:tgtEl>
                                              <p:spTgt spid="29"/>
                                            </p:tgtEl>
                                          </p:cBhvr>
                                        </p:animEffect>
                                      </p:childTnLst>
                                    </p:cTn>
                                  </p:par>
                                </p:childTnLst>
                              </p:cTn>
                            </p:par>
                            <p:par>
                              <p:cTn id="24" fill="hold">
                                <p:stCondLst>
                                  <p:cond delay="1900"/>
                                </p:stCondLst>
                                <p:childTnLst>
                                  <p:par>
                                    <p:cTn id="25" presetID="22" presetClass="entr" presetSubtype="4"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par>
                              <p:cTn id="28" fill="hold">
                                <p:stCondLst>
                                  <p:cond delay="2400"/>
                                </p:stCondLst>
                                <p:childTnLst>
                                  <p:par>
                                    <p:cTn id="29" presetID="22" presetClass="entr" presetSubtype="1"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up)">
                                          <p:cBhvr>
                                            <p:cTn id="31" dur="500"/>
                                            <p:tgtEl>
                                              <p:spTgt spid="30"/>
                                            </p:tgtEl>
                                          </p:cBhvr>
                                        </p:animEffect>
                                      </p:childTnLst>
                                    </p:cTn>
                                  </p:par>
                                </p:childTnLst>
                              </p:cTn>
                            </p:par>
                            <p:par>
                              <p:cTn id="32" fill="hold">
                                <p:stCondLst>
                                  <p:cond delay="2900"/>
                                </p:stCondLst>
                                <p:childTnLst>
                                  <p:par>
                                    <p:cTn id="33" presetID="2" presetClass="entr" presetSubtype="9"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0-#ppt_w/2"/>
                                              </p:val>
                                            </p:tav>
                                            <p:tav tm="100000">
                                              <p:val>
                                                <p:strVal val="#ppt_x"/>
                                              </p:val>
                                            </p:tav>
                                          </p:tavLst>
                                        </p:anim>
                                        <p:anim calcmode="lin" valueType="num">
                                          <p:cBhvr additive="base">
                                            <p:cTn id="36" dur="500" fill="hold"/>
                                            <p:tgtEl>
                                              <p:spTgt spid="17"/>
                                            </p:tgtEl>
                                            <p:attrNameLst>
                                              <p:attrName>ppt_y</p:attrName>
                                            </p:attrNameLst>
                                          </p:cBhvr>
                                          <p:tavLst>
                                            <p:tav tm="0">
                                              <p:val>
                                                <p:strVal val="0-#ppt_h/2"/>
                                              </p:val>
                                            </p:tav>
                                            <p:tav tm="100000">
                                              <p:val>
                                                <p:strVal val="#ppt_y"/>
                                              </p:val>
                                            </p:tav>
                                          </p:tavLst>
                                        </p:anim>
                                      </p:childTnLst>
                                    </p:cTn>
                                  </p:par>
                                </p:childTnLst>
                              </p:cTn>
                            </p:par>
                            <p:par>
                              <p:cTn id="37" fill="hold">
                                <p:stCondLst>
                                  <p:cond delay="3400"/>
                                </p:stCondLst>
                                <p:childTnLst>
                                  <p:par>
                                    <p:cTn id="38" presetID="6" presetClass="entr" presetSubtype="32"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circle(out)">
                                          <p:cBhvr>
                                            <p:cTn id="40" dur="600"/>
                                            <p:tgtEl>
                                              <p:spTgt spid="19"/>
                                            </p:tgtEl>
                                          </p:cBhvr>
                                        </p:animEffect>
                                      </p:childTnLst>
                                    </p:cTn>
                                  </p:par>
                                </p:childTnLst>
                              </p:cTn>
                            </p:par>
                            <p:par>
                              <p:cTn id="41" fill="hold">
                                <p:stCondLst>
                                  <p:cond delay="4000"/>
                                </p:stCondLst>
                                <p:childTnLst>
                                  <p:par>
                                    <p:cTn id="42" presetID="31" presetClass="entr" presetSubtype="0" fill="hold" grpId="0" nodeType="after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p:cTn id="44" dur="300" fill="hold"/>
                                            <p:tgtEl>
                                              <p:spTgt spid="25"/>
                                            </p:tgtEl>
                                            <p:attrNameLst>
                                              <p:attrName>ppt_w</p:attrName>
                                            </p:attrNameLst>
                                          </p:cBhvr>
                                          <p:tavLst>
                                            <p:tav tm="0">
                                              <p:val>
                                                <p:fltVal val="0"/>
                                              </p:val>
                                            </p:tav>
                                            <p:tav tm="100000">
                                              <p:val>
                                                <p:strVal val="#ppt_w"/>
                                              </p:val>
                                            </p:tav>
                                          </p:tavLst>
                                        </p:anim>
                                        <p:anim calcmode="lin" valueType="num">
                                          <p:cBhvr>
                                            <p:cTn id="45" dur="300" fill="hold"/>
                                            <p:tgtEl>
                                              <p:spTgt spid="25"/>
                                            </p:tgtEl>
                                            <p:attrNameLst>
                                              <p:attrName>ppt_h</p:attrName>
                                            </p:attrNameLst>
                                          </p:cBhvr>
                                          <p:tavLst>
                                            <p:tav tm="0">
                                              <p:val>
                                                <p:fltVal val="0"/>
                                              </p:val>
                                            </p:tav>
                                            <p:tav tm="100000">
                                              <p:val>
                                                <p:strVal val="#ppt_h"/>
                                              </p:val>
                                            </p:tav>
                                          </p:tavLst>
                                        </p:anim>
                                        <p:anim calcmode="lin" valueType="num">
                                          <p:cBhvr>
                                            <p:cTn id="46" dur="300" fill="hold"/>
                                            <p:tgtEl>
                                              <p:spTgt spid="25"/>
                                            </p:tgtEl>
                                            <p:attrNameLst>
                                              <p:attrName>style.rotation</p:attrName>
                                            </p:attrNameLst>
                                          </p:cBhvr>
                                          <p:tavLst>
                                            <p:tav tm="0">
                                              <p:val>
                                                <p:fltVal val="90"/>
                                              </p:val>
                                            </p:tav>
                                            <p:tav tm="100000">
                                              <p:val>
                                                <p:fltVal val="0"/>
                                              </p:val>
                                            </p:tav>
                                          </p:tavLst>
                                        </p:anim>
                                        <p:animEffect transition="in" filter="fade">
                                          <p:cBhvr>
                                            <p:cTn id="47" dur="300"/>
                                            <p:tgtEl>
                                              <p:spTgt spid="25"/>
                                            </p:tgtEl>
                                          </p:cBhvr>
                                        </p:animEffect>
                                      </p:childTnLst>
                                    </p:cTn>
                                  </p:par>
                                </p:childTnLst>
                              </p:cTn>
                            </p:par>
                            <p:par>
                              <p:cTn id="48" fill="hold">
                                <p:stCondLst>
                                  <p:cond delay="4300"/>
                                </p:stCondLst>
                                <p:childTnLst>
                                  <p:par>
                                    <p:cTn id="49" presetID="22" presetClass="entr" presetSubtype="8" fill="hold" grpId="0" nodeType="after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wipe(left)">
                                          <p:cBhvr>
                                            <p:cTn id="51" dur="500"/>
                                            <p:tgtEl>
                                              <p:spTgt spid="31"/>
                                            </p:tgtEl>
                                          </p:cBhvr>
                                        </p:animEffect>
                                      </p:childTnLst>
                                    </p:cTn>
                                  </p:par>
                                </p:childTnLst>
                              </p:cTn>
                            </p:par>
                            <p:par>
                              <p:cTn id="52" fill="hold">
                                <p:stCondLst>
                                  <p:cond delay="4800"/>
                                </p:stCondLst>
                                <p:childTnLst>
                                  <p:par>
                                    <p:cTn id="53" presetID="22" presetClass="entr" presetSubtype="1"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wipe(up)">
                                          <p:cBhvr>
                                            <p:cTn id="55" dur="500"/>
                                            <p:tgtEl>
                                              <p:spTgt spid="32"/>
                                            </p:tgtEl>
                                          </p:cBhvr>
                                        </p:animEffect>
                                      </p:childTnLst>
                                    </p:cTn>
                                  </p:par>
                                </p:childTnLst>
                              </p:cTn>
                            </p:par>
                            <p:par>
                              <p:cTn id="56" fill="hold">
                                <p:stCondLst>
                                  <p:cond delay="5300"/>
                                </p:stCondLst>
                                <p:childTnLst>
                                  <p:par>
                                    <p:cTn id="57" presetID="31" presetClass="entr" presetSubtype="0" fill="hold" grpId="0" nodeType="afterEffect">
                                      <p:stCondLst>
                                        <p:cond delay="0"/>
                                      </p:stCondLst>
                                      <p:childTnLst>
                                        <p:set>
                                          <p:cBhvr>
                                            <p:cTn id="58" dur="1" fill="hold">
                                              <p:stCondLst>
                                                <p:cond delay="0"/>
                                              </p:stCondLst>
                                            </p:cTn>
                                            <p:tgtEl>
                                              <p:spTgt spid="26"/>
                                            </p:tgtEl>
                                            <p:attrNameLst>
                                              <p:attrName>style.visibility</p:attrName>
                                            </p:attrNameLst>
                                          </p:cBhvr>
                                          <p:to>
                                            <p:strVal val="visible"/>
                                          </p:to>
                                        </p:set>
                                        <p:anim calcmode="lin" valueType="num">
                                          <p:cBhvr>
                                            <p:cTn id="59" dur="300" fill="hold"/>
                                            <p:tgtEl>
                                              <p:spTgt spid="26"/>
                                            </p:tgtEl>
                                            <p:attrNameLst>
                                              <p:attrName>ppt_w</p:attrName>
                                            </p:attrNameLst>
                                          </p:cBhvr>
                                          <p:tavLst>
                                            <p:tav tm="0">
                                              <p:val>
                                                <p:fltVal val="0"/>
                                              </p:val>
                                            </p:tav>
                                            <p:tav tm="100000">
                                              <p:val>
                                                <p:strVal val="#ppt_w"/>
                                              </p:val>
                                            </p:tav>
                                          </p:tavLst>
                                        </p:anim>
                                        <p:anim calcmode="lin" valueType="num">
                                          <p:cBhvr>
                                            <p:cTn id="60" dur="300" fill="hold"/>
                                            <p:tgtEl>
                                              <p:spTgt spid="26"/>
                                            </p:tgtEl>
                                            <p:attrNameLst>
                                              <p:attrName>ppt_h</p:attrName>
                                            </p:attrNameLst>
                                          </p:cBhvr>
                                          <p:tavLst>
                                            <p:tav tm="0">
                                              <p:val>
                                                <p:fltVal val="0"/>
                                              </p:val>
                                            </p:tav>
                                            <p:tav tm="100000">
                                              <p:val>
                                                <p:strVal val="#ppt_h"/>
                                              </p:val>
                                            </p:tav>
                                          </p:tavLst>
                                        </p:anim>
                                        <p:anim calcmode="lin" valueType="num">
                                          <p:cBhvr>
                                            <p:cTn id="61" dur="300" fill="hold"/>
                                            <p:tgtEl>
                                              <p:spTgt spid="26"/>
                                            </p:tgtEl>
                                            <p:attrNameLst>
                                              <p:attrName>style.rotation</p:attrName>
                                            </p:attrNameLst>
                                          </p:cBhvr>
                                          <p:tavLst>
                                            <p:tav tm="0">
                                              <p:val>
                                                <p:fltVal val="90"/>
                                              </p:val>
                                            </p:tav>
                                            <p:tav tm="100000">
                                              <p:val>
                                                <p:fltVal val="0"/>
                                              </p:val>
                                            </p:tav>
                                          </p:tavLst>
                                        </p:anim>
                                        <p:animEffect transition="in" filter="fade">
                                          <p:cBhvr>
                                            <p:cTn id="62" dur="300"/>
                                            <p:tgtEl>
                                              <p:spTgt spid="26"/>
                                            </p:tgtEl>
                                          </p:cBhvr>
                                        </p:animEffect>
                                      </p:childTnLst>
                                    </p:cTn>
                                  </p:par>
                                </p:childTnLst>
                              </p:cTn>
                            </p:par>
                            <p:par>
                              <p:cTn id="63" fill="hold">
                                <p:stCondLst>
                                  <p:cond delay="5600"/>
                                </p:stCondLst>
                                <p:childTnLst>
                                  <p:par>
                                    <p:cTn id="64" presetID="2" presetClass="entr" presetSubtype="6" fill="hold" grpId="0" nodeType="afterEffect">
                                      <p:stCondLst>
                                        <p:cond delay="0"/>
                                      </p:stCondLst>
                                      <p:childTnLst>
                                        <p:set>
                                          <p:cBhvr>
                                            <p:cTn id="65" dur="1" fill="hold">
                                              <p:stCondLst>
                                                <p:cond delay="0"/>
                                              </p:stCondLst>
                                            </p:cTn>
                                            <p:tgtEl>
                                              <p:spTgt spid="20"/>
                                            </p:tgtEl>
                                            <p:attrNameLst>
                                              <p:attrName>style.visibility</p:attrName>
                                            </p:attrNameLst>
                                          </p:cBhvr>
                                          <p:to>
                                            <p:strVal val="visible"/>
                                          </p:to>
                                        </p:set>
                                        <p:anim calcmode="lin" valueType="num">
                                          <p:cBhvr additive="base">
                                            <p:cTn id="66" dur="500" fill="hold"/>
                                            <p:tgtEl>
                                              <p:spTgt spid="20"/>
                                            </p:tgtEl>
                                            <p:attrNameLst>
                                              <p:attrName>ppt_x</p:attrName>
                                            </p:attrNameLst>
                                          </p:cBhvr>
                                          <p:tavLst>
                                            <p:tav tm="0">
                                              <p:val>
                                                <p:strVal val="1+#ppt_w/2"/>
                                              </p:val>
                                            </p:tav>
                                            <p:tav tm="100000">
                                              <p:val>
                                                <p:strVal val="#ppt_x"/>
                                              </p:val>
                                            </p:tav>
                                          </p:tavLst>
                                        </p:anim>
                                        <p:anim calcmode="lin" valueType="num">
                                          <p:cBhvr additive="base">
                                            <p:cTn id="67" dur="500" fill="hold"/>
                                            <p:tgtEl>
                                              <p:spTgt spid="20"/>
                                            </p:tgtEl>
                                            <p:attrNameLst>
                                              <p:attrName>ppt_y</p:attrName>
                                            </p:attrNameLst>
                                          </p:cBhvr>
                                          <p:tavLst>
                                            <p:tav tm="0">
                                              <p:val>
                                                <p:strVal val="1+#ppt_h/2"/>
                                              </p:val>
                                            </p:tav>
                                            <p:tav tm="100000">
                                              <p:val>
                                                <p:strVal val="#ppt_y"/>
                                              </p:val>
                                            </p:tav>
                                          </p:tavLst>
                                        </p:anim>
                                      </p:childTnLst>
                                    </p:cTn>
                                  </p:par>
                                </p:childTnLst>
                              </p:cTn>
                            </p:par>
                            <p:par>
                              <p:cTn id="68" fill="hold">
                                <p:stCondLst>
                                  <p:cond delay="6100"/>
                                </p:stCondLst>
                                <p:childTnLst>
                                  <p:par>
                                    <p:cTn id="69" presetID="6" presetClass="entr" presetSubtype="32" fill="hold" grpId="0" nodeType="after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circle(out)">
                                          <p:cBhvr>
                                            <p:cTn id="71" dur="600"/>
                                            <p:tgtEl>
                                              <p:spTgt spid="21"/>
                                            </p:tgtEl>
                                          </p:cBhvr>
                                        </p:animEffect>
                                      </p:childTnLst>
                                    </p:cTn>
                                  </p:par>
                                </p:childTnLst>
                              </p:cTn>
                            </p:par>
                            <p:par>
                              <p:cTn id="72" fill="hold">
                                <p:stCondLst>
                                  <p:cond delay="6700"/>
                                </p:stCondLst>
                                <p:childTnLst>
                                  <p:par>
                                    <p:cTn id="73" presetID="22" presetClass="entr" presetSubtype="8" fill="hold" grpId="0" nodeType="after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wipe(left)">
                                          <p:cBhvr>
                                            <p:cTn id="75" dur="500"/>
                                            <p:tgtEl>
                                              <p:spTgt spid="27"/>
                                            </p:tgtEl>
                                          </p:cBhvr>
                                        </p:animEffect>
                                      </p:childTnLst>
                                    </p:cTn>
                                  </p:par>
                                </p:childTnLst>
                              </p:cTn>
                            </p:par>
                            <p:par>
                              <p:cTn id="76" fill="hold">
                                <p:stCondLst>
                                  <p:cond delay="7200"/>
                                </p:stCondLst>
                                <p:childTnLst>
                                  <p:par>
                                    <p:cTn id="77" presetID="22" presetClass="entr" presetSubtype="1" fill="hold" grpId="0"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up)">
                                          <p:cBhvr>
                                            <p:cTn id="7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animBg="1"/>
          <p:bldP spid="21" grpId="0" animBg="1"/>
          <p:bldP spid="22" grpId="0" animBg="1"/>
          <p:bldP spid="23" grpId="0" animBg="1"/>
          <p:bldP spid="24" grpId="0"/>
          <p:bldP spid="25" grpId="0"/>
          <p:bldP spid="26" grpId="0"/>
          <p:bldP spid="27" grpId="0"/>
          <p:bldP spid="28" grpId="0"/>
          <p:bldP spid="29" grpId="0"/>
          <p:bldP spid="30" grpId="0"/>
          <p:bldP spid="31" grpId="0"/>
          <p:bldP spid="32"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srgbClr val="142938"/>
                </a:solidFill>
                <a:effectLst/>
                <a:uLnTx/>
                <a:uFillTx/>
                <a:latin typeface="微软雅黑"/>
                <a:ea typeface="微软雅黑"/>
                <a:cs typeface="+mn-cs"/>
              </a:rPr>
              <a:t>05</a:t>
            </a:r>
            <a:endPar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endParaRP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2057985" y="547446"/>
            <a:ext cx="19943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dirty="0">
                <a:solidFill>
                  <a:srgbClr val="142938"/>
                </a:solidFill>
                <a:latin typeface="微软雅黑"/>
                <a:ea typeface="微软雅黑"/>
              </a:rPr>
              <a:t>Opportunities</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17" name="49a969bd-93d0-4994-b41f-6983f7f72bf9">
            <a:extLst>
              <a:ext uri="{FF2B5EF4-FFF2-40B4-BE49-F238E27FC236}">
                <a16:creationId xmlns:a16="http://schemas.microsoft.com/office/drawing/2014/main" id="{24916451-373F-4389-A0BF-595B5F64BCE4}"/>
              </a:ext>
            </a:extLst>
          </p:cNvPr>
          <p:cNvGrpSpPr>
            <a:grpSpLocks noChangeAspect="1"/>
          </p:cNvGrpSpPr>
          <p:nvPr/>
        </p:nvGrpSpPr>
        <p:grpSpPr>
          <a:xfrm>
            <a:off x="1021237" y="2004816"/>
            <a:ext cx="10149526" cy="3588271"/>
            <a:chOff x="921520" y="1938739"/>
            <a:chExt cx="10809807" cy="3821708"/>
          </a:xfrm>
        </p:grpSpPr>
        <p:grpSp>
          <p:nvGrpSpPr>
            <p:cNvPr id="19" name="组合 18">
              <a:extLst>
                <a:ext uri="{FF2B5EF4-FFF2-40B4-BE49-F238E27FC236}">
                  <a16:creationId xmlns:a16="http://schemas.microsoft.com/office/drawing/2014/main" id="{BF20C1EB-482F-477B-9172-70CF9E710243}"/>
                </a:ext>
              </a:extLst>
            </p:cNvPr>
            <p:cNvGrpSpPr/>
            <p:nvPr/>
          </p:nvGrpSpPr>
          <p:grpSpPr>
            <a:xfrm>
              <a:off x="6600056" y="1938739"/>
              <a:ext cx="5131271" cy="3821708"/>
              <a:chOff x="4925169" y="1938739"/>
              <a:chExt cx="5131271" cy="3821708"/>
            </a:xfrm>
          </p:grpSpPr>
          <p:sp>
            <p:nvSpPr>
              <p:cNvPr id="35" name="椭圆 34">
                <a:extLst>
                  <a:ext uri="{FF2B5EF4-FFF2-40B4-BE49-F238E27FC236}">
                    <a16:creationId xmlns:a16="http://schemas.microsoft.com/office/drawing/2014/main" id="{BDA28E71-3D98-4738-B6B4-6776B9BAD2EF}"/>
                  </a:ext>
                </a:extLst>
              </p:cNvPr>
              <p:cNvSpPr/>
              <p:nvPr/>
            </p:nvSpPr>
            <p:spPr>
              <a:xfrm>
                <a:off x="4925169" y="3334442"/>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grpSp>
            <p:nvGrpSpPr>
              <p:cNvPr id="36" name="组合 35">
                <a:extLst>
                  <a:ext uri="{FF2B5EF4-FFF2-40B4-BE49-F238E27FC236}">
                    <a16:creationId xmlns:a16="http://schemas.microsoft.com/office/drawing/2014/main" id="{4FBCADA9-5EDC-4006-88E7-4593035EC0D1}"/>
                  </a:ext>
                </a:extLst>
              </p:cNvPr>
              <p:cNvGrpSpPr/>
              <p:nvPr/>
            </p:nvGrpSpPr>
            <p:grpSpPr>
              <a:xfrm>
                <a:off x="6285166" y="1938739"/>
                <a:ext cx="3771274" cy="775640"/>
                <a:chOff x="5427447" y="2153465"/>
                <a:chExt cx="3771274" cy="775640"/>
              </a:xfrm>
            </p:grpSpPr>
            <p:sp>
              <p:nvSpPr>
                <p:cNvPr id="47" name="矩形: 圆角 14">
                  <a:extLst>
                    <a:ext uri="{FF2B5EF4-FFF2-40B4-BE49-F238E27FC236}">
                      <a16:creationId xmlns:a16="http://schemas.microsoft.com/office/drawing/2014/main" id="{2B500B81-931F-49D3-B7F1-6CC45CE3F795}"/>
                    </a:ext>
                  </a:extLst>
                </p:cNvPr>
                <p:cNvSpPr/>
                <p:nvPr/>
              </p:nvSpPr>
              <p:spPr>
                <a:xfrm flipH="1">
                  <a:off x="5519936" y="2153465"/>
                  <a:ext cx="3678785" cy="775640"/>
                </a:xfrm>
                <a:prstGeom prst="rect">
                  <a:avLst/>
                </a:prstGeom>
                <a:solidFill>
                  <a:schemeClr val="bg1"/>
                </a:solidFill>
                <a:ln w="12700">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225425" marR="0" lvl="0" indent="-225425"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0" cap="none" spc="0" normalizeH="0" baseline="0" noProof="0" dirty="0">
                    <a:ln>
                      <a:noFill/>
                    </a:ln>
                    <a:solidFill>
                      <a:prstClr val="black"/>
                    </a:solidFill>
                    <a:effectLst/>
                    <a:uLnTx/>
                    <a:uFillTx/>
                    <a:latin typeface="Arial"/>
                    <a:ea typeface="微软雅黑"/>
                    <a:cs typeface="Arial" pitchFamily="34" charset="0"/>
                    <a:sym typeface="+mn-lt"/>
                  </a:endParaRPr>
                </a:p>
              </p:txBody>
            </p:sp>
            <p:sp>
              <p:nvSpPr>
                <p:cNvPr id="48" name="椭圆 47">
                  <a:extLst>
                    <a:ext uri="{FF2B5EF4-FFF2-40B4-BE49-F238E27FC236}">
                      <a16:creationId xmlns:a16="http://schemas.microsoft.com/office/drawing/2014/main" id="{64616D90-CAF0-42B2-9036-1F60937DB2CB}"/>
                    </a:ext>
                  </a:extLst>
                </p:cNvPr>
                <p:cNvSpPr/>
                <p:nvPr/>
              </p:nvSpPr>
              <p:spPr>
                <a:xfrm>
                  <a:off x="5427447" y="2405737"/>
                  <a:ext cx="155194" cy="155194"/>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grpSp>
          <p:grpSp>
            <p:nvGrpSpPr>
              <p:cNvPr id="37" name="组合 36">
                <a:extLst>
                  <a:ext uri="{FF2B5EF4-FFF2-40B4-BE49-F238E27FC236}">
                    <a16:creationId xmlns:a16="http://schemas.microsoft.com/office/drawing/2014/main" id="{90E1365A-2F24-4270-BCB8-B86954CB0FF1}"/>
                  </a:ext>
                </a:extLst>
              </p:cNvPr>
              <p:cNvGrpSpPr/>
              <p:nvPr/>
            </p:nvGrpSpPr>
            <p:grpSpPr>
              <a:xfrm>
                <a:off x="6285166" y="3461773"/>
                <a:ext cx="3771274" cy="775640"/>
                <a:chOff x="5427447" y="2153465"/>
                <a:chExt cx="3771274" cy="775640"/>
              </a:xfrm>
            </p:grpSpPr>
            <p:sp>
              <p:nvSpPr>
                <p:cNvPr id="45" name="矩形: 圆角 28">
                  <a:extLst>
                    <a:ext uri="{FF2B5EF4-FFF2-40B4-BE49-F238E27FC236}">
                      <a16:creationId xmlns:a16="http://schemas.microsoft.com/office/drawing/2014/main" id="{0C9E1511-BD3E-4239-AD15-89B20401446D}"/>
                    </a:ext>
                  </a:extLst>
                </p:cNvPr>
                <p:cNvSpPr/>
                <p:nvPr/>
              </p:nvSpPr>
              <p:spPr>
                <a:xfrm flipH="1">
                  <a:off x="5519936" y="2153465"/>
                  <a:ext cx="3678785" cy="775640"/>
                </a:xfrm>
                <a:prstGeom prst="rect">
                  <a:avLst/>
                </a:prstGeom>
                <a:solidFill>
                  <a:schemeClr val="bg1"/>
                </a:solidFill>
                <a:ln w="12700">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225425" marR="0" lvl="0" indent="-225425"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0" cap="none" spc="0" normalizeH="0" baseline="0" noProof="0" dirty="0">
                    <a:ln>
                      <a:noFill/>
                    </a:ln>
                    <a:solidFill>
                      <a:prstClr val="black"/>
                    </a:solidFill>
                    <a:effectLst/>
                    <a:uLnTx/>
                    <a:uFillTx/>
                    <a:latin typeface="Arial"/>
                    <a:ea typeface="微软雅黑"/>
                    <a:cs typeface="Arial" pitchFamily="34" charset="0"/>
                    <a:sym typeface="+mn-lt"/>
                  </a:endParaRPr>
                </a:p>
              </p:txBody>
            </p:sp>
            <p:sp>
              <p:nvSpPr>
                <p:cNvPr id="46" name="椭圆 45">
                  <a:extLst>
                    <a:ext uri="{FF2B5EF4-FFF2-40B4-BE49-F238E27FC236}">
                      <a16:creationId xmlns:a16="http://schemas.microsoft.com/office/drawing/2014/main" id="{0AF77444-38DA-4CA3-BA83-47E48380AE57}"/>
                    </a:ext>
                  </a:extLst>
                </p:cNvPr>
                <p:cNvSpPr/>
                <p:nvPr/>
              </p:nvSpPr>
              <p:spPr>
                <a:xfrm>
                  <a:off x="5427447" y="2405737"/>
                  <a:ext cx="155194" cy="155194"/>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grpSp>
          <p:grpSp>
            <p:nvGrpSpPr>
              <p:cNvPr id="38" name="组合 37">
                <a:extLst>
                  <a:ext uri="{FF2B5EF4-FFF2-40B4-BE49-F238E27FC236}">
                    <a16:creationId xmlns:a16="http://schemas.microsoft.com/office/drawing/2014/main" id="{48111DE5-9011-4D62-B996-6FB6D6E523EF}"/>
                  </a:ext>
                </a:extLst>
              </p:cNvPr>
              <p:cNvGrpSpPr/>
              <p:nvPr/>
            </p:nvGrpSpPr>
            <p:grpSpPr>
              <a:xfrm>
                <a:off x="6285166" y="4984807"/>
                <a:ext cx="3771274" cy="775640"/>
                <a:chOff x="5427447" y="2153465"/>
                <a:chExt cx="3771274" cy="775640"/>
              </a:xfrm>
            </p:grpSpPr>
            <p:sp>
              <p:nvSpPr>
                <p:cNvPr id="43" name="矩形: 圆角 32">
                  <a:extLst>
                    <a:ext uri="{FF2B5EF4-FFF2-40B4-BE49-F238E27FC236}">
                      <a16:creationId xmlns:a16="http://schemas.microsoft.com/office/drawing/2014/main" id="{B398E793-8672-440A-99FF-B45D76B1F760}"/>
                    </a:ext>
                  </a:extLst>
                </p:cNvPr>
                <p:cNvSpPr/>
                <p:nvPr/>
              </p:nvSpPr>
              <p:spPr>
                <a:xfrm flipH="1">
                  <a:off x="5519936" y="2153465"/>
                  <a:ext cx="3678785" cy="775640"/>
                </a:xfrm>
                <a:prstGeom prst="rect">
                  <a:avLst/>
                </a:prstGeom>
                <a:solidFill>
                  <a:schemeClr val="bg1"/>
                </a:solidFill>
                <a:ln w="12700">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225425" marR="0" lvl="0" indent="-225425"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0" cap="none" spc="0" normalizeH="0" baseline="0" noProof="0" dirty="0">
                    <a:ln>
                      <a:noFill/>
                    </a:ln>
                    <a:solidFill>
                      <a:prstClr val="black"/>
                    </a:solidFill>
                    <a:effectLst/>
                    <a:uLnTx/>
                    <a:uFillTx/>
                    <a:latin typeface="Arial"/>
                    <a:ea typeface="微软雅黑"/>
                    <a:cs typeface="Arial" pitchFamily="34" charset="0"/>
                    <a:sym typeface="+mn-lt"/>
                  </a:endParaRPr>
                </a:p>
              </p:txBody>
            </p:sp>
            <p:sp>
              <p:nvSpPr>
                <p:cNvPr id="44" name="椭圆 43">
                  <a:extLst>
                    <a:ext uri="{FF2B5EF4-FFF2-40B4-BE49-F238E27FC236}">
                      <a16:creationId xmlns:a16="http://schemas.microsoft.com/office/drawing/2014/main" id="{A06E9BF5-55D1-4F87-9A0F-01FDAE9227EE}"/>
                    </a:ext>
                  </a:extLst>
                </p:cNvPr>
                <p:cNvSpPr/>
                <p:nvPr/>
              </p:nvSpPr>
              <p:spPr>
                <a:xfrm>
                  <a:off x="5427447" y="2405737"/>
                  <a:ext cx="155194" cy="155194"/>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grpSp>
          <p:cxnSp>
            <p:nvCxnSpPr>
              <p:cNvPr id="39" name="连接符: 肘形 36">
                <a:extLst>
                  <a:ext uri="{FF2B5EF4-FFF2-40B4-BE49-F238E27FC236}">
                    <a16:creationId xmlns:a16="http://schemas.microsoft.com/office/drawing/2014/main" id="{C2370B24-C338-4934-A7FA-1D7948B0CB0A}"/>
                  </a:ext>
                </a:extLst>
              </p:cNvPr>
              <p:cNvCxnSpPr>
                <a:stCxn id="48" idx="2"/>
                <a:endCxn id="35" idx="6"/>
              </p:cNvCxnSpPr>
              <p:nvPr/>
            </p:nvCxnSpPr>
            <p:spPr>
              <a:xfrm rot="10800000" flipV="1">
                <a:off x="5839570" y="2268608"/>
                <a:ext cx="445597" cy="1523034"/>
              </a:xfrm>
              <a:prstGeom prst="bentConnector3">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F9AE50E7-5122-4CE5-8E3C-A62C0A55702C}"/>
                  </a:ext>
                </a:extLst>
              </p:cNvPr>
              <p:cNvCxnSpPr>
                <a:stCxn id="35" idx="6"/>
                <a:endCxn id="46" idx="2"/>
              </p:cNvCxnSpPr>
              <p:nvPr/>
            </p:nvCxnSpPr>
            <p:spPr>
              <a:xfrm>
                <a:off x="5839569" y="3791642"/>
                <a:ext cx="44559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1" name="连接符: 肘形 46">
                <a:extLst>
                  <a:ext uri="{FF2B5EF4-FFF2-40B4-BE49-F238E27FC236}">
                    <a16:creationId xmlns:a16="http://schemas.microsoft.com/office/drawing/2014/main" id="{36E7C1F8-61EA-428B-AE5F-4FC4B60EB6BA}"/>
                  </a:ext>
                </a:extLst>
              </p:cNvPr>
              <p:cNvCxnSpPr>
                <a:stCxn id="44" idx="2"/>
                <a:endCxn id="35" idx="6"/>
              </p:cNvCxnSpPr>
              <p:nvPr/>
            </p:nvCxnSpPr>
            <p:spPr>
              <a:xfrm rot="10800000">
                <a:off x="5839570" y="3791642"/>
                <a:ext cx="445597" cy="1523034"/>
              </a:xfrm>
              <a:prstGeom prst="bentConnector3">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任意多边形: 形状 53">
                <a:extLst>
                  <a:ext uri="{FF2B5EF4-FFF2-40B4-BE49-F238E27FC236}">
                    <a16:creationId xmlns:a16="http://schemas.microsoft.com/office/drawing/2014/main" id="{5FC04E8F-FFEC-48E1-B0EA-A23DA0EBB58B}"/>
                  </a:ext>
                </a:extLst>
              </p:cNvPr>
              <p:cNvSpPr>
                <a:spLocks noEditPoints="1"/>
              </p:cNvSpPr>
              <p:nvPr/>
            </p:nvSpPr>
            <p:spPr bwMode="auto">
              <a:xfrm>
                <a:off x="5161226" y="3590092"/>
                <a:ext cx="442285" cy="40310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 name="connsiteX115" fmla="*/ 373273 h 605239"/>
                  <a:gd name="connsiteY115" fmla="*/ 373273 h 605239"/>
                  <a:gd name="connsiteX116" fmla="*/ 373273 h 605239"/>
                  <a:gd name="connsiteY116" fmla="*/ 373273 h 605239"/>
                  <a:gd name="connsiteX117" fmla="*/ 373273 h 605239"/>
                  <a:gd name="connsiteY117" fmla="*/ 373273 h 605239"/>
                  <a:gd name="connsiteX118" fmla="*/ 373273 h 605239"/>
                  <a:gd name="connsiteY118" fmla="*/ 373273 h 605239"/>
                  <a:gd name="connsiteX119" fmla="*/ 373273 h 605239"/>
                  <a:gd name="connsiteY119" fmla="*/ 373273 h 605239"/>
                  <a:gd name="connsiteX120" fmla="*/ 373273 h 605239"/>
                  <a:gd name="connsiteY120" fmla="*/ 373273 h 605239"/>
                  <a:gd name="connsiteX121" fmla="*/ 373273 h 605239"/>
                  <a:gd name="connsiteY121" fmla="*/ 373273 h 605239"/>
                  <a:gd name="connsiteX122" fmla="*/ 373273 h 605239"/>
                  <a:gd name="connsiteY122" fmla="*/ 373273 h 605239"/>
                  <a:gd name="connsiteX123" fmla="*/ 373273 h 605239"/>
                  <a:gd name="connsiteY123" fmla="*/ 373273 h 605239"/>
                  <a:gd name="connsiteX124" fmla="*/ 373273 h 605239"/>
                  <a:gd name="connsiteY124" fmla="*/ 373273 h 605239"/>
                  <a:gd name="connsiteX125" fmla="*/ 373273 h 605239"/>
                  <a:gd name="connsiteY125" fmla="*/ 373273 h 605239"/>
                  <a:gd name="connsiteX126" fmla="*/ 373273 h 605239"/>
                  <a:gd name="connsiteY126" fmla="*/ 373273 h 605239"/>
                  <a:gd name="connsiteX127" fmla="*/ 373273 h 605239"/>
                  <a:gd name="connsiteY127"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606933" h="553162">
                    <a:moveTo>
                      <a:pt x="443700" y="443503"/>
                    </a:moveTo>
                    <a:cubicBezTo>
                      <a:pt x="461035" y="453606"/>
                      <a:pt x="477310" y="465825"/>
                      <a:pt x="492334" y="479775"/>
                    </a:cubicBezTo>
                    <a:cubicBezTo>
                      <a:pt x="460939" y="509024"/>
                      <a:pt x="424150" y="530383"/>
                      <a:pt x="384087" y="542506"/>
                    </a:cubicBezTo>
                    <a:cubicBezTo>
                      <a:pt x="407971" y="518838"/>
                      <a:pt x="428580" y="484875"/>
                      <a:pt x="443700" y="443503"/>
                    </a:cubicBezTo>
                    <a:close/>
                    <a:moveTo>
                      <a:pt x="163232" y="443503"/>
                    </a:moveTo>
                    <a:cubicBezTo>
                      <a:pt x="178352" y="484875"/>
                      <a:pt x="198865" y="518838"/>
                      <a:pt x="222845" y="542506"/>
                    </a:cubicBezTo>
                    <a:cubicBezTo>
                      <a:pt x="182686" y="530383"/>
                      <a:pt x="145897" y="509024"/>
                      <a:pt x="114598" y="479775"/>
                    </a:cubicBezTo>
                    <a:cubicBezTo>
                      <a:pt x="129622" y="465825"/>
                      <a:pt x="145897" y="453606"/>
                      <a:pt x="163232" y="443503"/>
                    </a:cubicBezTo>
                    <a:close/>
                    <a:moveTo>
                      <a:pt x="316062" y="405892"/>
                    </a:moveTo>
                    <a:cubicBezTo>
                      <a:pt x="353060" y="407528"/>
                      <a:pt x="388613" y="416377"/>
                      <a:pt x="421275" y="431672"/>
                    </a:cubicBezTo>
                    <a:cubicBezTo>
                      <a:pt x="397573" y="499968"/>
                      <a:pt x="359034" y="545563"/>
                      <a:pt x="316062" y="553162"/>
                    </a:cubicBezTo>
                    <a:close/>
                    <a:moveTo>
                      <a:pt x="290729" y="405892"/>
                    </a:moveTo>
                    <a:lnTo>
                      <a:pt x="290729" y="553162"/>
                    </a:lnTo>
                    <a:cubicBezTo>
                      <a:pt x="247883" y="545563"/>
                      <a:pt x="209369" y="499968"/>
                      <a:pt x="185587" y="431672"/>
                    </a:cubicBezTo>
                    <a:cubicBezTo>
                      <a:pt x="218227" y="416377"/>
                      <a:pt x="253852" y="407528"/>
                      <a:pt x="290729" y="405892"/>
                    </a:cubicBezTo>
                    <a:close/>
                    <a:moveTo>
                      <a:pt x="463924" y="364965"/>
                    </a:moveTo>
                    <a:lnTo>
                      <a:pt x="567205" y="364965"/>
                    </a:lnTo>
                    <a:lnTo>
                      <a:pt x="543818" y="416184"/>
                    </a:lnTo>
                    <a:cubicBezTo>
                      <a:pt x="534304" y="432408"/>
                      <a:pt x="523128" y="447695"/>
                      <a:pt x="510459" y="461780"/>
                    </a:cubicBezTo>
                    <a:cubicBezTo>
                      <a:pt x="492442" y="444859"/>
                      <a:pt x="472692" y="430534"/>
                      <a:pt x="451689" y="418708"/>
                    </a:cubicBezTo>
                    <a:close/>
                    <a:moveTo>
                      <a:pt x="316062" y="364965"/>
                    </a:moveTo>
                    <a:lnTo>
                      <a:pt x="438281" y="364965"/>
                    </a:lnTo>
                    <a:lnTo>
                      <a:pt x="428843" y="407092"/>
                    </a:lnTo>
                    <a:cubicBezTo>
                      <a:pt x="393689" y="391126"/>
                      <a:pt x="355646" y="381989"/>
                      <a:pt x="316062" y="380450"/>
                    </a:cubicBezTo>
                    <a:close/>
                    <a:moveTo>
                      <a:pt x="168651" y="364965"/>
                    </a:moveTo>
                    <a:lnTo>
                      <a:pt x="290729" y="364965"/>
                    </a:lnTo>
                    <a:lnTo>
                      <a:pt x="290729" y="380450"/>
                    </a:lnTo>
                    <a:cubicBezTo>
                      <a:pt x="251256" y="381989"/>
                      <a:pt x="213131" y="391126"/>
                      <a:pt x="178086" y="407092"/>
                    </a:cubicBezTo>
                    <a:close/>
                    <a:moveTo>
                      <a:pt x="39659" y="364965"/>
                    </a:moveTo>
                    <a:lnTo>
                      <a:pt x="143035" y="364965"/>
                    </a:lnTo>
                    <a:lnTo>
                      <a:pt x="155174" y="418708"/>
                    </a:lnTo>
                    <a:cubicBezTo>
                      <a:pt x="134171" y="430534"/>
                      <a:pt x="114421" y="444859"/>
                      <a:pt x="96501" y="461780"/>
                    </a:cubicBezTo>
                    <a:cubicBezTo>
                      <a:pt x="83832" y="447695"/>
                      <a:pt x="72632" y="432408"/>
                      <a:pt x="63094" y="416184"/>
                    </a:cubicBezTo>
                    <a:close/>
                    <a:moveTo>
                      <a:pt x="417814" y="222493"/>
                    </a:moveTo>
                    <a:lnTo>
                      <a:pt x="435824" y="283675"/>
                    </a:lnTo>
                    <a:lnTo>
                      <a:pt x="445648" y="252507"/>
                    </a:lnTo>
                    <a:lnTo>
                      <a:pt x="469822" y="252507"/>
                    </a:lnTo>
                    <a:lnTo>
                      <a:pt x="479550" y="283675"/>
                    </a:lnTo>
                    <a:lnTo>
                      <a:pt x="497657" y="222493"/>
                    </a:lnTo>
                    <a:lnTo>
                      <a:pt x="521831" y="229612"/>
                    </a:lnTo>
                    <a:lnTo>
                      <a:pt x="492167" y="330619"/>
                    </a:lnTo>
                    <a:lnTo>
                      <a:pt x="467992" y="330811"/>
                    </a:lnTo>
                    <a:lnTo>
                      <a:pt x="457687" y="298393"/>
                    </a:lnTo>
                    <a:lnTo>
                      <a:pt x="447478" y="330811"/>
                    </a:lnTo>
                    <a:lnTo>
                      <a:pt x="423304" y="330619"/>
                    </a:lnTo>
                    <a:lnTo>
                      <a:pt x="393543" y="229612"/>
                    </a:lnTo>
                    <a:close/>
                    <a:moveTo>
                      <a:pt x="263629" y="222493"/>
                    </a:moveTo>
                    <a:lnTo>
                      <a:pt x="281639" y="283675"/>
                    </a:lnTo>
                    <a:lnTo>
                      <a:pt x="291463" y="252507"/>
                    </a:lnTo>
                    <a:lnTo>
                      <a:pt x="315541" y="252507"/>
                    </a:lnTo>
                    <a:lnTo>
                      <a:pt x="325365" y="283675"/>
                    </a:lnTo>
                    <a:lnTo>
                      <a:pt x="343375" y="222493"/>
                    </a:lnTo>
                    <a:lnTo>
                      <a:pt x="367646" y="229612"/>
                    </a:lnTo>
                    <a:lnTo>
                      <a:pt x="337886" y="330619"/>
                    </a:lnTo>
                    <a:lnTo>
                      <a:pt x="313711" y="330811"/>
                    </a:lnTo>
                    <a:lnTo>
                      <a:pt x="303502" y="298393"/>
                    </a:lnTo>
                    <a:lnTo>
                      <a:pt x="293197" y="330811"/>
                    </a:lnTo>
                    <a:lnTo>
                      <a:pt x="269022" y="330619"/>
                    </a:lnTo>
                    <a:lnTo>
                      <a:pt x="239358" y="229612"/>
                    </a:lnTo>
                    <a:close/>
                    <a:moveTo>
                      <a:pt x="109302" y="222493"/>
                    </a:moveTo>
                    <a:lnTo>
                      <a:pt x="127312" y="283675"/>
                    </a:lnTo>
                    <a:lnTo>
                      <a:pt x="137136" y="252507"/>
                    </a:lnTo>
                    <a:lnTo>
                      <a:pt x="161214" y="252507"/>
                    </a:lnTo>
                    <a:lnTo>
                      <a:pt x="171038" y="283675"/>
                    </a:lnTo>
                    <a:lnTo>
                      <a:pt x="189048" y="222493"/>
                    </a:lnTo>
                    <a:lnTo>
                      <a:pt x="213319" y="229612"/>
                    </a:lnTo>
                    <a:lnTo>
                      <a:pt x="183655" y="330619"/>
                    </a:lnTo>
                    <a:lnTo>
                      <a:pt x="159384" y="330811"/>
                    </a:lnTo>
                    <a:lnTo>
                      <a:pt x="149175" y="298393"/>
                    </a:lnTo>
                    <a:lnTo>
                      <a:pt x="138966" y="330811"/>
                    </a:lnTo>
                    <a:lnTo>
                      <a:pt x="114792" y="330619"/>
                    </a:lnTo>
                    <a:lnTo>
                      <a:pt x="85031" y="229612"/>
                    </a:lnTo>
                    <a:close/>
                    <a:moveTo>
                      <a:pt x="25329" y="213374"/>
                    </a:moveTo>
                    <a:lnTo>
                      <a:pt x="25329" y="339668"/>
                    </a:lnTo>
                    <a:lnTo>
                      <a:pt x="581604" y="339668"/>
                    </a:lnTo>
                    <a:lnTo>
                      <a:pt x="581604" y="213374"/>
                    </a:lnTo>
                    <a:close/>
                    <a:moveTo>
                      <a:pt x="96501" y="91312"/>
                    </a:moveTo>
                    <a:cubicBezTo>
                      <a:pt x="114414" y="108145"/>
                      <a:pt x="134157" y="122573"/>
                      <a:pt x="155152" y="134404"/>
                    </a:cubicBezTo>
                    <a:cubicBezTo>
                      <a:pt x="150241" y="151333"/>
                      <a:pt x="146196" y="169320"/>
                      <a:pt x="143017" y="188173"/>
                    </a:cubicBezTo>
                    <a:lnTo>
                      <a:pt x="168635" y="188173"/>
                    </a:lnTo>
                    <a:cubicBezTo>
                      <a:pt x="171236" y="173456"/>
                      <a:pt x="174318" y="159413"/>
                      <a:pt x="178074" y="145947"/>
                    </a:cubicBezTo>
                    <a:cubicBezTo>
                      <a:pt x="213130" y="161914"/>
                      <a:pt x="251268" y="171052"/>
                      <a:pt x="290754" y="172687"/>
                    </a:cubicBezTo>
                    <a:lnTo>
                      <a:pt x="290754" y="188173"/>
                    </a:lnTo>
                    <a:lnTo>
                      <a:pt x="316083" y="188173"/>
                    </a:lnTo>
                    <a:lnTo>
                      <a:pt x="316083" y="172687"/>
                    </a:lnTo>
                    <a:cubicBezTo>
                      <a:pt x="355665" y="171052"/>
                      <a:pt x="393707" y="161914"/>
                      <a:pt x="428860" y="145947"/>
                    </a:cubicBezTo>
                    <a:cubicBezTo>
                      <a:pt x="432519" y="159413"/>
                      <a:pt x="435697" y="173456"/>
                      <a:pt x="438298" y="188173"/>
                    </a:cubicBezTo>
                    <a:lnTo>
                      <a:pt x="463916" y="188173"/>
                    </a:lnTo>
                    <a:cubicBezTo>
                      <a:pt x="460737" y="169320"/>
                      <a:pt x="456693" y="151333"/>
                      <a:pt x="451685" y="134404"/>
                    </a:cubicBezTo>
                    <a:cubicBezTo>
                      <a:pt x="472776" y="122573"/>
                      <a:pt x="492423" y="108145"/>
                      <a:pt x="510432" y="91312"/>
                    </a:cubicBezTo>
                    <a:cubicBezTo>
                      <a:pt x="535761" y="119399"/>
                      <a:pt x="555119" y="152487"/>
                      <a:pt x="567158" y="188173"/>
                    </a:cubicBezTo>
                    <a:lnTo>
                      <a:pt x="606933" y="188173"/>
                    </a:lnTo>
                    <a:lnTo>
                      <a:pt x="606933" y="364965"/>
                    </a:lnTo>
                    <a:lnTo>
                      <a:pt x="567205" y="364965"/>
                    </a:lnTo>
                    <a:lnTo>
                      <a:pt x="567205" y="364964"/>
                    </a:lnTo>
                    <a:lnTo>
                      <a:pt x="463925" y="364964"/>
                    </a:lnTo>
                    <a:lnTo>
                      <a:pt x="463924" y="364965"/>
                    </a:lnTo>
                    <a:lnTo>
                      <a:pt x="438281" y="364965"/>
                    </a:lnTo>
                    <a:lnTo>
                      <a:pt x="438281" y="364964"/>
                    </a:lnTo>
                    <a:lnTo>
                      <a:pt x="316062" y="364964"/>
                    </a:lnTo>
                    <a:lnTo>
                      <a:pt x="316062" y="364965"/>
                    </a:lnTo>
                    <a:lnTo>
                      <a:pt x="290729" y="364965"/>
                    </a:lnTo>
                    <a:lnTo>
                      <a:pt x="290729" y="364964"/>
                    </a:lnTo>
                    <a:lnTo>
                      <a:pt x="168651" y="364964"/>
                    </a:lnTo>
                    <a:lnTo>
                      <a:pt x="168651" y="364965"/>
                    </a:lnTo>
                    <a:lnTo>
                      <a:pt x="143035" y="364965"/>
                    </a:lnTo>
                    <a:lnTo>
                      <a:pt x="143035" y="364964"/>
                    </a:lnTo>
                    <a:lnTo>
                      <a:pt x="39658" y="364964"/>
                    </a:lnTo>
                    <a:lnTo>
                      <a:pt x="39659" y="364965"/>
                    </a:lnTo>
                    <a:lnTo>
                      <a:pt x="0" y="364965"/>
                    </a:lnTo>
                    <a:lnTo>
                      <a:pt x="0" y="188173"/>
                    </a:lnTo>
                    <a:lnTo>
                      <a:pt x="39679" y="188173"/>
                    </a:lnTo>
                    <a:cubicBezTo>
                      <a:pt x="51717" y="152487"/>
                      <a:pt x="71075" y="119399"/>
                      <a:pt x="96501" y="91312"/>
                    </a:cubicBezTo>
                    <a:close/>
                    <a:moveTo>
                      <a:pt x="384087" y="10655"/>
                    </a:moveTo>
                    <a:cubicBezTo>
                      <a:pt x="424150" y="22673"/>
                      <a:pt x="460939" y="44114"/>
                      <a:pt x="492334" y="73246"/>
                    </a:cubicBezTo>
                    <a:cubicBezTo>
                      <a:pt x="477310" y="87283"/>
                      <a:pt x="461035" y="99397"/>
                      <a:pt x="443700" y="109588"/>
                    </a:cubicBezTo>
                    <a:cubicBezTo>
                      <a:pt x="428580" y="68150"/>
                      <a:pt x="407971" y="34211"/>
                      <a:pt x="384087" y="10655"/>
                    </a:cubicBezTo>
                    <a:close/>
                    <a:moveTo>
                      <a:pt x="222845" y="10655"/>
                    </a:moveTo>
                    <a:cubicBezTo>
                      <a:pt x="198865" y="34211"/>
                      <a:pt x="178352" y="68150"/>
                      <a:pt x="163232" y="109588"/>
                    </a:cubicBezTo>
                    <a:cubicBezTo>
                      <a:pt x="145897" y="99397"/>
                      <a:pt x="129622" y="87283"/>
                      <a:pt x="114598" y="73246"/>
                    </a:cubicBezTo>
                    <a:cubicBezTo>
                      <a:pt x="145897" y="44114"/>
                      <a:pt x="182686" y="22673"/>
                      <a:pt x="222845" y="10655"/>
                    </a:cubicBezTo>
                    <a:close/>
                    <a:moveTo>
                      <a:pt x="316062" y="0"/>
                    </a:moveTo>
                    <a:cubicBezTo>
                      <a:pt x="358937" y="7501"/>
                      <a:pt x="397477" y="53178"/>
                      <a:pt x="421275" y="121358"/>
                    </a:cubicBezTo>
                    <a:cubicBezTo>
                      <a:pt x="388613" y="136744"/>
                      <a:pt x="353060" y="145494"/>
                      <a:pt x="316062" y="147129"/>
                    </a:cubicBezTo>
                    <a:close/>
                    <a:moveTo>
                      <a:pt x="290729" y="0"/>
                    </a:moveTo>
                    <a:lnTo>
                      <a:pt x="290729" y="147129"/>
                    </a:lnTo>
                    <a:cubicBezTo>
                      <a:pt x="253852" y="145494"/>
                      <a:pt x="218227" y="136744"/>
                      <a:pt x="185587" y="121358"/>
                    </a:cubicBezTo>
                    <a:cubicBezTo>
                      <a:pt x="209369" y="53178"/>
                      <a:pt x="247883" y="7501"/>
                      <a:pt x="29072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lumMod val="65000"/>
                      <a:lumOff val="35000"/>
                    </a:prstClr>
                  </a:solidFill>
                  <a:effectLst/>
                  <a:uLnTx/>
                  <a:uFillTx/>
                  <a:latin typeface="Arial"/>
                  <a:ea typeface="微软雅黑"/>
                  <a:cs typeface="+mn-ea"/>
                  <a:sym typeface="+mn-lt"/>
                </a:endParaRPr>
              </a:p>
            </p:txBody>
          </p:sp>
        </p:grpSp>
        <p:grpSp>
          <p:nvGrpSpPr>
            <p:cNvPr id="20" name="组合 19">
              <a:extLst>
                <a:ext uri="{FF2B5EF4-FFF2-40B4-BE49-F238E27FC236}">
                  <a16:creationId xmlns:a16="http://schemas.microsoft.com/office/drawing/2014/main" id="{621A25A1-BA42-496A-84A9-F27C4A3B053B}"/>
                </a:ext>
              </a:extLst>
            </p:cNvPr>
            <p:cNvGrpSpPr/>
            <p:nvPr/>
          </p:nvGrpSpPr>
          <p:grpSpPr>
            <a:xfrm flipH="1">
              <a:off x="921520" y="1938739"/>
              <a:ext cx="5131271" cy="3821708"/>
              <a:chOff x="4925169" y="1938739"/>
              <a:chExt cx="5131271" cy="3821708"/>
            </a:xfrm>
          </p:grpSpPr>
          <p:sp>
            <p:nvSpPr>
              <p:cNvPr id="21" name="椭圆 20">
                <a:extLst>
                  <a:ext uri="{FF2B5EF4-FFF2-40B4-BE49-F238E27FC236}">
                    <a16:creationId xmlns:a16="http://schemas.microsoft.com/office/drawing/2014/main" id="{92071E30-708E-4EB4-B0F1-BA5B8244ADA7}"/>
                  </a:ext>
                </a:extLst>
              </p:cNvPr>
              <p:cNvSpPr/>
              <p:nvPr/>
            </p:nvSpPr>
            <p:spPr>
              <a:xfrm>
                <a:off x="4925169" y="3334442"/>
                <a:ext cx="914400" cy="914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grpSp>
            <p:nvGrpSpPr>
              <p:cNvPr id="22" name="组合 21">
                <a:extLst>
                  <a:ext uri="{FF2B5EF4-FFF2-40B4-BE49-F238E27FC236}">
                    <a16:creationId xmlns:a16="http://schemas.microsoft.com/office/drawing/2014/main" id="{94ACA8D0-D003-4EB0-B13D-77ED3DBB973A}"/>
                  </a:ext>
                </a:extLst>
              </p:cNvPr>
              <p:cNvGrpSpPr/>
              <p:nvPr/>
            </p:nvGrpSpPr>
            <p:grpSpPr>
              <a:xfrm>
                <a:off x="6285166" y="1938739"/>
                <a:ext cx="3771274" cy="775640"/>
                <a:chOff x="5427447" y="2153465"/>
                <a:chExt cx="3771274" cy="775640"/>
              </a:xfrm>
            </p:grpSpPr>
            <p:sp>
              <p:nvSpPr>
                <p:cNvPr id="33" name="矩形: 圆角 81">
                  <a:extLst>
                    <a:ext uri="{FF2B5EF4-FFF2-40B4-BE49-F238E27FC236}">
                      <a16:creationId xmlns:a16="http://schemas.microsoft.com/office/drawing/2014/main" id="{EA4FDDC1-B7FB-47A6-8C0B-437471FAE784}"/>
                    </a:ext>
                  </a:extLst>
                </p:cNvPr>
                <p:cNvSpPr/>
                <p:nvPr/>
              </p:nvSpPr>
              <p:spPr>
                <a:xfrm flipH="1">
                  <a:off x="5519936" y="2153465"/>
                  <a:ext cx="3678785" cy="775640"/>
                </a:xfrm>
                <a:prstGeom prst="rect">
                  <a:avLst/>
                </a:prstGeom>
                <a:solidFill>
                  <a:schemeClr val="bg1"/>
                </a:solidFill>
                <a:ln w="12700">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225425" marR="0" lvl="0" indent="-225425"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0" cap="none" spc="0" normalizeH="0" baseline="0" noProof="0" dirty="0">
                    <a:ln>
                      <a:noFill/>
                    </a:ln>
                    <a:solidFill>
                      <a:prstClr val="black"/>
                    </a:solidFill>
                    <a:effectLst/>
                    <a:uLnTx/>
                    <a:uFillTx/>
                    <a:latin typeface="Arial"/>
                    <a:ea typeface="微软雅黑"/>
                    <a:cs typeface="Arial" pitchFamily="34" charset="0"/>
                    <a:sym typeface="+mn-lt"/>
                  </a:endParaRPr>
                </a:p>
              </p:txBody>
            </p:sp>
            <p:sp>
              <p:nvSpPr>
                <p:cNvPr id="34" name="椭圆 33">
                  <a:extLst>
                    <a:ext uri="{FF2B5EF4-FFF2-40B4-BE49-F238E27FC236}">
                      <a16:creationId xmlns:a16="http://schemas.microsoft.com/office/drawing/2014/main" id="{AE5536AC-5831-4D03-A0D4-0ECD09420A29}"/>
                    </a:ext>
                  </a:extLst>
                </p:cNvPr>
                <p:cNvSpPr/>
                <p:nvPr/>
              </p:nvSpPr>
              <p:spPr>
                <a:xfrm>
                  <a:off x="5427447" y="2405737"/>
                  <a:ext cx="155194" cy="155194"/>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grpSp>
          <p:grpSp>
            <p:nvGrpSpPr>
              <p:cNvPr id="23" name="组合 22">
                <a:extLst>
                  <a:ext uri="{FF2B5EF4-FFF2-40B4-BE49-F238E27FC236}">
                    <a16:creationId xmlns:a16="http://schemas.microsoft.com/office/drawing/2014/main" id="{3BD051EF-E578-4221-B41A-1951FF7D1A51}"/>
                  </a:ext>
                </a:extLst>
              </p:cNvPr>
              <p:cNvGrpSpPr/>
              <p:nvPr/>
            </p:nvGrpSpPr>
            <p:grpSpPr>
              <a:xfrm>
                <a:off x="6285166" y="3461773"/>
                <a:ext cx="3771274" cy="775640"/>
                <a:chOff x="5427447" y="2153465"/>
                <a:chExt cx="3771274" cy="775640"/>
              </a:xfrm>
            </p:grpSpPr>
            <p:sp>
              <p:nvSpPr>
                <p:cNvPr id="31" name="矩形: 圆角 78">
                  <a:extLst>
                    <a:ext uri="{FF2B5EF4-FFF2-40B4-BE49-F238E27FC236}">
                      <a16:creationId xmlns:a16="http://schemas.microsoft.com/office/drawing/2014/main" id="{0D550259-6F30-4285-827F-A06D7482720A}"/>
                    </a:ext>
                  </a:extLst>
                </p:cNvPr>
                <p:cNvSpPr/>
                <p:nvPr/>
              </p:nvSpPr>
              <p:spPr>
                <a:xfrm flipH="1">
                  <a:off x="5519936" y="2153465"/>
                  <a:ext cx="3678785" cy="775640"/>
                </a:xfrm>
                <a:prstGeom prst="rect">
                  <a:avLst/>
                </a:prstGeom>
                <a:solidFill>
                  <a:schemeClr val="bg1"/>
                </a:solidFill>
                <a:ln w="12700">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225425" marR="0" lvl="0" indent="-225425"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0" cap="none" spc="0" normalizeH="0" baseline="0" noProof="0" dirty="0">
                    <a:ln>
                      <a:noFill/>
                    </a:ln>
                    <a:solidFill>
                      <a:prstClr val="black"/>
                    </a:solidFill>
                    <a:effectLst/>
                    <a:uLnTx/>
                    <a:uFillTx/>
                    <a:latin typeface="Arial"/>
                    <a:ea typeface="微软雅黑"/>
                    <a:cs typeface="Arial" pitchFamily="34" charset="0"/>
                    <a:sym typeface="+mn-lt"/>
                  </a:endParaRPr>
                </a:p>
              </p:txBody>
            </p:sp>
            <p:sp>
              <p:nvSpPr>
                <p:cNvPr id="32" name="椭圆 31">
                  <a:extLst>
                    <a:ext uri="{FF2B5EF4-FFF2-40B4-BE49-F238E27FC236}">
                      <a16:creationId xmlns:a16="http://schemas.microsoft.com/office/drawing/2014/main" id="{4BE5E84B-71CD-4803-8079-E9D7346F3600}"/>
                    </a:ext>
                  </a:extLst>
                </p:cNvPr>
                <p:cNvSpPr/>
                <p:nvPr/>
              </p:nvSpPr>
              <p:spPr>
                <a:xfrm>
                  <a:off x="5427447" y="2405737"/>
                  <a:ext cx="155194" cy="155194"/>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grpSp>
          <p:grpSp>
            <p:nvGrpSpPr>
              <p:cNvPr id="24" name="组合 23">
                <a:extLst>
                  <a:ext uri="{FF2B5EF4-FFF2-40B4-BE49-F238E27FC236}">
                    <a16:creationId xmlns:a16="http://schemas.microsoft.com/office/drawing/2014/main" id="{1D9DE27A-3BC2-4425-95FA-9F96F7733D9B}"/>
                  </a:ext>
                </a:extLst>
              </p:cNvPr>
              <p:cNvGrpSpPr/>
              <p:nvPr/>
            </p:nvGrpSpPr>
            <p:grpSpPr>
              <a:xfrm>
                <a:off x="6285166" y="4984807"/>
                <a:ext cx="3771274" cy="775640"/>
                <a:chOff x="5427447" y="2153465"/>
                <a:chExt cx="3771274" cy="775640"/>
              </a:xfrm>
            </p:grpSpPr>
            <p:sp>
              <p:nvSpPr>
                <p:cNvPr id="29" name="矩形: 圆角 75">
                  <a:extLst>
                    <a:ext uri="{FF2B5EF4-FFF2-40B4-BE49-F238E27FC236}">
                      <a16:creationId xmlns:a16="http://schemas.microsoft.com/office/drawing/2014/main" id="{D43857C7-746F-4C51-8384-867F83168336}"/>
                    </a:ext>
                  </a:extLst>
                </p:cNvPr>
                <p:cNvSpPr/>
                <p:nvPr/>
              </p:nvSpPr>
              <p:spPr>
                <a:xfrm flipH="1">
                  <a:off x="5519936" y="2153465"/>
                  <a:ext cx="3678785" cy="775640"/>
                </a:xfrm>
                <a:prstGeom prst="rect">
                  <a:avLst/>
                </a:prstGeom>
                <a:solidFill>
                  <a:schemeClr val="bg1"/>
                </a:solidFill>
                <a:ln w="12700">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225425" marR="0" lvl="0" indent="-225425"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0" cap="none" spc="0" normalizeH="0" baseline="0" noProof="0" dirty="0">
                    <a:ln>
                      <a:noFill/>
                    </a:ln>
                    <a:solidFill>
                      <a:prstClr val="black"/>
                    </a:solidFill>
                    <a:effectLst/>
                    <a:uLnTx/>
                    <a:uFillTx/>
                    <a:latin typeface="Arial"/>
                    <a:ea typeface="微软雅黑"/>
                    <a:cs typeface="Arial" pitchFamily="34" charset="0"/>
                    <a:sym typeface="+mn-lt"/>
                  </a:endParaRPr>
                </a:p>
              </p:txBody>
            </p:sp>
            <p:sp>
              <p:nvSpPr>
                <p:cNvPr id="30" name="椭圆 29">
                  <a:extLst>
                    <a:ext uri="{FF2B5EF4-FFF2-40B4-BE49-F238E27FC236}">
                      <a16:creationId xmlns:a16="http://schemas.microsoft.com/office/drawing/2014/main" id="{62FA8AC0-3C46-4174-9ACE-4CBDFDA7642A}"/>
                    </a:ext>
                  </a:extLst>
                </p:cNvPr>
                <p:cNvSpPr/>
                <p:nvPr/>
              </p:nvSpPr>
              <p:spPr>
                <a:xfrm>
                  <a:off x="5427447" y="2405737"/>
                  <a:ext cx="155194" cy="155194"/>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grpSp>
          <p:cxnSp>
            <p:nvCxnSpPr>
              <p:cNvPr id="25" name="连接符: 肘形 71">
                <a:extLst>
                  <a:ext uri="{FF2B5EF4-FFF2-40B4-BE49-F238E27FC236}">
                    <a16:creationId xmlns:a16="http://schemas.microsoft.com/office/drawing/2014/main" id="{0B8219A0-BD57-48CF-81A3-47B063F0966F}"/>
                  </a:ext>
                </a:extLst>
              </p:cNvPr>
              <p:cNvCxnSpPr>
                <a:stCxn id="34" idx="2"/>
                <a:endCxn id="21" idx="6"/>
              </p:cNvCxnSpPr>
              <p:nvPr/>
            </p:nvCxnSpPr>
            <p:spPr>
              <a:xfrm rot="10800000" flipV="1">
                <a:off x="5839570" y="2268608"/>
                <a:ext cx="445597" cy="1523034"/>
              </a:xfrm>
              <a:prstGeom prst="bentConnector3">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85CCC65D-E143-4F22-9096-242A9B82F131}"/>
                  </a:ext>
                </a:extLst>
              </p:cNvPr>
              <p:cNvCxnSpPr>
                <a:stCxn id="21" idx="6"/>
                <a:endCxn id="32" idx="2"/>
              </p:cNvCxnSpPr>
              <p:nvPr/>
            </p:nvCxnSpPr>
            <p:spPr>
              <a:xfrm>
                <a:off x="5839569" y="3791642"/>
                <a:ext cx="44559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连接符: 肘形 73">
                <a:extLst>
                  <a:ext uri="{FF2B5EF4-FFF2-40B4-BE49-F238E27FC236}">
                    <a16:creationId xmlns:a16="http://schemas.microsoft.com/office/drawing/2014/main" id="{A36CCADD-E846-46F8-B2AF-95037E060EC9}"/>
                  </a:ext>
                </a:extLst>
              </p:cNvPr>
              <p:cNvCxnSpPr>
                <a:stCxn id="30" idx="2"/>
                <a:endCxn id="21" idx="6"/>
              </p:cNvCxnSpPr>
              <p:nvPr/>
            </p:nvCxnSpPr>
            <p:spPr>
              <a:xfrm rot="10800000">
                <a:off x="5839570" y="3791642"/>
                <a:ext cx="445597" cy="1523034"/>
              </a:xfrm>
              <a:prstGeom prst="bentConnector3">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8" name="任意多边形: 形状 74">
                <a:extLst>
                  <a:ext uri="{FF2B5EF4-FFF2-40B4-BE49-F238E27FC236}">
                    <a16:creationId xmlns:a16="http://schemas.microsoft.com/office/drawing/2014/main" id="{CA45B0A1-8A6D-4CD1-B6C7-E92306577B03}"/>
                  </a:ext>
                </a:extLst>
              </p:cNvPr>
              <p:cNvSpPr>
                <a:spLocks noEditPoints="1"/>
              </p:cNvSpPr>
              <p:nvPr/>
            </p:nvSpPr>
            <p:spPr bwMode="auto">
              <a:xfrm>
                <a:off x="5161226" y="3590092"/>
                <a:ext cx="442285" cy="40310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 name="connsiteX115" fmla="*/ 373273 h 605239"/>
                  <a:gd name="connsiteY115" fmla="*/ 373273 h 605239"/>
                  <a:gd name="connsiteX116" fmla="*/ 373273 h 605239"/>
                  <a:gd name="connsiteY116" fmla="*/ 373273 h 605239"/>
                  <a:gd name="connsiteX117" fmla="*/ 373273 h 605239"/>
                  <a:gd name="connsiteY117" fmla="*/ 373273 h 605239"/>
                  <a:gd name="connsiteX118" fmla="*/ 373273 h 605239"/>
                  <a:gd name="connsiteY118" fmla="*/ 373273 h 605239"/>
                  <a:gd name="connsiteX119" fmla="*/ 373273 h 605239"/>
                  <a:gd name="connsiteY119" fmla="*/ 373273 h 605239"/>
                  <a:gd name="connsiteX120" fmla="*/ 373273 h 605239"/>
                  <a:gd name="connsiteY120" fmla="*/ 373273 h 605239"/>
                  <a:gd name="connsiteX121" fmla="*/ 373273 h 605239"/>
                  <a:gd name="connsiteY121" fmla="*/ 373273 h 605239"/>
                  <a:gd name="connsiteX122" fmla="*/ 373273 h 605239"/>
                  <a:gd name="connsiteY122" fmla="*/ 373273 h 605239"/>
                  <a:gd name="connsiteX123" fmla="*/ 373273 h 605239"/>
                  <a:gd name="connsiteY123" fmla="*/ 373273 h 605239"/>
                  <a:gd name="connsiteX124" fmla="*/ 373273 h 605239"/>
                  <a:gd name="connsiteY124" fmla="*/ 373273 h 605239"/>
                  <a:gd name="connsiteX125" fmla="*/ 373273 h 605239"/>
                  <a:gd name="connsiteY125" fmla="*/ 373273 h 605239"/>
                  <a:gd name="connsiteX126" fmla="*/ 373273 h 605239"/>
                  <a:gd name="connsiteY126" fmla="*/ 373273 h 605239"/>
                  <a:gd name="connsiteX127" fmla="*/ 373273 h 605239"/>
                  <a:gd name="connsiteY127"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606933" h="553162">
                    <a:moveTo>
                      <a:pt x="443700" y="443503"/>
                    </a:moveTo>
                    <a:cubicBezTo>
                      <a:pt x="461035" y="453606"/>
                      <a:pt x="477310" y="465825"/>
                      <a:pt x="492334" y="479775"/>
                    </a:cubicBezTo>
                    <a:cubicBezTo>
                      <a:pt x="460939" y="509024"/>
                      <a:pt x="424150" y="530383"/>
                      <a:pt x="384087" y="542506"/>
                    </a:cubicBezTo>
                    <a:cubicBezTo>
                      <a:pt x="407971" y="518838"/>
                      <a:pt x="428580" y="484875"/>
                      <a:pt x="443700" y="443503"/>
                    </a:cubicBezTo>
                    <a:close/>
                    <a:moveTo>
                      <a:pt x="163232" y="443503"/>
                    </a:moveTo>
                    <a:cubicBezTo>
                      <a:pt x="178352" y="484875"/>
                      <a:pt x="198865" y="518838"/>
                      <a:pt x="222845" y="542506"/>
                    </a:cubicBezTo>
                    <a:cubicBezTo>
                      <a:pt x="182686" y="530383"/>
                      <a:pt x="145897" y="509024"/>
                      <a:pt x="114598" y="479775"/>
                    </a:cubicBezTo>
                    <a:cubicBezTo>
                      <a:pt x="129622" y="465825"/>
                      <a:pt x="145897" y="453606"/>
                      <a:pt x="163232" y="443503"/>
                    </a:cubicBezTo>
                    <a:close/>
                    <a:moveTo>
                      <a:pt x="316062" y="405892"/>
                    </a:moveTo>
                    <a:cubicBezTo>
                      <a:pt x="353060" y="407528"/>
                      <a:pt x="388613" y="416377"/>
                      <a:pt x="421275" y="431672"/>
                    </a:cubicBezTo>
                    <a:cubicBezTo>
                      <a:pt x="397573" y="499968"/>
                      <a:pt x="359034" y="545563"/>
                      <a:pt x="316062" y="553162"/>
                    </a:cubicBezTo>
                    <a:close/>
                    <a:moveTo>
                      <a:pt x="290729" y="405892"/>
                    </a:moveTo>
                    <a:lnTo>
                      <a:pt x="290729" y="553162"/>
                    </a:lnTo>
                    <a:cubicBezTo>
                      <a:pt x="247883" y="545563"/>
                      <a:pt x="209369" y="499968"/>
                      <a:pt x="185587" y="431672"/>
                    </a:cubicBezTo>
                    <a:cubicBezTo>
                      <a:pt x="218227" y="416377"/>
                      <a:pt x="253852" y="407528"/>
                      <a:pt x="290729" y="405892"/>
                    </a:cubicBezTo>
                    <a:close/>
                    <a:moveTo>
                      <a:pt x="463924" y="364965"/>
                    </a:moveTo>
                    <a:lnTo>
                      <a:pt x="567205" y="364965"/>
                    </a:lnTo>
                    <a:lnTo>
                      <a:pt x="543818" y="416184"/>
                    </a:lnTo>
                    <a:cubicBezTo>
                      <a:pt x="534304" y="432408"/>
                      <a:pt x="523128" y="447695"/>
                      <a:pt x="510459" y="461780"/>
                    </a:cubicBezTo>
                    <a:cubicBezTo>
                      <a:pt x="492442" y="444859"/>
                      <a:pt x="472692" y="430534"/>
                      <a:pt x="451689" y="418708"/>
                    </a:cubicBezTo>
                    <a:close/>
                    <a:moveTo>
                      <a:pt x="316062" y="364965"/>
                    </a:moveTo>
                    <a:lnTo>
                      <a:pt x="438281" y="364965"/>
                    </a:lnTo>
                    <a:lnTo>
                      <a:pt x="428843" y="407092"/>
                    </a:lnTo>
                    <a:cubicBezTo>
                      <a:pt x="393689" y="391126"/>
                      <a:pt x="355646" y="381989"/>
                      <a:pt x="316062" y="380450"/>
                    </a:cubicBezTo>
                    <a:close/>
                    <a:moveTo>
                      <a:pt x="168651" y="364965"/>
                    </a:moveTo>
                    <a:lnTo>
                      <a:pt x="290729" y="364965"/>
                    </a:lnTo>
                    <a:lnTo>
                      <a:pt x="290729" y="380450"/>
                    </a:lnTo>
                    <a:cubicBezTo>
                      <a:pt x="251256" y="381989"/>
                      <a:pt x="213131" y="391126"/>
                      <a:pt x="178086" y="407092"/>
                    </a:cubicBezTo>
                    <a:close/>
                    <a:moveTo>
                      <a:pt x="39659" y="364965"/>
                    </a:moveTo>
                    <a:lnTo>
                      <a:pt x="143035" y="364965"/>
                    </a:lnTo>
                    <a:lnTo>
                      <a:pt x="155174" y="418708"/>
                    </a:lnTo>
                    <a:cubicBezTo>
                      <a:pt x="134171" y="430534"/>
                      <a:pt x="114421" y="444859"/>
                      <a:pt x="96501" y="461780"/>
                    </a:cubicBezTo>
                    <a:cubicBezTo>
                      <a:pt x="83832" y="447695"/>
                      <a:pt x="72632" y="432408"/>
                      <a:pt x="63094" y="416184"/>
                    </a:cubicBezTo>
                    <a:close/>
                    <a:moveTo>
                      <a:pt x="417814" y="222493"/>
                    </a:moveTo>
                    <a:lnTo>
                      <a:pt x="435824" y="283675"/>
                    </a:lnTo>
                    <a:lnTo>
                      <a:pt x="445648" y="252507"/>
                    </a:lnTo>
                    <a:lnTo>
                      <a:pt x="469822" y="252507"/>
                    </a:lnTo>
                    <a:lnTo>
                      <a:pt x="479550" y="283675"/>
                    </a:lnTo>
                    <a:lnTo>
                      <a:pt x="497657" y="222493"/>
                    </a:lnTo>
                    <a:lnTo>
                      <a:pt x="521831" y="229612"/>
                    </a:lnTo>
                    <a:lnTo>
                      <a:pt x="492167" y="330619"/>
                    </a:lnTo>
                    <a:lnTo>
                      <a:pt x="467992" y="330811"/>
                    </a:lnTo>
                    <a:lnTo>
                      <a:pt x="457687" y="298393"/>
                    </a:lnTo>
                    <a:lnTo>
                      <a:pt x="447478" y="330811"/>
                    </a:lnTo>
                    <a:lnTo>
                      <a:pt x="423304" y="330619"/>
                    </a:lnTo>
                    <a:lnTo>
                      <a:pt x="393543" y="229612"/>
                    </a:lnTo>
                    <a:close/>
                    <a:moveTo>
                      <a:pt x="263629" y="222493"/>
                    </a:moveTo>
                    <a:lnTo>
                      <a:pt x="281639" y="283675"/>
                    </a:lnTo>
                    <a:lnTo>
                      <a:pt x="291463" y="252507"/>
                    </a:lnTo>
                    <a:lnTo>
                      <a:pt x="315541" y="252507"/>
                    </a:lnTo>
                    <a:lnTo>
                      <a:pt x="325365" y="283675"/>
                    </a:lnTo>
                    <a:lnTo>
                      <a:pt x="343375" y="222493"/>
                    </a:lnTo>
                    <a:lnTo>
                      <a:pt x="367646" y="229612"/>
                    </a:lnTo>
                    <a:lnTo>
                      <a:pt x="337886" y="330619"/>
                    </a:lnTo>
                    <a:lnTo>
                      <a:pt x="313711" y="330811"/>
                    </a:lnTo>
                    <a:lnTo>
                      <a:pt x="303502" y="298393"/>
                    </a:lnTo>
                    <a:lnTo>
                      <a:pt x="293197" y="330811"/>
                    </a:lnTo>
                    <a:lnTo>
                      <a:pt x="269022" y="330619"/>
                    </a:lnTo>
                    <a:lnTo>
                      <a:pt x="239358" y="229612"/>
                    </a:lnTo>
                    <a:close/>
                    <a:moveTo>
                      <a:pt x="109302" y="222493"/>
                    </a:moveTo>
                    <a:lnTo>
                      <a:pt x="127312" y="283675"/>
                    </a:lnTo>
                    <a:lnTo>
                      <a:pt x="137136" y="252507"/>
                    </a:lnTo>
                    <a:lnTo>
                      <a:pt x="161214" y="252507"/>
                    </a:lnTo>
                    <a:lnTo>
                      <a:pt x="171038" y="283675"/>
                    </a:lnTo>
                    <a:lnTo>
                      <a:pt x="189048" y="222493"/>
                    </a:lnTo>
                    <a:lnTo>
                      <a:pt x="213319" y="229612"/>
                    </a:lnTo>
                    <a:lnTo>
                      <a:pt x="183655" y="330619"/>
                    </a:lnTo>
                    <a:lnTo>
                      <a:pt x="159384" y="330811"/>
                    </a:lnTo>
                    <a:lnTo>
                      <a:pt x="149175" y="298393"/>
                    </a:lnTo>
                    <a:lnTo>
                      <a:pt x="138966" y="330811"/>
                    </a:lnTo>
                    <a:lnTo>
                      <a:pt x="114792" y="330619"/>
                    </a:lnTo>
                    <a:lnTo>
                      <a:pt x="85031" y="229612"/>
                    </a:lnTo>
                    <a:close/>
                    <a:moveTo>
                      <a:pt x="25329" y="213374"/>
                    </a:moveTo>
                    <a:lnTo>
                      <a:pt x="25329" y="339668"/>
                    </a:lnTo>
                    <a:lnTo>
                      <a:pt x="581604" y="339668"/>
                    </a:lnTo>
                    <a:lnTo>
                      <a:pt x="581604" y="213374"/>
                    </a:lnTo>
                    <a:close/>
                    <a:moveTo>
                      <a:pt x="96501" y="91312"/>
                    </a:moveTo>
                    <a:cubicBezTo>
                      <a:pt x="114414" y="108145"/>
                      <a:pt x="134157" y="122573"/>
                      <a:pt x="155152" y="134404"/>
                    </a:cubicBezTo>
                    <a:cubicBezTo>
                      <a:pt x="150241" y="151333"/>
                      <a:pt x="146196" y="169320"/>
                      <a:pt x="143017" y="188173"/>
                    </a:cubicBezTo>
                    <a:lnTo>
                      <a:pt x="168635" y="188173"/>
                    </a:lnTo>
                    <a:cubicBezTo>
                      <a:pt x="171236" y="173456"/>
                      <a:pt x="174318" y="159413"/>
                      <a:pt x="178074" y="145947"/>
                    </a:cubicBezTo>
                    <a:cubicBezTo>
                      <a:pt x="213130" y="161914"/>
                      <a:pt x="251268" y="171052"/>
                      <a:pt x="290754" y="172687"/>
                    </a:cubicBezTo>
                    <a:lnTo>
                      <a:pt x="290754" y="188173"/>
                    </a:lnTo>
                    <a:lnTo>
                      <a:pt x="316083" y="188173"/>
                    </a:lnTo>
                    <a:lnTo>
                      <a:pt x="316083" y="172687"/>
                    </a:lnTo>
                    <a:cubicBezTo>
                      <a:pt x="355665" y="171052"/>
                      <a:pt x="393707" y="161914"/>
                      <a:pt x="428860" y="145947"/>
                    </a:cubicBezTo>
                    <a:cubicBezTo>
                      <a:pt x="432519" y="159413"/>
                      <a:pt x="435697" y="173456"/>
                      <a:pt x="438298" y="188173"/>
                    </a:cubicBezTo>
                    <a:lnTo>
                      <a:pt x="463916" y="188173"/>
                    </a:lnTo>
                    <a:cubicBezTo>
                      <a:pt x="460737" y="169320"/>
                      <a:pt x="456693" y="151333"/>
                      <a:pt x="451685" y="134404"/>
                    </a:cubicBezTo>
                    <a:cubicBezTo>
                      <a:pt x="472776" y="122573"/>
                      <a:pt x="492423" y="108145"/>
                      <a:pt x="510432" y="91312"/>
                    </a:cubicBezTo>
                    <a:cubicBezTo>
                      <a:pt x="535761" y="119399"/>
                      <a:pt x="555119" y="152487"/>
                      <a:pt x="567158" y="188173"/>
                    </a:cubicBezTo>
                    <a:lnTo>
                      <a:pt x="606933" y="188173"/>
                    </a:lnTo>
                    <a:lnTo>
                      <a:pt x="606933" y="364965"/>
                    </a:lnTo>
                    <a:lnTo>
                      <a:pt x="567205" y="364965"/>
                    </a:lnTo>
                    <a:lnTo>
                      <a:pt x="567205" y="364964"/>
                    </a:lnTo>
                    <a:lnTo>
                      <a:pt x="463925" y="364964"/>
                    </a:lnTo>
                    <a:lnTo>
                      <a:pt x="463924" y="364965"/>
                    </a:lnTo>
                    <a:lnTo>
                      <a:pt x="438281" y="364965"/>
                    </a:lnTo>
                    <a:lnTo>
                      <a:pt x="438281" y="364964"/>
                    </a:lnTo>
                    <a:lnTo>
                      <a:pt x="316062" y="364964"/>
                    </a:lnTo>
                    <a:lnTo>
                      <a:pt x="316062" y="364965"/>
                    </a:lnTo>
                    <a:lnTo>
                      <a:pt x="290729" y="364965"/>
                    </a:lnTo>
                    <a:lnTo>
                      <a:pt x="290729" y="364964"/>
                    </a:lnTo>
                    <a:lnTo>
                      <a:pt x="168651" y="364964"/>
                    </a:lnTo>
                    <a:lnTo>
                      <a:pt x="168651" y="364965"/>
                    </a:lnTo>
                    <a:lnTo>
                      <a:pt x="143035" y="364965"/>
                    </a:lnTo>
                    <a:lnTo>
                      <a:pt x="143035" y="364964"/>
                    </a:lnTo>
                    <a:lnTo>
                      <a:pt x="39658" y="364964"/>
                    </a:lnTo>
                    <a:lnTo>
                      <a:pt x="39659" y="364965"/>
                    </a:lnTo>
                    <a:lnTo>
                      <a:pt x="0" y="364965"/>
                    </a:lnTo>
                    <a:lnTo>
                      <a:pt x="0" y="188173"/>
                    </a:lnTo>
                    <a:lnTo>
                      <a:pt x="39679" y="188173"/>
                    </a:lnTo>
                    <a:cubicBezTo>
                      <a:pt x="51717" y="152487"/>
                      <a:pt x="71075" y="119399"/>
                      <a:pt x="96501" y="91312"/>
                    </a:cubicBezTo>
                    <a:close/>
                    <a:moveTo>
                      <a:pt x="384087" y="10655"/>
                    </a:moveTo>
                    <a:cubicBezTo>
                      <a:pt x="424150" y="22673"/>
                      <a:pt x="460939" y="44114"/>
                      <a:pt x="492334" y="73246"/>
                    </a:cubicBezTo>
                    <a:cubicBezTo>
                      <a:pt x="477310" y="87283"/>
                      <a:pt x="461035" y="99397"/>
                      <a:pt x="443700" y="109588"/>
                    </a:cubicBezTo>
                    <a:cubicBezTo>
                      <a:pt x="428580" y="68150"/>
                      <a:pt x="407971" y="34211"/>
                      <a:pt x="384087" y="10655"/>
                    </a:cubicBezTo>
                    <a:close/>
                    <a:moveTo>
                      <a:pt x="222845" y="10655"/>
                    </a:moveTo>
                    <a:cubicBezTo>
                      <a:pt x="198865" y="34211"/>
                      <a:pt x="178352" y="68150"/>
                      <a:pt x="163232" y="109588"/>
                    </a:cubicBezTo>
                    <a:cubicBezTo>
                      <a:pt x="145897" y="99397"/>
                      <a:pt x="129622" y="87283"/>
                      <a:pt x="114598" y="73246"/>
                    </a:cubicBezTo>
                    <a:cubicBezTo>
                      <a:pt x="145897" y="44114"/>
                      <a:pt x="182686" y="22673"/>
                      <a:pt x="222845" y="10655"/>
                    </a:cubicBezTo>
                    <a:close/>
                    <a:moveTo>
                      <a:pt x="316062" y="0"/>
                    </a:moveTo>
                    <a:cubicBezTo>
                      <a:pt x="358937" y="7501"/>
                      <a:pt x="397477" y="53178"/>
                      <a:pt x="421275" y="121358"/>
                    </a:cubicBezTo>
                    <a:cubicBezTo>
                      <a:pt x="388613" y="136744"/>
                      <a:pt x="353060" y="145494"/>
                      <a:pt x="316062" y="147129"/>
                    </a:cubicBezTo>
                    <a:close/>
                    <a:moveTo>
                      <a:pt x="290729" y="0"/>
                    </a:moveTo>
                    <a:lnTo>
                      <a:pt x="290729" y="147129"/>
                    </a:lnTo>
                    <a:cubicBezTo>
                      <a:pt x="253852" y="145494"/>
                      <a:pt x="218227" y="136744"/>
                      <a:pt x="185587" y="121358"/>
                    </a:cubicBezTo>
                    <a:cubicBezTo>
                      <a:pt x="209369" y="53178"/>
                      <a:pt x="247883" y="7501"/>
                      <a:pt x="29072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lumMod val="65000"/>
                      <a:lumOff val="35000"/>
                    </a:prstClr>
                  </a:solidFill>
                  <a:effectLst/>
                  <a:uLnTx/>
                  <a:uFillTx/>
                  <a:latin typeface="Arial"/>
                  <a:ea typeface="微软雅黑"/>
                  <a:cs typeface="+mn-ea"/>
                  <a:sym typeface="+mn-lt"/>
                </a:endParaRPr>
              </a:p>
            </p:txBody>
          </p:sp>
        </p:grpSp>
      </p:grpSp>
      <p:sp>
        <p:nvSpPr>
          <p:cNvPr id="49" name="矩形 48">
            <a:extLst>
              <a:ext uri="{FF2B5EF4-FFF2-40B4-BE49-F238E27FC236}">
                <a16:creationId xmlns:a16="http://schemas.microsoft.com/office/drawing/2014/main" id="{AF1628FE-91B4-4A98-9A35-FF074750DB25}"/>
              </a:ext>
            </a:extLst>
          </p:cNvPr>
          <p:cNvSpPr/>
          <p:nvPr/>
        </p:nvSpPr>
        <p:spPr>
          <a:xfrm>
            <a:off x="1122836" y="2090825"/>
            <a:ext cx="310626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effectLst/>
                <a:uLnTx/>
                <a:uFillTx/>
                <a:latin typeface="Arial"/>
                <a:ea typeface="微软雅黑"/>
                <a:cs typeface="+mn-cs"/>
              </a:rPr>
              <a:t>在更多应用场景上进行测试</a:t>
            </a:r>
            <a:endParaRPr kumimoji="0" lang="en-US" altLang="zh-CN" sz="1400" b="1" i="0" u="none" strike="noStrike" kern="1200" cap="none" spc="0" normalizeH="0" baseline="0" noProof="0" dirty="0" smtClean="0">
              <a:ln>
                <a:noFill/>
              </a:ln>
              <a:effectLst/>
              <a:uLnTx/>
              <a:uFillTx/>
              <a:latin typeface="Arial"/>
              <a:ea typeface="微软雅黑"/>
              <a:cs typeface="+mn-cs"/>
            </a:endParaRPr>
          </a:p>
          <a:p>
            <a:pPr marL="0" marR="0" lvl="0" indent="0" algn="ctr" defTabSz="914400" rtl="0" eaLnBrk="1" fontAlgn="auto" latinLnBrk="0" hangingPunct="1">
              <a:lnSpc>
                <a:spcPct val="120000"/>
              </a:lnSpc>
              <a:spcBef>
                <a:spcPts val="0"/>
              </a:spcBef>
              <a:spcAft>
                <a:spcPts val="0"/>
              </a:spcAft>
              <a:buClrTx/>
              <a:buSzTx/>
              <a:buFontTx/>
              <a:buNone/>
              <a:tabLst/>
              <a:defRPr/>
            </a:pPr>
            <a:r>
              <a:rPr lang="zh-CN" altLang="en-US" sz="1400" dirty="0" smtClean="0">
                <a:solidFill>
                  <a:prstClr val="black">
                    <a:lumMod val="50000"/>
                    <a:lumOff val="50000"/>
                  </a:prstClr>
                </a:solidFill>
                <a:latin typeface="Arial"/>
                <a:ea typeface="微软雅黑"/>
              </a:rPr>
              <a:t>例如：在无监督和强化学习上</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50" name="矩形 49">
            <a:extLst>
              <a:ext uri="{FF2B5EF4-FFF2-40B4-BE49-F238E27FC236}">
                <a16:creationId xmlns:a16="http://schemas.microsoft.com/office/drawing/2014/main" id="{B5C37283-64A2-4F91-AA2E-8C6BF113008C}"/>
              </a:ext>
            </a:extLst>
          </p:cNvPr>
          <p:cNvSpPr/>
          <p:nvPr/>
        </p:nvSpPr>
        <p:spPr>
          <a:xfrm>
            <a:off x="1155391" y="3522967"/>
            <a:ext cx="310626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effectLst/>
                <a:uLnTx/>
                <a:uFillTx/>
                <a:latin typeface="Arial"/>
                <a:ea typeface="微软雅黑"/>
                <a:cs typeface="+mn-cs"/>
              </a:rPr>
              <a:t>测试更多种类的机器学习</a:t>
            </a:r>
            <a:endParaRPr kumimoji="0" lang="en-US" altLang="zh-CN" sz="1400" b="1" i="0" u="none" strike="noStrike" kern="1200" cap="none" spc="0" normalizeH="0" baseline="0" noProof="0" dirty="0" smtClean="0">
              <a:ln>
                <a:noFill/>
              </a:ln>
              <a:effectLst/>
              <a:uLnTx/>
              <a:uFillTx/>
              <a:latin typeface="Arial"/>
              <a:ea typeface="微软雅黑"/>
              <a:cs typeface="+mn-cs"/>
            </a:endParaRPr>
          </a:p>
          <a:p>
            <a:pPr marL="0" marR="0" lvl="0" indent="0" algn="ctr" defTabSz="914400" rtl="0" eaLnBrk="1" fontAlgn="auto" latinLnBrk="0" hangingPunct="1">
              <a:lnSpc>
                <a:spcPct val="120000"/>
              </a:lnSpc>
              <a:spcBef>
                <a:spcPts val="0"/>
              </a:spcBef>
              <a:spcAft>
                <a:spcPts val="0"/>
              </a:spcAft>
              <a:buClrTx/>
              <a:buSzTx/>
              <a:buFontTx/>
              <a:buNone/>
              <a:tabLst/>
              <a:defRPr/>
            </a:pPr>
            <a:r>
              <a:rPr lang="zh-CN" altLang="en-US" sz="1400" dirty="0" smtClean="0">
                <a:solidFill>
                  <a:prstClr val="black">
                    <a:lumMod val="50000"/>
                    <a:lumOff val="50000"/>
                  </a:prstClr>
                </a:solidFill>
                <a:latin typeface="Arial"/>
                <a:ea typeface="微软雅黑"/>
              </a:rPr>
              <a:t>例如：迁移学习</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51" name="矩形 50">
            <a:extLst>
              <a:ext uri="{FF2B5EF4-FFF2-40B4-BE49-F238E27FC236}">
                <a16:creationId xmlns:a16="http://schemas.microsoft.com/office/drawing/2014/main" id="{C1B5C003-B611-48C5-840B-9BE342D610DA}"/>
              </a:ext>
            </a:extLst>
          </p:cNvPr>
          <p:cNvSpPr/>
          <p:nvPr/>
        </p:nvSpPr>
        <p:spPr>
          <a:xfrm>
            <a:off x="1122836" y="4947603"/>
            <a:ext cx="310626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effectLst/>
                <a:uLnTx/>
                <a:uFillTx/>
                <a:latin typeface="Arial"/>
                <a:ea typeface="微软雅黑"/>
                <a:cs typeface="+mn-cs"/>
              </a:rPr>
              <a:t>测试更多的指标</a:t>
            </a:r>
            <a:endParaRPr kumimoji="0" lang="en-US" altLang="zh-CN" sz="1400" b="1" i="0" u="none" strike="noStrike" kern="1200" cap="none" spc="0" normalizeH="0" baseline="0" noProof="0" dirty="0" smtClean="0">
              <a:ln>
                <a:noFill/>
              </a:ln>
              <a:effectLst/>
              <a:uLnTx/>
              <a:uFillTx/>
              <a:latin typeface="Arial"/>
              <a:ea typeface="微软雅黑"/>
              <a:cs typeface="+mn-cs"/>
            </a:endParaRPr>
          </a:p>
          <a:p>
            <a:pPr marL="0" marR="0" lvl="0" indent="0" algn="ctr" defTabSz="914400" rtl="0" eaLnBrk="1" fontAlgn="auto" latinLnBrk="0" hangingPunct="1">
              <a:lnSpc>
                <a:spcPct val="120000"/>
              </a:lnSpc>
              <a:spcBef>
                <a:spcPts val="0"/>
              </a:spcBef>
              <a:spcAft>
                <a:spcPts val="0"/>
              </a:spcAft>
              <a:buClrTx/>
              <a:buSzTx/>
              <a:buFontTx/>
              <a:buNone/>
              <a:tabLst/>
              <a:defRPr/>
            </a:pPr>
            <a:r>
              <a:rPr lang="zh-CN" altLang="en-US" sz="1400" dirty="0" smtClean="0">
                <a:solidFill>
                  <a:prstClr val="black">
                    <a:lumMod val="50000"/>
                    <a:lumOff val="50000"/>
                  </a:prstClr>
                </a:solidFill>
                <a:latin typeface="Arial"/>
                <a:ea typeface="微软雅黑"/>
              </a:rPr>
              <a:t>例如：效率、过拟合程度、解释性</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52" name="矩形 51">
            <a:extLst>
              <a:ext uri="{FF2B5EF4-FFF2-40B4-BE49-F238E27FC236}">
                <a16:creationId xmlns:a16="http://schemas.microsoft.com/office/drawing/2014/main" id="{B9C6C26F-2FF3-4F66-8037-2B827608ACF9}"/>
              </a:ext>
            </a:extLst>
          </p:cNvPr>
          <p:cNvSpPr/>
          <p:nvPr/>
        </p:nvSpPr>
        <p:spPr>
          <a:xfrm>
            <a:off x="7910665" y="2073825"/>
            <a:ext cx="310626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effectLst/>
                <a:uLnTx/>
                <a:uFillTx/>
                <a:latin typeface="Arial"/>
                <a:ea typeface="微软雅黑"/>
                <a:cs typeface="+mn-cs"/>
              </a:rPr>
              <a:t>为研究建立基础</a:t>
            </a:r>
            <a:endParaRPr kumimoji="0" lang="en-US" altLang="zh-CN" sz="1400" b="1" i="0" u="none" strike="noStrike" kern="1200" cap="none" spc="0" normalizeH="0" baseline="0" noProof="0" dirty="0" smtClean="0">
              <a:ln>
                <a:noFill/>
              </a:ln>
              <a:effectLst/>
              <a:uLnTx/>
              <a:uFillTx/>
              <a:latin typeface="Arial"/>
              <a:ea typeface="微软雅黑"/>
              <a:cs typeface="+mn-cs"/>
            </a:endParaRPr>
          </a:p>
          <a:p>
            <a:pPr marL="0" marR="0" lvl="0" indent="0" algn="ctr" defTabSz="914400" rtl="0" eaLnBrk="1" fontAlgn="auto" latinLnBrk="0" hangingPunct="1">
              <a:lnSpc>
                <a:spcPct val="120000"/>
              </a:lnSpc>
              <a:spcBef>
                <a:spcPts val="0"/>
              </a:spcBef>
              <a:spcAft>
                <a:spcPts val="0"/>
              </a:spcAft>
              <a:buClrTx/>
              <a:buSzTx/>
              <a:buFontTx/>
              <a:buNone/>
              <a:tabLst/>
              <a:defRPr/>
            </a:pPr>
            <a:r>
              <a:rPr lang="zh-CN" altLang="en-US" sz="1400" dirty="0" smtClean="0">
                <a:solidFill>
                  <a:prstClr val="black">
                    <a:lumMod val="50000"/>
                    <a:lumOff val="50000"/>
                  </a:prstClr>
                </a:solidFill>
                <a:latin typeface="Arial"/>
                <a:ea typeface="微软雅黑"/>
              </a:rPr>
              <a:t>例如：建立带有缺陷的代码集合</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53" name="矩形 52">
            <a:extLst>
              <a:ext uri="{FF2B5EF4-FFF2-40B4-BE49-F238E27FC236}">
                <a16:creationId xmlns:a16="http://schemas.microsoft.com/office/drawing/2014/main" id="{D563486B-6233-4C7C-9DDF-64AAEAC9BBE1}"/>
              </a:ext>
            </a:extLst>
          </p:cNvPr>
          <p:cNvSpPr/>
          <p:nvPr/>
        </p:nvSpPr>
        <p:spPr>
          <a:xfrm>
            <a:off x="7910665" y="3484664"/>
            <a:ext cx="310626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effectLst/>
                <a:uLnTx/>
                <a:uFillTx/>
                <a:latin typeface="Arial"/>
                <a:ea typeface="微软雅黑"/>
                <a:cs typeface="+mn-cs"/>
              </a:rPr>
              <a:t>在更多测试活动上进行测试</a:t>
            </a:r>
            <a:endParaRPr kumimoji="0" lang="en-US" altLang="zh-CN" sz="1400" b="1" i="0" u="none" strike="noStrike" kern="1200" cap="none" spc="0" normalizeH="0" baseline="0" noProof="0" dirty="0" smtClean="0">
              <a:ln>
                <a:noFill/>
              </a:ln>
              <a:effectLst/>
              <a:uLnTx/>
              <a:uFillTx/>
              <a:latin typeface="Arial"/>
              <a:ea typeface="微软雅黑"/>
              <a:cs typeface="+mn-cs"/>
            </a:endParaRPr>
          </a:p>
          <a:p>
            <a:pPr marL="0" marR="0" lvl="0" indent="0" algn="ctr" defTabSz="914400" rtl="0" eaLnBrk="1" fontAlgn="auto" latinLnBrk="0" hangingPunct="1">
              <a:lnSpc>
                <a:spcPct val="120000"/>
              </a:lnSpc>
              <a:spcBef>
                <a:spcPts val="0"/>
              </a:spcBef>
              <a:spcAft>
                <a:spcPts val="0"/>
              </a:spcAft>
              <a:buClrTx/>
              <a:buSzTx/>
              <a:buFontTx/>
              <a:buNone/>
              <a:tabLst/>
              <a:defRPr/>
            </a:pPr>
            <a:r>
              <a:rPr lang="zh-CN" altLang="en-US" sz="1400" dirty="0" smtClean="0">
                <a:solidFill>
                  <a:prstClr val="black">
                    <a:lumMod val="50000"/>
                    <a:lumOff val="50000"/>
                  </a:prstClr>
                </a:solidFill>
                <a:latin typeface="Arial"/>
                <a:ea typeface="微软雅黑"/>
              </a:rPr>
              <a:t>例如：需求层面，</a:t>
            </a:r>
            <a:r>
              <a:rPr lang="en-US" altLang="zh-CN" sz="1400" dirty="0" smtClean="0">
                <a:solidFill>
                  <a:prstClr val="black">
                    <a:lumMod val="50000"/>
                    <a:lumOff val="50000"/>
                  </a:prstClr>
                </a:solidFill>
                <a:latin typeface="Arial"/>
                <a:ea typeface="微软雅黑"/>
              </a:rPr>
              <a:t>online</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54" name="矩形 53">
            <a:extLst>
              <a:ext uri="{FF2B5EF4-FFF2-40B4-BE49-F238E27FC236}">
                <a16:creationId xmlns:a16="http://schemas.microsoft.com/office/drawing/2014/main" id="{281A8C39-DF5E-45DD-8F44-83308389C2D3}"/>
              </a:ext>
            </a:extLst>
          </p:cNvPr>
          <p:cNvSpPr/>
          <p:nvPr/>
        </p:nvSpPr>
        <p:spPr>
          <a:xfrm>
            <a:off x="7910665" y="4924257"/>
            <a:ext cx="310626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effectLst/>
                <a:uLnTx/>
                <a:uFillTx/>
                <a:latin typeface="Arial"/>
                <a:ea typeface="微软雅黑"/>
                <a:cs typeface="+mn-cs"/>
              </a:rPr>
              <a:t>代码变异</a:t>
            </a:r>
            <a:endParaRPr kumimoji="0" lang="en-US" altLang="zh-CN" sz="1400" b="1" i="0" u="none" strike="noStrike" kern="1200" cap="none" spc="0" normalizeH="0" baseline="0" noProof="0" dirty="0" smtClean="0">
              <a:ln>
                <a:noFill/>
              </a:ln>
              <a:effectLst/>
              <a:uLnTx/>
              <a:uFillTx/>
              <a:latin typeface="Arial"/>
              <a:ea typeface="微软雅黑"/>
              <a:cs typeface="+mn-cs"/>
            </a:endParaRPr>
          </a:p>
          <a:p>
            <a:pPr marL="0" marR="0" lvl="0" indent="0" algn="ctr" defTabSz="914400" rtl="0" eaLnBrk="1" fontAlgn="auto" latinLnBrk="0" hangingPunct="1">
              <a:lnSpc>
                <a:spcPct val="120000"/>
              </a:lnSpc>
              <a:spcBef>
                <a:spcPts val="0"/>
              </a:spcBef>
              <a:spcAft>
                <a:spcPts val="0"/>
              </a:spcAft>
              <a:buClrTx/>
              <a:buSzTx/>
              <a:buFontTx/>
              <a:buNone/>
              <a:tabLst/>
              <a:defRPr/>
            </a:pPr>
            <a:r>
              <a:rPr lang="zh-CN" altLang="en-US" sz="1400" dirty="0" smtClean="0">
                <a:solidFill>
                  <a:prstClr val="black">
                    <a:lumMod val="50000"/>
                    <a:lumOff val="50000"/>
                  </a:prstClr>
                </a:solidFill>
                <a:latin typeface="Arial"/>
                <a:ea typeface="微软雅黑"/>
              </a:rPr>
              <a:t>例如：将代码变异产生有</a:t>
            </a:r>
            <a:r>
              <a:rPr lang="en-US" altLang="zh-CN" sz="1400" dirty="0" smtClean="0">
                <a:solidFill>
                  <a:prstClr val="black">
                    <a:lumMod val="50000"/>
                    <a:lumOff val="50000"/>
                  </a:prstClr>
                </a:solidFill>
                <a:latin typeface="Arial"/>
                <a:ea typeface="微软雅黑"/>
              </a:rPr>
              <a:t>bug</a:t>
            </a:r>
            <a:r>
              <a:rPr lang="zh-CN" altLang="en-US" sz="1400" dirty="0" smtClean="0">
                <a:solidFill>
                  <a:prstClr val="black">
                    <a:lumMod val="50000"/>
                    <a:lumOff val="50000"/>
                  </a:prstClr>
                </a:solidFill>
                <a:latin typeface="Arial"/>
                <a:ea typeface="微软雅黑"/>
              </a:rPr>
              <a:t>的代码</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Tree>
    <p:extLst>
      <p:ext uri="{BB962C8B-B14F-4D97-AF65-F5344CB8AC3E}">
        <p14:creationId xmlns:p14="http://schemas.microsoft.com/office/powerpoint/2010/main" val="374655000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outVertical)">
                                      <p:cBhvr>
                                        <p:cTn id="7" dur="500"/>
                                        <p:tgtEl>
                                          <p:spTgt spid="17"/>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p:cTn id="11" dur="500" fill="hold"/>
                                        <p:tgtEl>
                                          <p:spTgt spid="49"/>
                                        </p:tgtEl>
                                        <p:attrNameLst>
                                          <p:attrName>ppt_w</p:attrName>
                                        </p:attrNameLst>
                                      </p:cBhvr>
                                      <p:tavLst>
                                        <p:tav tm="0">
                                          <p:val>
                                            <p:fltVal val="0"/>
                                          </p:val>
                                        </p:tav>
                                        <p:tav tm="100000">
                                          <p:val>
                                            <p:strVal val="#ppt_w"/>
                                          </p:val>
                                        </p:tav>
                                      </p:tavLst>
                                    </p:anim>
                                    <p:anim calcmode="lin" valueType="num">
                                      <p:cBhvr>
                                        <p:cTn id="12" dur="500" fill="hold"/>
                                        <p:tgtEl>
                                          <p:spTgt spid="49"/>
                                        </p:tgtEl>
                                        <p:attrNameLst>
                                          <p:attrName>ppt_h</p:attrName>
                                        </p:attrNameLst>
                                      </p:cBhvr>
                                      <p:tavLst>
                                        <p:tav tm="0">
                                          <p:val>
                                            <p:fltVal val="0"/>
                                          </p:val>
                                        </p:tav>
                                        <p:tav tm="100000">
                                          <p:val>
                                            <p:strVal val="#ppt_h"/>
                                          </p:val>
                                        </p:tav>
                                      </p:tavLst>
                                    </p:anim>
                                    <p:animEffect transition="in" filter="fade">
                                      <p:cBhvr>
                                        <p:cTn id="13" dur="500"/>
                                        <p:tgtEl>
                                          <p:spTgt spid="49"/>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50"/>
                                        </p:tgtEl>
                                        <p:attrNameLst>
                                          <p:attrName>style.visibility</p:attrName>
                                        </p:attrNameLst>
                                      </p:cBhvr>
                                      <p:to>
                                        <p:strVal val="visible"/>
                                      </p:to>
                                    </p:set>
                                    <p:anim calcmode="lin" valueType="num">
                                      <p:cBhvr>
                                        <p:cTn id="17" dur="500" fill="hold"/>
                                        <p:tgtEl>
                                          <p:spTgt spid="50"/>
                                        </p:tgtEl>
                                        <p:attrNameLst>
                                          <p:attrName>ppt_w</p:attrName>
                                        </p:attrNameLst>
                                      </p:cBhvr>
                                      <p:tavLst>
                                        <p:tav tm="0">
                                          <p:val>
                                            <p:fltVal val="0"/>
                                          </p:val>
                                        </p:tav>
                                        <p:tav tm="100000">
                                          <p:val>
                                            <p:strVal val="#ppt_w"/>
                                          </p:val>
                                        </p:tav>
                                      </p:tavLst>
                                    </p:anim>
                                    <p:anim calcmode="lin" valueType="num">
                                      <p:cBhvr>
                                        <p:cTn id="18" dur="500" fill="hold"/>
                                        <p:tgtEl>
                                          <p:spTgt spid="50"/>
                                        </p:tgtEl>
                                        <p:attrNameLst>
                                          <p:attrName>ppt_h</p:attrName>
                                        </p:attrNameLst>
                                      </p:cBhvr>
                                      <p:tavLst>
                                        <p:tav tm="0">
                                          <p:val>
                                            <p:fltVal val="0"/>
                                          </p:val>
                                        </p:tav>
                                        <p:tav tm="100000">
                                          <p:val>
                                            <p:strVal val="#ppt_h"/>
                                          </p:val>
                                        </p:tav>
                                      </p:tavLst>
                                    </p:anim>
                                    <p:animEffect transition="in" filter="fade">
                                      <p:cBhvr>
                                        <p:cTn id="19" dur="500"/>
                                        <p:tgtEl>
                                          <p:spTgt spid="50"/>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51"/>
                                        </p:tgtEl>
                                        <p:attrNameLst>
                                          <p:attrName>style.visibility</p:attrName>
                                        </p:attrNameLst>
                                      </p:cBhvr>
                                      <p:to>
                                        <p:strVal val="visible"/>
                                      </p:to>
                                    </p:set>
                                    <p:anim calcmode="lin" valueType="num">
                                      <p:cBhvr>
                                        <p:cTn id="23" dur="500" fill="hold"/>
                                        <p:tgtEl>
                                          <p:spTgt spid="51"/>
                                        </p:tgtEl>
                                        <p:attrNameLst>
                                          <p:attrName>ppt_w</p:attrName>
                                        </p:attrNameLst>
                                      </p:cBhvr>
                                      <p:tavLst>
                                        <p:tav tm="0">
                                          <p:val>
                                            <p:fltVal val="0"/>
                                          </p:val>
                                        </p:tav>
                                        <p:tav tm="100000">
                                          <p:val>
                                            <p:strVal val="#ppt_w"/>
                                          </p:val>
                                        </p:tav>
                                      </p:tavLst>
                                    </p:anim>
                                    <p:anim calcmode="lin" valueType="num">
                                      <p:cBhvr>
                                        <p:cTn id="24" dur="500" fill="hold"/>
                                        <p:tgtEl>
                                          <p:spTgt spid="51"/>
                                        </p:tgtEl>
                                        <p:attrNameLst>
                                          <p:attrName>ppt_h</p:attrName>
                                        </p:attrNameLst>
                                      </p:cBhvr>
                                      <p:tavLst>
                                        <p:tav tm="0">
                                          <p:val>
                                            <p:fltVal val="0"/>
                                          </p:val>
                                        </p:tav>
                                        <p:tav tm="100000">
                                          <p:val>
                                            <p:strVal val="#ppt_h"/>
                                          </p:val>
                                        </p:tav>
                                      </p:tavLst>
                                    </p:anim>
                                    <p:animEffect transition="in" filter="fade">
                                      <p:cBhvr>
                                        <p:cTn id="25" dur="500"/>
                                        <p:tgtEl>
                                          <p:spTgt spid="51"/>
                                        </p:tgtEl>
                                      </p:cBhvr>
                                    </p:animEffect>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52"/>
                                        </p:tgtEl>
                                        <p:attrNameLst>
                                          <p:attrName>style.visibility</p:attrName>
                                        </p:attrNameLst>
                                      </p:cBhvr>
                                      <p:to>
                                        <p:strVal val="visible"/>
                                      </p:to>
                                    </p:set>
                                    <p:anim calcmode="lin" valueType="num">
                                      <p:cBhvr>
                                        <p:cTn id="29" dur="500" fill="hold"/>
                                        <p:tgtEl>
                                          <p:spTgt spid="52"/>
                                        </p:tgtEl>
                                        <p:attrNameLst>
                                          <p:attrName>ppt_w</p:attrName>
                                        </p:attrNameLst>
                                      </p:cBhvr>
                                      <p:tavLst>
                                        <p:tav tm="0">
                                          <p:val>
                                            <p:fltVal val="0"/>
                                          </p:val>
                                        </p:tav>
                                        <p:tav tm="100000">
                                          <p:val>
                                            <p:strVal val="#ppt_w"/>
                                          </p:val>
                                        </p:tav>
                                      </p:tavLst>
                                    </p:anim>
                                    <p:anim calcmode="lin" valueType="num">
                                      <p:cBhvr>
                                        <p:cTn id="30" dur="500" fill="hold"/>
                                        <p:tgtEl>
                                          <p:spTgt spid="52"/>
                                        </p:tgtEl>
                                        <p:attrNameLst>
                                          <p:attrName>ppt_h</p:attrName>
                                        </p:attrNameLst>
                                      </p:cBhvr>
                                      <p:tavLst>
                                        <p:tav tm="0">
                                          <p:val>
                                            <p:fltVal val="0"/>
                                          </p:val>
                                        </p:tav>
                                        <p:tav tm="100000">
                                          <p:val>
                                            <p:strVal val="#ppt_h"/>
                                          </p:val>
                                        </p:tav>
                                      </p:tavLst>
                                    </p:anim>
                                    <p:animEffect transition="in" filter="fade">
                                      <p:cBhvr>
                                        <p:cTn id="31" dur="500"/>
                                        <p:tgtEl>
                                          <p:spTgt spid="52"/>
                                        </p:tgtEl>
                                      </p:cBhvr>
                                    </p:animEffect>
                                  </p:childTnLst>
                                </p:cTn>
                              </p:par>
                            </p:childTnLst>
                          </p:cTn>
                        </p:par>
                        <p:par>
                          <p:cTn id="32" fill="hold">
                            <p:stCondLst>
                              <p:cond delay="2500"/>
                            </p:stCondLst>
                            <p:childTnLst>
                              <p:par>
                                <p:cTn id="33" presetID="53" presetClass="entr" presetSubtype="16" fill="hold" grpId="0" nodeType="afterEffect">
                                  <p:stCondLst>
                                    <p:cond delay="0"/>
                                  </p:stCondLst>
                                  <p:childTnLst>
                                    <p:set>
                                      <p:cBhvr>
                                        <p:cTn id="34" dur="1" fill="hold">
                                          <p:stCondLst>
                                            <p:cond delay="0"/>
                                          </p:stCondLst>
                                        </p:cTn>
                                        <p:tgtEl>
                                          <p:spTgt spid="53"/>
                                        </p:tgtEl>
                                        <p:attrNameLst>
                                          <p:attrName>style.visibility</p:attrName>
                                        </p:attrNameLst>
                                      </p:cBhvr>
                                      <p:to>
                                        <p:strVal val="visible"/>
                                      </p:to>
                                    </p:set>
                                    <p:anim calcmode="lin" valueType="num">
                                      <p:cBhvr>
                                        <p:cTn id="35" dur="500" fill="hold"/>
                                        <p:tgtEl>
                                          <p:spTgt spid="53"/>
                                        </p:tgtEl>
                                        <p:attrNameLst>
                                          <p:attrName>ppt_w</p:attrName>
                                        </p:attrNameLst>
                                      </p:cBhvr>
                                      <p:tavLst>
                                        <p:tav tm="0">
                                          <p:val>
                                            <p:fltVal val="0"/>
                                          </p:val>
                                        </p:tav>
                                        <p:tav tm="100000">
                                          <p:val>
                                            <p:strVal val="#ppt_w"/>
                                          </p:val>
                                        </p:tav>
                                      </p:tavLst>
                                    </p:anim>
                                    <p:anim calcmode="lin" valueType="num">
                                      <p:cBhvr>
                                        <p:cTn id="36" dur="500" fill="hold"/>
                                        <p:tgtEl>
                                          <p:spTgt spid="53"/>
                                        </p:tgtEl>
                                        <p:attrNameLst>
                                          <p:attrName>ppt_h</p:attrName>
                                        </p:attrNameLst>
                                      </p:cBhvr>
                                      <p:tavLst>
                                        <p:tav tm="0">
                                          <p:val>
                                            <p:fltVal val="0"/>
                                          </p:val>
                                        </p:tav>
                                        <p:tav tm="100000">
                                          <p:val>
                                            <p:strVal val="#ppt_h"/>
                                          </p:val>
                                        </p:tav>
                                      </p:tavLst>
                                    </p:anim>
                                    <p:animEffect transition="in" filter="fade">
                                      <p:cBhvr>
                                        <p:cTn id="37" dur="500"/>
                                        <p:tgtEl>
                                          <p:spTgt spid="53"/>
                                        </p:tgtEl>
                                      </p:cBhvr>
                                    </p:animEffect>
                                  </p:childTnLst>
                                </p:cTn>
                              </p:par>
                            </p:childTnLst>
                          </p:cTn>
                        </p:par>
                        <p:par>
                          <p:cTn id="38" fill="hold">
                            <p:stCondLst>
                              <p:cond delay="3000"/>
                            </p:stCondLst>
                            <p:childTnLst>
                              <p:par>
                                <p:cTn id="39" presetID="53" presetClass="entr" presetSubtype="16" fill="hold" grpId="0" nodeType="afterEffect">
                                  <p:stCondLst>
                                    <p:cond delay="0"/>
                                  </p:stCondLst>
                                  <p:childTnLst>
                                    <p:set>
                                      <p:cBhvr>
                                        <p:cTn id="40" dur="1" fill="hold">
                                          <p:stCondLst>
                                            <p:cond delay="0"/>
                                          </p:stCondLst>
                                        </p:cTn>
                                        <p:tgtEl>
                                          <p:spTgt spid="54"/>
                                        </p:tgtEl>
                                        <p:attrNameLst>
                                          <p:attrName>style.visibility</p:attrName>
                                        </p:attrNameLst>
                                      </p:cBhvr>
                                      <p:to>
                                        <p:strVal val="visible"/>
                                      </p:to>
                                    </p:set>
                                    <p:anim calcmode="lin" valueType="num">
                                      <p:cBhvr>
                                        <p:cTn id="41" dur="500" fill="hold"/>
                                        <p:tgtEl>
                                          <p:spTgt spid="54"/>
                                        </p:tgtEl>
                                        <p:attrNameLst>
                                          <p:attrName>ppt_w</p:attrName>
                                        </p:attrNameLst>
                                      </p:cBhvr>
                                      <p:tavLst>
                                        <p:tav tm="0">
                                          <p:val>
                                            <p:fltVal val="0"/>
                                          </p:val>
                                        </p:tav>
                                        <p:tav tm="100000">
                                          <p:val>
                                            <p:strVal val="#ppt_w"/>
                                          </p:val>
                                        </p:tav>
                                      </p:tavLst>
                                    </p:anim>
                                    <p:anim calcmode="lin" valueType="num">
                                      <p:cBhvr>
                                        <p:cTn id="42" dur="500" fill="hold"/>
                                        <p:tgtEl>
                                          <p:spTgt spid="54"/>
                                        </p:tgtEl>
                                        <p:attrNameLst>
                                          <p:attrName>ppt_h</p:attrName>
                                        </p:attrNameLst>
                                      </p:cBhvr>
                                      <p:tavLst>
                                        <p:tav tm="0">
                                          <p:val>
                                            <p:fltVal val="0"/>
                                          </p:val>
                                        </p:tav>
                                        <p:tav tm="100000">
                                          <p:val>
                                            <p:strVal val="#ppt_h"/>
                                          </p:val>
                                        </p:tav>
                                      </p:tavLst>
                                    </p:anim>
                                    <p:animEffect transition="in" filter="fade">
                                      <p:cBhvr>
                                        <p:cTn id="4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P spid="52" grpId="0"/>
      <p:bldP spid="53" grpId="0"/>
      <p:bldP spid="5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B244575-4136-48BD-97DD-9EB61A249A5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F047E516-A545-47C0-8DB1-8D71DB27EB17}"/>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05</a:t>
            </a:r>
          </a:p>
        </p:txBody>
      </p:sp>
      <p:grpSp>
        <p:nvGrpSpPr>
          <p:cNvPr id="4" name="组合 3">
            <a:extLst>
              <a:ext uri="{FF2B5EF4-FFF2-40B4-BE49-F238E27FC236}">
                <a16:creationId xmlns:a16="http://schemas.microsoft.com/office/drawing/2014/main" id="{944B8081-FB8A-456C-A9D4-BFDBB8282D74}"/>
              </a:ext>
            </a:extLst>
          </p:cNvPr>
          <p:cNvGrpSpPr/>
          <p:nvPr/>
        </p:nvGrpSpPr>
        <p:grpSpPr>
          <a:xfrm>
            <a:off x="0" y="6629400"/>
            <a:ext cx="12192000" cy="228600"/>
            <a:chOff x="0" y="6629400"/>
            <a:chExt cx="12192000" cy="228600"/>
          </a:xfrm>
        </p:grpSpPr>
        <p:grpSp>
          <p:nvGrpSpPr>
            <p:cNvPr id="5" name="组合 4">
              <a:extLst>
                <a:ext uri="{FF2B5EF4-FFF2-40B4-BE49-F238E27FC236}">
                  <a16:creationId xmlns:a16="http://schemas.microsoft.com/office/drawing/2014/main" id="{476DCCE8-4004-4E56-B56C-7967605C733A}"/>
                </a:ext>
              </a:extLst>
            </p:cNvPr>
            <p:cNvGrpSpPr/>
            <p:nvPr/>
          </p:nvGrpSpPr>
          <p:grpSpPr>
            <a:xfrm>
              <a:off x="0" y="6629400"/>
              <a:ext cx="6096000" cy="228600"/>
              <a:chOff x="0" y="6629400"/>
              <a:chExt cx="6822268" cy="228600"/>
            </a:xfrm>
          </p:grpSpPr>
          <p:sp>
            <p:nvSpPr>
              <p:cNvPr id="11" name="矩形 10">
                <a:extLst>
                  <a:ext uri="{FF2B5EF4-FFF2-40B4-BE49-F238E27FC236}">
                    <a16:creationId xmlns:a16="http://schemas.microsoft.com/office/drawing/2014/main" id="{E85EFE7C-15FE-43D7-9CF0-86B43F828D03}"/>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5AE983E3-5632-4F6E-B10F-92202C0FCA6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3" name="矩形 12">
                <a:extLst>
                  <a:ext uri="{FF2B5EF4-FFF2-40B4-BE49-F238E27FC236}">
                    <a16:creationId xmlns:a16="http://schemas.microsoft.com/office/drawing/2014/main" id="{3B2DD7C2-815E-4D34-AB2C-52A21DAC96AE}"/>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DA49AA9B-8207-4367-94DD-EC6024770162}"/>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6" name="组合 5">
              <a:extLst>
                <a:ext uri="{FF2B5EF4-FFF2-40B4-BE49-F238E27FC236}">
                  <a16:creationId xmlns:a16="http://schemas.microsoft.com/office/drawing/2014/main" id="{8657CCEE-A333-47F8-A36D-0AEDAE3F7B6B}"/>
                </a:ext>
              </a:extLst>
            </p:cNvPr>
            <p:cNvGrpSpPr/>
            <p:nvPr/>
          </p:nvGrpSpPr>
          <p:grpSpPr>
            <a:xfrm>
              <a:off x="6096000" y="6629400"/>
              <a:ext cx="6096000" cy="228600"/>
              <a:chOff x="0" y="6629400"/>
              <a:chExt cx="6822268" cy="228600"/>
            </a:xfrm>
          </p:grpSpPr>
          <p:sp>
            <p:nvSpPr>
              <p:cNvPr id="7" name="矩形 6">
                <a:extLst>
                  <a:ext uri="{FF2B5EF4-FFF2-40B4-BE49-F238E27FC236}">
                    <a16:creationId xmlns:a16="http://schemas.microsoft.com/office/drawing/2014/main" id="{0588218D-6554-48BF-B600-BE222C55228D}"/>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8" name="矩形 7">
                <a:extLst>
                  <a:ext uri="{FF2B5EF4-FFF2-40B4-BE49-F238E27FC236}">
                    <a16:creationId xmlns:a16="http://schemas.microsoft.com/office/drawing/2014/main" id="{FC616C1D-0C89-411C-B7D6-6C6C1E77997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9" name="矩形 8">
                <a:extLst>
                  <a:ext uri="{FF2B5EF4-FFF2-40B4-BE49-F238E27FC236}">
                    <a16:creationId xmlns:a16="http://schemas.microsoft.com/office/drawing/2014/main" id="{45D84DB6-9433-4A31-8283-1D767D25BD30}"/>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29EDFE7C-886D-45AA-A3AD-6E2011D9A491}"/>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5" name="矩形 14">
            <a:extLst>
              <a:ext uri="{FF2B5EF4-FFF2-40B4-BE49-F238E27FC236}">
                <a16:creationId xmlns:a16="http://schemas.microsoft.com/office/drawing/2014/main" id="{61495C8C-F7D4-41C7-97C4-90BEF46C122D}"/>
              </a:ext>
            </a:extLst>
          </p:cNvPr>
          <p:cNvSpPr/>
          <p:nvPr/>
        </p:nvSpPr>
        <p:spPr>
          <a:xfrm>
            <a:off x="1933574" y="547446"/>
            <a:ext cx="1591846"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smtClean="0">
                <a:ln>
                  <a:noFill/>
                </a:ln>
                <a:solidFill>
                  <a:srgbClr val="142938"/>
                </a:solidFill>
                <a:effectLst/>
                <a:uLnTx/>
                <a:uFillTx/>
                <a:latin typeface="微软雅黑"/>
                <a:ea typeface="微软雅黑"/>
                <a:cs typeface="+mn-cs"/>
              </a:rPr>
              <a:t>References</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28" name="矩形 27"/>
          <p:cNvSpPr/>
          <p:nvPr/>
        </p:nvSpPr>
        <p:spPr>
          <a:xfrm>
            <a:off x="1036320" y="1799074"/>
            <a:ext cx="9931693" cy="800219"/>
          </a:xfrm>
          <a:prstGeom prst="rect">
            <a:avLst/>
          </a:prstGeom>
          <a:noFill/>
        </p:spPr>
        <p:txBody>
          <a:bodyPr wrap="none" lIns="91440" tIns="45720" rIns="91440" bIns="45720">
            <a:spAutoFit/>
          </a:bodyPr>
          <a:lstStyle/>
          <a:p>
            <a:pPr algn="ctr"/>
            <a:r>
              <a:rPr lang="en-US" altLang="zh-CN" sz="2800" dirty="0">
                <a:ln w="0"/>
                <a:effectLst>
                  <a:outerShdw blurRad="38100" dist="19050" dir="2700000" algn="tl" rotWithShape="0">
                    <a:schemeClr val="dk1">
                      <a:alpha val="40000"/>
                    </a:schemeClr>
                  </a:outerShdw>
                </a:effectLst>
              </a:rPr>
              <a:t>Machine Learning </a:t>
            </a:r>
            <a:r>
              <a:rPr lang="en-US" altLang="zh-CN" sz="2800" dirty="0" smtClean="0">
                <a:ln w="0"/>
                <a:effectLst>
                  <a:outerShdw blurRad="38100" dist="19050" dir="2700000" algn="tl" rotWithShape="0">
                    <a:schemeClr val="dk1">
                      <a:alpha val="40000"/>
                    </a:schemeClr>
                  </a:outerShdw>
                </a:effectLst>
              </a:rPr>
              <a:t>Testing: Survey</a:t>
            </a:r>
            <a:r>
              <a:rPr lang="en-US" altLang="zh-CN" sz="2800" dirty="0">
                <a:ln w="0"/>
                <a:effectLst>
                  <a:outerShdw blurRad="38100" dist="19050" dir="2700000" algn="tl" rotWithShape="0">
                    <a:schemeClr val="dk1">
                      <a:alpha val="40000"/>
                    </a:schemeClr>
                  </a:outerShdw>
                </a:effectLst>
              </a:rPr>
              <a:t>, Landscapes and </a:t>
            </a:r>
            <a:r>
              <a:rPr lang="en-US" altLang="zh-CN" sz="2800" dirty="0" smtClean="0">
                <a:ln w="0"/>
                <a:effectLst>
                  <a:outerShdw blurRad="38100" dist="19050" dir="2700000" algn="tl" rotWithShape="0">
                    <a:schemeClr val="dk1">
                      <a:alpha val="40000"/>
                    </a:schemeClr>
                  </a:outerShdw>
                </a:effectLst>
              </a:rPr>
              <a:t>Horizons</a:t>
            </a:r>
          </a:p>
          <a:p>
            <a:pPr algn="r"/>
            <a:r>
              <a:rPr lang="en-US" altLang="zh-CN" dirty="0"/>
              <a:t>——</a:t>
            </a:r>
            <a:r>
              <a:rPr lang="en-US" altLang="zh-CN" dirty="0" err="1" smtClean="0"/>
              <a:t>Jie</a:t>
            </a:r>
            <a:r>
              <a:rPr lang="en-US" altLang="zh-CN" dirty="0" smtClean="0"/>
              <a:t> </a:t>
            </a:r>
            <a:r>
              <a:rPr lang="en-US" altLang="zh-CN" dirty="0"/>
              <a:t>M. Zhang, Mark Harman, Lei Ma, Yang Liu</a:t>
            </a:r>
            <a:endParaRPr lang="zh-CN" altLang="en-US" sz="2800" b="0" cap="none" spc="0" dirty="0">
              <a:ln w="0"/>
              <a:solidFill>
                <a:schemeClr val="tx1"/>
              </a:solidFill>
              <a:effectLst>
                <a:outerShdw blurRad="38100" dist="19050" dir="2700000" algn="tl" rotWithShape="0">
                  <a:schemeClr val="dk1">
                    <a:alpha val="40000"/>
                  </a:schemeClr>
                </a:outerShdw>
              </a:effectLst>
            </a:endParaRPr>
          </a:p>
        </p:txBody>
      </p:sp>
      <p:sp>
        <p:nvSpPr>
          <p:cNvPr id="29" name="矩形 28"/>
          <p:cNvSpPr/>
          <p:nvPr/>
        </p:nvSpPr>
        <p:spPr>
          <a:xfrm>
            <a:off x="159765" y="3190981"/>
            <a:ext cx="11684802" cy="1015663"/>
          </a:xfrm>
          <a:prstGeom prst="rect">
            <a:avLst/>
          </a:prstGeom>
          <a:noFill/>
        </p:spPr>
        <p:txBody>
          <a:bodyPr wrap="none" lIns="91440" tIns="45720" rIns="91440" bIns="45720">
            <a:spAutoFit/>
          </a:bodyPr>
          <a:lstStyle/>
          <a:p>
            <a:pPr algn="ctr"/>
            <a:r>
              <a:rPr lang="en-US" altLang="zh-CN" sz="2400" dirty="0" err="1">
                <a:ln w="0"/>
                <a:effectLst>
                  <a:outerShdw blurRad="38100" dist="19050" dir="2700000" algn="tl" rotWithShape="0">
                    <a:schemeClr val="dk1">
                      <a:alpha val="40000"/>
                    </a:schemeClr>
                  </a:outerShdw>
                </a:effectLst>
              </a:rPr>
              <a:t>DeepGauge</a:t>
            </a:r>
            <a:r>
              <a:rPr lang="en-US" altLang="zh-CN" sz="2400" dirty="0">
                <a:ln w="0"/>
                <a:effectLst>
                  <a:outerShdw blurRad="38100" dist="19050" dir="2700000" algn="tl" rotWithShape="0">
                    <a:schemeClr val="dk1">
                      <a:alpha val="40000"/>
                    </a:schemeClr>
                  </a:outerShdw>
                </a:effectLst>
              </a:rPr>
              <a:t>: Multi-Granularity Testing Criteria for </a:t>
            </a:r>
            <a:r>
              <a:rPr lang="en-US" altLang="zh-CN" sz="2400" dirty="0" smtClean="0">
                <a:ln w="0"/>
                <a:effectLst>
                  <a:outerShdw blurRad="38100" dist="19050" dir="2700000" algn="tl" rotWithShape="0">
                    <a:schemeClr val="dk1">
                      <a:alpha val="40000"/>
                    </a:schemeClr>
                  </a:outerShdw>
                </a:effectLst>
              </a:rPr>
              <a:t>Deep Learning Systems</a:t>
            </a:r>
          </a:p>
          <a:p>
            <a:pPr algn="r"/>
            <a:r>
              <a:rPr lang="en-US" altLang="zh-CN" dirty="0" smtClean="0"/>
              <a:t>——Lei Ma, </a:t>
            </a:r>
            <a:r>
              <a:rPr lang="en-US" altLang="zh-CN" dirty="0"/>
              <a:t>Felix </a:t>
            </a:r>
            <a:r>
              <a:rPr lang="en-US" altLang="zh-CN" dirty="0" err="1" smtClean="0"/>
              <a:t>Juefei</a:t>
            </a:r>
            <a:r>
              <a:rPr lang="en-US" altLang="zh-CN" dirty="0" smtClean="0"/>
              <a:t>-Xu, </a:t>
            </a:r>
            <a:r>
              <a:rPr lang="en-US" altLang="zh-CN" dirty="0" err="1"/>
              <a:t>Fuyuan</a:t>
            </a:r>
            <a:r>
              <a:rPr lang="en-US" altLang="zh-CN" dirty="0"/>
              <a:t> </a:t>
            </a:r>
            <a:r>
              <a:rPr lang="en-US" altLang="zh-CN" dirty="0" smtClean="0"/>
              <a:t>Zhang, </a:t>
            </a:r>
            <a:r>
              <a:rPr lang="en-US" altLang="zh-CN" dirty="0" err="1"/>
              <a:t>Jiyuan</a:t>
            </a:r>
            <a:r>
              <a:rPr lang="en-US" altLang="zh-CN" dirty="0"/>
              <a:t> </a:t>
            </a:r>
            <a:r>
              <a:rPr lang="en-US" altLang="zh-CN" dirty="0" smtClean="0"/>
              <a:t>Sun, </a:t>
            </a:r>
            <a:r>
              <a:rPr lang="en-US" altLang="zh-CN" dirty="0" err="1"/>
              <a:t>Minhui</a:t>
            </a:r>
            <a:r>
              <a:rPr lang="en-US" altLang="zh-CN" dirty="0"/>
              <a:t> </a:t>
            </a:r>
            <a:r>
              <a:rPr lang="en-US" altLang="zh-CN" dirty="0" err="1" smtClean="0"/>
              <a:t>Xue</a:t>
            </a:r>
            <a:r>
              <a:rPr lang="en-US" altLang="zh-CN" dirty="0" smtClean="0"/>
              <a:t>, </a:t>
            </a:r>
            <a:r>
              <a:rPr lang="en-US" altLang="zh-CN" dirty="0"/>
              <a:t>Bo </a:t>
            </a:r>
            <a:r>
              <a:rPr lang="en-US" altLang="zh-CN" dirty="0" smtClean="0"/>
              <a:t>Li, </a:t>
            </a:r>
          </a:p>
          <a:p>
            <a:pPr algn="r"/>
            <a:r>
              <a:rPr lang="en-US" altLang="zh-CN" dirty="0" err="1" smtClean="0"/>
              <a:t>Chunyang</a:t>
            </a:r>
            <a:r>
              <a:rPr lang="en-US" altLang="zh-CN" dirty="0" smtClean="0"/>
              <a:t> Chen, </a:t>
            </a:r>
            <a:r>
              <a:rPr lang="en-US" altLang="zh-CN" dirty="0"/>
              <a:t>Ting </a:t>
            </a:r>
            <a:r>
              <a:rPr lang="en-US" altLang="zh-CN" dirty="0" smtClean="0"/>
              <a:t>Su, </a:t>
            </a:r>
            <a:r>
              <a:rPr lang="en-US" altLang="zh-CN" dirty="0"/>
              <a:t>Li </a:t>
            </a:r>
            <a:r>
              <a:rPr lang="en-US" altLang="zh-CN" dirty="0" err="1" smtClean="0"/>
              <a:t>Li</a:t>
            </a:r>
            <a:r>
              <a:rPr lang="en-US" altLang="zh-CN" dirty="0" smtClean="0"/>
              <a:t>, </a:t>
            </a:r>
            <a:r>
              <a:rPr lang="en-US" altLang="zh-CN" dirty="0"/>
              <a:t>Yang </a:t>
            </a:r>
            <a:r>
              <a:rPr lang="en-US" altLang="zh-CN" dirty="0" smtClean="0"/>
              <a:t>Liu, </a:t>
            </a:r>
            <a:r>
              <a:rPr lang="en-US" altLang="zh-CN" dirty="0" err="1"/>
              <a:t>Jianjun</a:t>
            </a:r>
            <a:r>
              <a:rPr lang="en-US" altLang="zh-CN" dirty="0"/>
              <a:t> </a:t>
            </a:r>
            <a:r>
              <a:rPr lang="en-US" altLang="zh-CN" dirty="0" smtClean="0"/>
              <a:t>Zhao, </a:t>
            </a:r>
            <a:r>
              <a:rPr lang="en-US" altLang="zh-CN" dirty="0"/>
              <a:t>and </a:t>
            </a:r>
            <a:r>
              <a:rPr lang="en-US" altLang="zh-CN" dirty="0" err="1"/>
              <a:t>Yadong</a:t>
            </a:r>
            <a:r>
              <a:rPr lang="en-US" altLang="zh-CN" dirty="0"/>
              <a:t> </a:t>
            </a:r>
            <a:r>
              <a:rPr lang="en-US" altLang="zh-CN" dirty="0" smtClean="0"/>
              <a:t>Wang</a:t>
            </a:r>
            <a:endParaRPr lang="zh-CN" altLang="en-US" sz="2400" b="0" cap="none" spc="0" dirty="0">
              <a:ln w="0"/>
              <a:solidFill>
                <a:schemeClr val="tx1"/>
              </a:solidFill>
              <a:effectLst>
                <a:outerShdw blurRad="38100" dist="19050" dir="2700000" algn="tl" rotWithShape="0">
                  <a:schemeClr val="dk1">
                    <a:alpha val="40000"/>
                  </a:schemeClr>
                </a:outerShdw>
              </a:effectLst>
            </a:endParaRPr>
          </a:p>
        </p:txBody>
      </p:sp>
      <p:sp>
        <p:nvSpPr>
          <p:cNvPr id="31" name="矩形 30"/>
          <p:cNvSpPr/>
          <p:nvPr/>
        </p:nvSpPr>
        <p:spPr>
          <a:xfrm>
            <a:off x="682787" y="4637835"/>
            <a:ext cx="10826425" cy="1138773"/>
          </a:xfrm>
          <a:prstGeom prst="rect">
            <a:avLst/>
          </a:prstGeom>
          <a:noFill/>
        </p:spPr>
        <p:txBody>
          <a:bodyPr wrap="none" lIns="91440" tIns="45720" rIns="91440" bIns="45720">
            <a:spAutoFit/>
          </a:bodyPr>
          <a:lstStyle/>
          <a:p>
            <a:pPr algn="ctr"/>
            <a:r>
              <a:rPr lang="en-US" altLang="zh-CN" sz="2400" dirty="0" err="1">
                <a:ln w="0"/>
                <a:effectLst>
                  <a:outerShdw blurRad="38100" dist="19050" dir="2700000" algn="tl" rotWithShape="0">
                    <a:schemeClr val="dk1">
                      <a:alpha val="40000"/>
                    </a:schemeClr>
                  </a:outerShdw>
                </a:effectLst>
              </a:rPr>
              <a:t>DeepGini</a:t>
            </a:r>
            <a:r>
              <a:rPr lang="en-US" altLang="zh-CN" sz="2400" dirty="0">
                <a:ln w="0"/>
                <a:effectLst>
                  <a:outerShdw blurRad="38100" dist="19050" dir="2700000" algn="tl" rotWithShape="0">
                    <a:schemeClr val="dk1">
                      <a:alpha val="40000"/>
                    </a:schemeClr>
                  </a:outerShdw>
                </a:effectLst>
              </a:rPr>
              <a:t>: Prioritizing Massive Tests to Enhance the </a:t>
            </a:r>
            <a:r>
              <a:rPr lang="en-US" altLang="zh-CN" sz="2400" dirty="0" smtClean="0">
                <a:ln w="0"/>
                <a:effectLst>
                  <a:outerShdw blurRad="38100" dist="19050" dir="2700000" algn="tl" rotWithShape="0">
                    <a:schemeClr val="dk1">
                      <a:alpha val="40000"/>
                    </a:schemeClr>
                  </a:outerShdw>
                </a:effectLst>
              </a:rPr>
              <a:t>Robustness </a:t>
            </a:r>
          </a:p>
          <a:p>
            <a:pPr algn="ctr"/>
            <a:r>
              <a:rPr lang="en-US" altLang="zh-CN" sz="2400" dirty="0" smtClean="0">
                <a:ln w="0"/>
                <a:effectLst>
                  <a:outerShdw blurRad="38100" dist="19050" dir="2700000" algn="tl" rotWithShape="0">
                    <a:schemeClr val="dk1">
                      <a:alpha val="40000"/>
                    </a:schemeClr>
                  </a:outerShdw>
                </a:effectLst>
              </a:rPr>
              <a:t>of </a:t>
            </a:r>
            <a:r>
              <a:rPr lang="en-US" altLang="zh-CN" sz="2400" dirty="0">
                <a:ln w="0"/>
                <a:effectLst>
                  <a:outerShdw blurRad="38100" dist="19050" dir="2700000" algn="tl" rotWithShape="0">
                    <a:schemeClr val="dk1">
                      <a:alpha val="40000"/>
                    </a:schemeClr>
                  </a:outerShdw>
                </a:effectLst>
              </a:rPr>
              <a:t>Deep Neural </a:t>
            </a:r>
            <a:r>
              <a:rPr lang="en-US" altLang="zh-CN" sz="2400" dirty="0" smtClean="0">
                <a:ln w="0"/>
                <a:effectLst>
                  <a:outerShdw blurRad="38100" dist="19050" dir="2700000" algn="tl" rotWithShape="0">
                    <a:schemeClr val="dk1">
                      <a:alpha val="40000"/>
                    </a:schemeClr>
                  </a:outerShdw>
                </a:effectLst>
              </a:rPr>
              <a:t>Networks</a:t>
            </a:r>
          </a:p>
          <a:p>
            <a:pPr algn="r"/>
            <a:r>
              <a:rPr lang="en-US" altLang="zh-CN" dirty="0">
                <a:ln w="0"/>
                <a:effectLst>
                  <a:outerShdw blurRad="38100" dist="19050" dir="2700000" algn="tl" rotWithShape="0">
                    <a:schemeClr val="dk1">
                      <a:alpha val="40000"/>
                    </a:schemeClr>
                  </a:outerShdw>
                </a:effectLst>
              </a:rPr>
              <a:t>——Yang </a:t>
            </a:r>
            <a:r>
              <a:rPr lang="en-US" altLang="zh-CN" dirty="0" smtClean="0">
                <a:ln w="0"/>
                <a:effectLst>
                  <a:outerShdw blurRad="38100" dist="19050" dir="2700000" algn="tl" rotWithShape="0">
                    <a:schemeClr val="dk1">
                      <a:alpha val="40000"/>
                    </a:schemeClr>
                  </a:outerShdw>
                </a:effectLst>
              </a:rPr>
              <a:t>Feng</a:t>
            </a:r>
            <a:r>
              <a:rPr lang="en-US" altLang="zh-CN" dirty="0">
                <a:ln w="0"/>
                <a:effectLst>
                  <a:outerShdw blurRad="38100" dist="19050" dir="2700000" algn="tl" rotWithShape="0">
                    <a:schemeClr val="dk1">
                      <a:alpha val="40000"/>
                    </a:schemeClr>
                  </a:outerShdw>
                </a:effectLst>
              </a:rPr>
              <a:t>, </a:t>
            </a:r>
            <a:r>
              <a:rPr lang="en-US" altLang="zh-CN" dirty="0" err="1">
                <a:ln w="0"/>
                <a:effectLst>
                  <a:outerShdw blurRad="38100" dist="19050" dir="2700000" algn="tl" rotWithShape="0">
                    <a:schemeClr val="dk1">
                      <a:alpha val="40000"/>
                    </a:schemeClr>
                  </a:outerShdw>
                </a:effectLst>
              </a:rPr>
              <a:t>Qingkai</a:t>
            </a:r>
            <a:r>
              <a:rPr lang="en-US" altLang="zh-CN" dirty="0">
                <a:ln w="0"/>
                <a:effectLst>
                  <a:outerShdw blurRad="38100" dist="19050" dir="2700000" algn="tl" rotWithShape="0">
                    <a:schemeClr val="dk1">
                      <a:alpha val="40000"/>
                    </a:schemeClr>
                  </a:outerShdw>
                </a:effectLst>
              </a:rPr>
              <a:t> </a:t>
            </a:r>
            <a:r>
              <a:rPr lang="en-US" altLang="zh-CN" dirty="0" smtClean="0">
                <a:ln w="0"/>
                <a:effectLst>
                  <a:outerShdw blurRad="38100" dist="19050" dir="2700000" algn="tl" rotWithShape="0">
                    <a:schemeClr val="dk1">
                      <a:alpha val="40000"/>
                    </a:schemeClr>
                  </a:outerShdw>
                </a:effectLst>
              </a:rPr>
              <a:t>Shi</a:t>
            </a:r>
            <a:r>
              <a:rPr lang="en-US" altLang="zh-CN" dirty="0">
                <a:ln w="0"/>
                <a:effectLst>
                  <a:outerShdw blurRad="38100" dist="19050" dir="2700000" algn="tl" rotWithShape="0">
                    <a:schemeClr val="dk1">
                      <a:alpha val="40000"/>
                    </a:schemeClr>
                  </a:outerShdw>
                </a:effectLst>
              </a:rPr>
              <a:t>, </a:t>
            </a:r>
            <a:r>
              <a:rPr lang="en-US" altLang="zh-CN" dirty="0" err="1">
                <a:ln w="0"/>
                <a:effectLst>
                  <a:outerShdw blurRad="38100" dist="19050" dir="2700000" algn="tl" rotWithShape="0">
                    <a:schemeClr val="dk1">
                      <a:alpha val="40000"/>
                    </a:schemeClr>
                  </a:outerShdw>
                </a:effectLst>
              </a:rPr>
              <a:t>Xinyu</a:t>
            </a:r>
            <a:r>
              <a:rPr lang="en-US" altLang="zh-CN" dirty="0">
                <a:ln w="0"/>
                <a:effectLst>
                  <a:outerShdw blurRad="38100" dist="19050" dir="2700000" algn="tl" rotWithShape="0">
                    <a:schemeClr val="dk1">
                      <a:alpha val="40000"/>
                    </a:schemeClr>
                  </a:outerShdw>
                </a:effectLst>
              </a:rPr>
              <a:t> Gao, Jun </a:t>
            </a:r>
            <a:r>
              <a:rPr lang="en-US" altLang="zh-CN" dirty="0" smtClean="0">
                <a:ln w="0"/>
                <a:effectLst>
                  <a:outerShdw blurRad="38100" dist="19050" dir="2700000" algn="tl" rotWithShape="0">
                    <a:schemeClr val="dk1">
                      <a:alpha val="40000"/>
                    </a:schemeClr>
                  </a:outerShdw>
                </a:effectLst>
              </a:rPr>
              <a:t>Wan</a:t>
            </a:r>
            <a:r>
              <a:rPr lang="en-US" altLang="zh-CN" dirty="0">
                <a:ln w="0"/>
                <a:effectLst>
                  <a:outerShdw blurRad="38100" dist="19050" dir="2700000" algn="tl" rotWithShape="0">
                    <a:schemeClr val="dk1">
                      <a:alpha val="40000"/>
                    </a:schemeClr>
                  </a:outerShdw>
                </a:effectLst>
              </a:rPr>
              <a:t>, </a:t>
            </a:r>
            <a:r>
              <a:rPr lang="en-US" altLang="zh-CN" sz="2000" b="1" dirty="0" err="1">
                <a:ln w="0"/>
                <a:effectLst>
                  <a:outerShdw blurRad="38100" dist="19050" dir="2700000" algn="tl" rotWithShape="0">
                    <a:schemeClr val="dk1">
                      <a:alpha val="40000"/>
                    </a:schemeClr>
                  </a:outerShdw>
                </a:effectLst>
              </a:rPr>
              <a:t>Chunrong</a:t>
            </a:r>
            <a:r>
              <a:rPr lang="en-US" altLang="zh-CN" sz="2000" b="1" dirty="0">
                <a:ln w="0"/>
                <a:effectLst>
                  <a:outerShdw blurRad="38100" dist="19050" dir="2700000" algn="tl" rotWithShape="0">
                    <a:schemeClr val="dk1">
                      <a:alpha val="40000"/>
                    </a:schemeClr>
                  </a:outerShdw>
                </a:effectLst>
              </a:rPr>
              <a:t> </a:t>
            </a:r>
            <a:r>
              <a:rPr lang="en-US" altLang="zh-CN" sz="2000" b="1" dirty="0" smtClean="0">
                <a:ln w="0"/>
                <a:effectLst>
                  <a:outerShdw blurRad="38100" dist="19050" dir="2700000" algn="tl" rotWithShape="0">
                    <a:schemeClr val="dk1">
                      <a:alpha val="40000"/>
                    </a:schemeClr>
                  </a:outerShdw>
                </a:effectLst>
              </a:rPr>
              <a:t>Fang</a:t>
            </a:r>
            <a:r>
              <a:rPr lang="en-US" altLang="zh-CN" dirty="0">
                <a:ln w="0"/>
                <a:effectLst>
                  <a:outerShdw blurRad="38100" dist="19050" dir="2700000" algn="tl" rotWithShape="0">
                    <a:schemeClr val="dk1">
                      <a:alpha val="40000"/>
                    </a:schemeClr>
                  </a:outerShdw>
                </a:effectLst>
              </a:rPr>
              <a:t>, </a:t>
            </a:r>
            <a:r>
              <a:rPr lang="en-US" altLang="zh-CN" sz="2000" b="1" dirty="0" err="1">
                <a:ln w="0"/>
                <a:effectLst>
                  <a:outerShdw blurRad="38100" dist="19050" dir="2700000" algn="tl" rotWithShape="0">
                    <a:schemeClr val="dk1">
                      <a:alpha val="40000"/>
                    </a:schemeClr>
                  </a:outerShdw>
                </a:effectLst>
              </a:rPr>
              <a:t>Zhenyu</a:t>
            </a:r>
            <a:r>
              <a:rPr lang="en-US" altLang="zh-CN" sz="2000" b="1" dirty="0">
                <a:ln w="0"/>
                <a:effectLst>
                  <a:outerShdw blurRad="38100" dist="19050" dir="2700000" algn="tl" rotWithShape="0">
                    <a:schemeClr val="dk1">
                      <a:alpha val="40000"/>
                    </a:schemeClr>
                  </a:outerShdw>
                </a:effectLst>
              </a:rPr>
              <a:t> Chen</a:t>
            </a:r>
            <a:endParaRPr lang="zh-CN" altLang="en-US"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05233363"/>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等腰三角形 54">
            <a:extLst>
              <a:ext uri="{FF2B5EF4-FFF2-40B4-BE49-F238E27FC236}">
                <a16:creationId xmlns:a16="http://schemas.microsoft.com/office/drawing/2014/main" id="{4B031FE1-F0DA-4F07-87C2-2133609D8A1E}"/>
              </a:ext>
            </a:extLst>
          </p:cNvPr>
          <p:cNvSpPr/>
          <p:nvPr/>
        </p:nvSpPr>
        <p:spPr>
          <a:xfrm rot="10800000">
            <a:off x="5445661" y="-3329"/>
            <a:ext cx="1300678" cy="571808"/>
          </a:xfrm>
          <a:prstGeom prst="triangle">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pic>
        <p:nvPicPr>
          <p:cNvPr id="3" name="图片 2">
            <a:extLst>
              <a:ext uri="{FF2B5EF4-FFF2-40B4-BE49-F238E27FC236}">
                <a16:creationId xmlns:a16="http://schemas.microsoft.com/office/drawing/2014/main" id="{6F3D5746-74EA-4D48-9319-918521DDD427}"/>
              </a:ext>
            </a:extLst>
          </p:cNvPr>
          <p:cNvPicPr>
            <a:picLocks noChangeAspect="1"/>
          </p:cNvPicPr>
          <p:nvPr/>
        </p:nvPicPr>
        <p:blipFill rotWithShape="1">
          <a:blip r:embed="rId3">
            <a:extLst>
              <a:ext uri="{28A0092B-C50C-407E-A947-70E740481C1C}">
                <a14:useLocalDpi xmlns:a14="http://schemas.microsoft.com/office/drawing/2010/main" val="0"/>
              </a:ext>
            </a:extLst>
          </a:blip>
          <a:srcRect t="27927" r="31184" b="21840"/>
          <a:stretch/>
        </p:blipFill>
        <p:spPr>
          <a:xfrm>
            <a:off x="373599" y="1637140"/>
            <a:ext cx="4393603" cy="3207201"/>
          </a:xfrm>
          <a:prstGeom prst="rect">
            <a:avLst/>
          </a:prstGeom>
        </p:spPr>
      </p:pic>
      <p:sp>
        <p:nvSpPr>
          <p:cNvPr id="24" name="文本框 23">
            <a:extLst>
              <a:ext uri="{FF2B5EF4-FFF2-40B4-BE49-F238E27FC236}">
                <a16:creationId xmlns:a16="http://schemas.microsoft.com/office/drawing/2014/main" id="{8ED0F10C-7497-4968-8B89-9C39A49E9B85}"/>
              </a:ext>
            </a:extLst>
          </p:cNvPr>
          <p:cNvSpPr txBox="1"/>
          <p:nvPr/>
        </p:nvSpPr>
        <p:spPr>
          <a:xfrm>
            <a:off x="5189693" y="2640574"/>
            <a:ext cx="6384614" cy="1200329"/>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142938"/>
                </a:solidFill>
                <a:effectLst/>
                <a:uLnTx/>
                <a:uFillTx/>
                <a:latin typeface="Agency FB" panose="020B0503020202020204" pitchFamily="34" charset="0"/>
                <a:ea typeface="经典综艺体简" panose="02010609000101010101" pitchFamily="49" charset="-122"/>
                <a:cs typeface="经典综艺体简" panose="02010609000101010101" pitchFamily="49" charset="-122"/>
              </a:rPr>
              <a:t>THANK   </a:t>
            </a:r>
            <a:r>
              <a:rPr kumimoji="0" lang="en-US" altLang="zh-CN" sz="7200" b="1" i="0" u="none" strike="noStrike" kern="1200" cap="none" spc="0" normalizeH="0" baseline="0" noProof="0" dirty="0" smtClean="0">
                <a:ln>
                  <a:noFill/>
                </a:ln>
                <a:solidFill>
                  <a:srgbClr val="142938"/>
                </a:solidFill>
                <a:effectLst/>
                <a:uLnTx/>
                <a:uFillTx/>
                <a:latin typeface="Agency FB" panose="020B0503020202020204" pitchFamily="34" charset="0"/>
                <a:ea typeface="经典综艺体简" panose="02010609000101010101" pitchFamily="49" charset="-122"/>
                <a:cs typeface="经典综艺体简" panose="02010609000101010101" pitchFamily="49" charset="-122"/>
              </a:rPr>
              <a:t>YOU</a:t>
            </a:r>
            <a:r>
              <a:rPr kumimoji="0" lang="zh-CN" altLang="en-US" sz="7200" b="1" i="0" u="none" strike="noStrike" kern="1200" cap="none" spc="0" normalizeH="0" baseline="0" noProof="0" dirty="0" smtClean="0">
                <a:ln>
                  <a:noFill/>
                </a:ln>
                <a:solidFill>
                  <a:srgbClr val="142938"/>
                </a:solidFill>
                <a:effectLst/>
                <a:uLnTx/>
                <a:uFillTx/>
                <a:latin typeface="Agency FB" panose="020B0503020202020204" pitchFamily="34" charset="0"/>
                <a:ea typeface="经典综艺体简" panose="02010609000101010101" pitchFamily="49" charset="-122"/>
                <a:cs typeface="经典综艺体简" panose="02010609000101010101" pitchFamily="49" charset="-122"/>
              </a:rPr>
              <a:t>！</a:t>
            </a:r>
            <a:endParaRPr kumimoji="0" lang="zh-CN" altLang="en-US" sz="4800" b="1" i="0" u="none" strike="noStrike" kern="1200" cap="none" spc="0" normalizeH="0" baseline="0" noProof="0" dirty="0">
              <a:ln>
                <a:noFill/>
              </a:ln>
              <a:solidFill>
                <a:srgbClr val="142938"/>
              </a:solidFill>
              <a:effectLst/>
              <a:uLnTx/>
              <a:uFillTx/>
              <a:latin typeface="经典综艺体简" panose="02010609000101010101" pitchFamily="49" charset="-122"/>
              <a:ea typeface="经典综艺体简" panose="02010609000101010101" pitchFamily="49" charset="-122"/>
              <a:cs typeface="经典综艺体简" panose="02010609000101010101" pitchFamily="49" charset="-122"/>
            </a:endParaRPr>
          </a:p>
        </p:txBody>
      </p:sp>
      <p:grpSp>
        <p:nvGrpSpPr>
          <p:cNvPr id="7" name="组合 6">
            <a:extLst>
              <a:ext uri="{FF2B5EF4-FFF2-40B4-BE49-F238E27FC236}">
                <a16:creationId xmlns:a16="http://schemas.microsoft.com/office/drawing/2014/main" id="{BA23CEB5-073A-4753-A87B-00003BD18E7B}"/>
              </a:ext>
            </a:extLst>
          </p:cNvPr>
          <p:cNvGrpSpPr/>
          <p:nvPr/>
        </p:nvGrpSpPr>
        <p:grpSpPr>
          <a:xfrm>
            <a:off x="0" y="6629400"/>
            <a:ext cx="12192000" cy="228600"/>
            <a:chOff x="0" y="6629400"/>
            <a:chExt cx="12192000" cy="228600"/>
          </a:xfrm>
        </p:grpSpPr>
        <p:grpSp>
          <p:nvGrpSpPr>
            <p:cNvPr id="6" name="组合 5">
              <a:extLst>
                <a:ext uri="{FF2B5EF4-FFF2-40B4-BE49-F238E27FC236}">
                  <a16:creationId xmlns:a16="http://schemas.microsoft.com/office/drawing/2014/main" id="{B918018C-8C36-4384-93B5-75D7D76CB45B}"/>
                </a:ext>
              </a:extLst>
            </p:cNvPr>
            <p:cNvGrpSpPr/>
            <p:nvPr/>
          </p:nvGrpSpPr>
          <p:grpSpPr>
            <a:xfrm>
              <a:off x="0" y="6629400"/>
              <a:ext cx="6096000" cy="228600"/>
              <a:chOff x="0" y="6629400"/>
              <a:chExt cx="6822268" cy="228600"/>
            </a:xfrm>
          </p:grpSpPr>
          <p:sp>
            <p:nvSpPr>
              <p:cNvPr id="5" name="矩形 4">
                <a:extLst>
                  <a:ext uri="{FF2B5EF4-FFF2-40B4-BE49-F238E27FC236}">
                    <a16:creationId xmlns:a16="http://schemas.microsoft.com/office/drawing/2014/main" id="{5DCB7924-F462-4143-9250-815364083204}"/>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36" name="矩形 35">
                <a:extLst>
                  <a:ext uri="{FF2B5EF4-FFF2-40B4-BE49-F238E27FC236}">
                    <a16:creationId xmlns:a16="http://schemas.microsoft.com/office/drawing/2014/main" id="{AD0CA3EC-4688-4A59-B5E0-8B8F9F548FC5}"/>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37" name="矩形 36">
                <a:extLst>
                  <a:ext uri="{FF2B5EF4-FFF2-40B4-BE49-F238E27FC236}">
                    <a16:creationId xmlns:a16="http://schemas.microsoft.com/office/drawing/2014/main" id="{7AB8EFB4-7346-4C2E-9699-945F28A90154}"/>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38" name="矩形 37">
                <a:extLst>
                  <a:ext uri="{FF2B5EF4-FFF2-40B4-BE49-F238E27FC236}">
                    <a16:creationId xmlns:a16="http://schemas.microsoft.com/office/drawing/2014/main" id="{089B390F-CFB4-48B5-940C-71D36E32927B}"/>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39" name="组合 38">
              <a:extLst>
                <a:ext uri="{FF2B5EF4-FFF2-40B4-BE49-F238E27FC236}">
                  <a16:creationId xmlns:a16="http://schemas.microsoft.com/office/drawing/2014/main" id="{D21ACD72-9D50-4799-B9C1-85D6C056D038}"/>
                </a:ext>
              </a:extLst>
            </p:cNvPr>
            <p:cNvGrpSpPr/>
            <p:nvPr/>
          </p:nvGrpSpPr>
          <p:grpSpPr>
            <a:xfrm>
              <a:off x="6096000" y="6629400"/>
              <a:ext cx="6096000" cy="228600"/>
              <a:chOff x="0" y="6629400"/>
              <a:chExt cx="6822268" cy="228600"/>
            </a:xfrm>
          </p:grpSpPr>
          <p:sp>
            <p:nvSpPr>
              <p:cNvPr id="40" name="矩形 39">
                <a:extLst>
                  <a:ext uri="{FF2B5EF4-FFF2-40B4-BE49-F238E27FC236}">
                    <a16:creationId xmlns:a16="http://schemas.microsoft.com/office/drawing/2014/main" id="{307884AE-B85D-4775-9774-DCF9A6DC34AB}"/>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41" name="矩形 40">
                <a:extLst>
                  <a:ext uri="{FF2B5EF4-FFF2-40B4-BE49-F238E27FC236}">
                    <a16:creationId xmlns:a16="http://schemas.microsoft.com/office/drawing/2014/main" id="{656EDB8F-C627-4934-81CF-7120174348B3}"/>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42" name="矩形 41">
                <a:extLst>
                  <a:ext uri="{FF2B5EF4-FFF2-40B4-BE49-F238E27FC236}">
                    <a16:creationId xmlns:a16="http://schemas.microsoft.com/office/drawing/2014/main" id="{DB680386-E971-4C48-9236-7722E3F401C6}"/>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43" name="矩形 42">
                <a:extLst>
                  <a:ext uri="{FF2B5EF4-FFF2-40B4-BE49-F238E27FC236}">
                    <a16:creationId xmlns:a16="http://schemas.microsoft.com/office/drawing/2014/main" id="{45112039-02DE-453A-91D0-09B4CF77D8CE}"/>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56" name="等腰三角形 55">
            <a:extLst>
              <a:ext uri="{FF2B5EF4-FFF2-40B4-BE49-F238E27FC236}">
                <a16:creationId xmlns:a16="http://schemas.microsoft.com/office/drawing/2014/main" id="{29CCF8CF-E042-41FB-81BD-762B085E441E}"/>
              </a:ext>
            </a:extLst>
          </p:cNvPr>
          <p:cNvSpPr/>
          <p:nvPr/>
        </p:nvSpPr>
        <p:spPr>
          <a:xfrm rot="10800000">
            <a:off x="5558083" y="-3328"/>
            <a:ext cx="1070656" cy="470687"/>
          </a:xfrm>
          <a:prstGeom prst="triangle">
            <a:avLst/>
          </a:prstGeom>
          <a:solidFill>
            <a:srgbClr val="0E57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pic>
        <p:nvPicPr>
          <p:cNvPr id="46" name="图片 45">
            <a:extLst>
              <a:ext uri="{FF2B5EF4-FFF2-40B4-BE49-F238E27FC236}">
                <a16:creationId xmlns:a16="http://schemas.microsoft.com/office/drawing/2014/main" id="{6A56CF0D-E96A-4ABE-8F0D-7FD64D02619E}"/>
              </a:ext>
            </a:extLst>
          </p:cNvPr>
          <p:cNvPicPr>
            <a:picLocks noChangeAspect="1"/>
          </p:cNvPicPr>
          <p:nvPr/>
        </p:nvPicPr>
        <p:blipFill>
          <a:blip r:embed="rId4"/>
          <a:stretch>
            <a:fillRect/>
          </a:stretch>
        </p:blipFill>
        <p:spPr>
          <a:xfrm>
            <a:off x="1490133" y="2432535"/>
            <a:ext cx="1703142" cy="1616409"/>
          </a:xfrm>
          <a:prstGeom prst="ellipse">
            <a:avLst/>
          </a:prstGeom>
          <a:ln>
            <a:noFill/>
          </a:ln>
          <a:effectLst>
            <a:softEdge rad="112500"/>
          </a:effectLst>
        </p:spPr>
      </p:pic>
    </p:spTree>
    <p:extLst>
      <p:ext uri="{BB962C8B-B14F-4D97-AF65-F5344CB8AC3E}">
        <p14:creationId xmlns:p14="http://schemas.microsoft.com/office/powerpoint/2010/main" val="4050895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2D288A7-9B75-4A77-BDE4-4E8E9C931052}"/>
              </a:ext>
            </a:extLst>
          </p:cNvPr>
          <p:cNvSpPr/>
          <p:nvPr/>
        </p:nvSpPr>
        <p:spPr>
          <a:xfrm>
            <a:off x="1115" y="1628800"/>
            <a:ext cx="8408402" cy="4176464"/>
          </a:xfrm>
          <a:prstGeom prst="rect">
            <a:avLst/>
          </a:prstGeom>
          <a:solidFill>
            <a:srgbClr val="0E57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4" name="前言">
            <a:extLst>
              <a:ext uri="{FF2B5EF4-FFF2-40B4-BE49-F238E27FC236}">
                <a16:creationId xmlns:a16="http://schemas.microsoft.com/office/drawing/2014/main" id="{291F7E85-D267-4633-9F3E-6D14F8548694}"/>
              </a:ext>
            </a:extLst>
          </p:cNvPr>
          <p:cNvSpPr>
            <a:spLocks noChangeArrowheads="1"/>
          </p:cNvSpPr>
          <p:nvPr/>
        </p:nvSpPr>
        <p:spPr bwMode="auto">
          <a:xfrm>
            <a:off x="242297" y="908720"/>
            <a:ext cx="4937554" cy="738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2" tIns="60956" rIns="121912" bIns="609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0" marR="0" lvl="0" indent="0" algn="ctr" defTabSz="914400" rtl="0" eaLnBrk="1" fontAlgn="auto" latinLnBrk="0" hangingPunct="1">
              <a:lnSpc>
                <a:spcPct val="100000"/>
              </a:lnSpc>
              <a:spcBef>
                <a:spcPct val="0"/>
              </a:spcBef>
              <a:spcAft>
                <a:spcPts val="0"/>
              </a:spcAft>
              <a:buClrTx/>
              <a:buSzTx/>
              <a:buFont typeface="Arial" charset="0"/>
              <a:buNone/>
              <a:tabLst/>
              <a:defRPr/>
            </a:pPr>
            <a:r>
              <a:rPr kumimoji="0" lang="zh-CN" altLang="en-US" sz="4000" b="1" i="0" u="none" strike="noStrike" kern="1200" cap="none" spc="0" normalizeH="0" baseline="0" noProof="0" dirty="0">
                <a:ln>
                  <a:noFill/>
                </a:ln>
                <a:solidFill>
                  <a:srgbClr val="0E5788"/>
                </a:solidFill>
                <a:effectLst/>
                <a:uLnTx/>
                <a:uFillTx/>
                <a:latin typeface="微软雅黑" pitchFamily="34" charset="-122"/>
                <a:ea typeface="微软雅黑" pitchFamily="34" charset="-122"/>
                <a:cs typeface="+mn-cs"/>
                <a:sym typeface="Calibri" pitchFamily="34" charset="0"/>
              </a:rPr>
              <a:t>前言</a:t>
            </a:r>
            <a:r>
              <a:rPr kumimoji="0" lang="zh-CN" altLang="en-US" sz="3600" b="1" i="0" u="none" strike="noStrike" kern="1200" cap="none" spc="0" normalizeH="0" baseline="0" noProof="0" dirty="0">
                <a:ln>
                  <a:noFill/>
                </a:ln>
                <a:solidFill>
                  <a:srgbClr val="554C51"/>
                </a:solidFill>
                <a:effectLst/>
                <a:uLnTx/>
                <a:uFillTx/>
                <a:latin typeface="微软雅黑" pitchFamily="34" charset="-122"/>
                <a:ea typeface="微软雅黑" pitchFamily="34" charset="-122"/>
                <a:cs typeface="+mn-cs"/>
                <a:sym typeface="Calibri" pitchFamily="34" charset="0"/>
              </a:rPr>
              <a:t> </a:t>
            </a:r>
            <a:r>
              <a:rPr kumimoji="0" lang="en-US" altLang="zh-CN" sz="3600" b="1" i="0" u="none" strike="noStrike" kern="1200" cap="none" spc="0" normalizeH="0" baseline="0" noProof="0" dirty="0">
                <a:ln>
                  <a:noFill/>
                </a:ln>
                <a:solidFill>
                  <a:srgbClr val="554C51"/>
                </a:solidFill>
                <a:effectLst/>
                <a:uLnTx/>
                <a:uFillTx/>
                <a:latin typeface="微软雅黑" pitchFamily="34" charset="-122"/>
                <a:ea typeface="微软雅黑" pitchFamily="34" charset="-122"/>
                <a:cs typeface="+mn-cs"/>
                <a:sym typeface="Calibri" pitchFamily="34" charset="0"/>
              </a:rPr>
              <a:t>/</a:t>
            </a:r>
            <a:r>
              <a:rPr kumimoji="0" lang="zh-CN" altLang="en-US" sz="3600" b="1" i="0" u="none" strike="noStrike" kern="1200" cap="none" spc="0" normalizeH="0" baseline="0" noProof="0" dirty="0">
                <a:ln>
                  <a:noFill/>
                </a:ln>
                <a:solidFill>
                  <a:srgbClr val="554C51"/>
                </a:solidFill>
                <a:effectLst>
                  <a:outerShdw blurRad="38100" dist="38100" dir="2700000" algn="tl">
                    <a:srgbClr val="000000">
                      <a:alpha val="43137"/>
                    </a:srgbClr>
                  </a:outerShdw>
                </a:effectLst>
                <a:uLnTx/>
                <a:uFillTx/>
                <a:latin typeface="微软雅黑" pitchFamily="34" charset="-122"/>
                <a:ea typeface="微软雅黑" pitchFamily="34" charset="-122"/>
                <a:cs typeface="+mn-cs"/>
                <a:sym typeface="Calibri" pitchFamily="34" charset="0"/>
              </a:rPr>
              <a:t>  </a:t>
            </a:r>
            <a:r>
              <a:rPr kumimoji="0" lang="en-US" altLang="zh-CN" sz="3600" b="1" i="0" u="none" strike="noStrike" kern="1200" cap="none" spc="0" normalizeH="0" baseline="0" noProof="0" dirty="0">
                <a:ln>
                  <a:noFill/>
                </a:ln>
                <a:solidFill>
                  <a:srgbClr val="554C51"/>
                </a:solidFill>
                <a:effectLst>
                  <a:outerShdw blurRad="38100" dist="38100" dir="2700000" algn="tl">
                    <a:srgbClr val="000000">
                      <a:alpha val="43137"/>
                    </a:srgbClr>
                  </a:outerShdw>
                </a:effectLst>
                <a:uLnTx/>
                <a:uFillTx/>
                <a:latin typeface="Impact MT Std" pitchFamily="34" charset="0"/>
                <a:ea typeface="微软雅黑" pitchFamily="34" charset="-122"/>
                <a:cs typeface="+mn-cs"/>
                <a:sym typeface="Calibri" pitchFamily="34" charset="0"/>
              </a:rPr>
              <a:t>INTRODUCTION</a:t>
            </a:r>
            <a:endParaRPr kumimoji="0" lang="zh-CN" altLang="en-US" sz="3600" b="1" i="0" u="none" strike="noStrike" kern="1200" cap="none" spc="0" normalizeH="0" baseline="0" noProof="0" dirty="0">
              <a:ln>
                <a:noFill/>
              </a:ln>
              <a:solidFill>
                <a:srgbClr val="554C51"/>
              </a:solidFill>
              <a:effectLst>
                <a:outerShdw blurRad="38100" dist="38100" dir="2700000" algn="tl">
                  <a:srgbClr val="000000">
                    <a:alpha val="43137"/>
                  </a:srgbClr>
                </a:outerShdw>
              </a:effectLst>
              <a:uLnTx/>
              <a:uFillTx/>
              <a:latin typeface="Impact MT Std" pitchFamily="34" charset="0"/>
              <a:ea typeface="微软雅黑" pitchFamily="34" charset="-122"/>
              <a:cs typeface="+mn-cs"/>
              <a:sym typeface="Impact" pitchFamily="34" charset="0"/>
            </a:endParaRPr>
          </a:p>
        </p:txBody>
      </p:sp>
      <p:grpSp>
        <p:nvGrpSpPr>
          <p:cNvPr id="5" name="组合 4">
            <a:extLst>
              <a:ext uri="{FF2B5EF4-FFF2-40B4-BE49-F238E27FC236}">
                <a16:creationId xmlns:a16="http://schemas.microsoft.com/office/drawing/2014/main" id="{C9DB9FC0-3DDB-4AAB-B98B-5740E81AD13C}"/>
              </a:ext>
            </a:extLst>
          </p:cNvPr>
          <p:cNvGrpSpPr/>
          <p:nvPr/>
        </p:nvGrpSpPr>
        <p:grpSpPr>
          <a:xfrm>
            <a:off x="7885047" y="3132478"/>
            <a:ext cx="1162438" cy="1169108"/>
            <a:chOff x="1721162" y="4373847"/>
            <a:chExt cx="715716" cy="719823"/>
          </a:xfrm>
        </p:grpSpPr>
        <p:sp>
          <p:nvSpPr>
            <p:cNvPr id="6" name="Oval 28">
              <a:extLst>
                <a:ext uri="{FF2B5EF4-FFF2-40B4-BE49-F238E27FC236}">
                  <a16:creationId xmlns:a16="http://schemas.microsoft.com/office/drawing/2014/main" id="{274E495E-2C39-4C5D-B0FC-AF236D83932E}"/>
                </a:ext>
              </a:extLst>
            </p:cNvPr>
            <p:cNvSpPr/>
            <p:nvPr/>
          </p:nvSpPr>
          <p:spPr>
            <a:xfrm>
              <a:off x="1721162" y="4373847"/>
              <a:ext cx="715716" cy="719823"/>
            </a:xfrm>
            <a:prstGeom prst="ellipse">
              <a:avLst/>
            </a:prstGeom>
            <a:solidFill>
              <a:srgbClr val="FCC54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733" b="0" i="0" u="none" strike="noStrike" kern="1200" cap="none" spc="0" normalizeH="0" baseline="0" noProof="0" dirty="0">
                <a:ln>
                  <a:noFill/>
                </a:ln>
                <a:solidFill>
                  <a:srgbClr val="44546A">
                    <a:lumMod val="50000"/>
                  </a:srgbClr>
                </a:solidFill>
                <a:effectLst/>
                <a:uLnTx/>
                <a:uFillTx/>
                <a:latin typeface="Arial"/>
                <a:ea typeface="微软雅黑"/>
                <a:cs typeface="+mn-cs"/>
              </a:endParaRPr>
            </a:p>
          </p:txBody>
        </p:sp>
        <p:sp>
          <p:nvSpPr>
            <p:cNvPr id="7" name="Freeform 7">
              <a:extLst>
                <a:ext uri="{FF2B5EF4-FFF2-40B4-BE49-F238E27FC236}">
                  <a16:creationId xmlns:a16="http://schemas.microsoft.com/office/drawing/2014/main" id="{F1E7E168-951A-4BA6-AE0B-79AEBC9F048B}"/>
                </a:ext>
              </a:extLst>
            </p:cNvPr>
            <p:cNvSpPr>
              <a:spLocks/>
            </p:cNvSpPr>
            <p:nvPr/>
          </p:nvSpPr>
          <p:spPr bwMode="auto">
            <a:xfrm>
              <a:off x="1892225" y="4715743"/>
              <a:ext cx="388938" cy="225425"/>
            </a:xfrm>
            <a:custGeom>
              <a:avLst/>
              <a:gdLst>
                <a:gd name="T0" fmla="*/ 103 w 103"/>
                <a:gd name="T1" fmla="*/ 33 h 60"/>
                <a:gd name="T2" fmla="*/ 94 w 103"/>
                <a:gd name="T3" fmla="*/ 10 h 60"/>
                <a:gd name="T4" fmla="*/ 68 w 103"/>
                <a:gd name="T5" fmla="*/ 0 h 60"/>
                <a:gd name="T6" fmla="*/ 68 w 103"/>
                <a:gd name="T7" fmla="*/ 0 h 60"/>
                <a:gd name="T8" fmla="*/ 67 w 103"/>
                <a:gd name="T9" fmla="*/ 0 h 60"/>
                <a:gd name="T10" fmla="*/ 59 w 103"/>
                <a:gd name="T11" fmla="*/ 38 h 60"/>
                <a:gd name="T12" fmla="*/ 55 w 103"/>
                <a:gd name="T13" fmla="*/ 12 h 60"/>
                <a:gd name="T14" fmla="*/ 58 w 103"/>
                <a:gd name="T15" fmla="*/ 6 h 60"/>
                <a:gd name="T16" fmla="*/ 53 w 103"/>
                <a:gd name="T17" fmla="*/ 2 h 60"/>
                <a:gd name="T18" fmla="*/ 52 w 103"/>
                <a:gd name="T19" fmla="*/ 2 h 60"/>
                <a:gd name="T20" fmla="*/ 52 w 103"/>
                <a:gd name="T21" fmla="*/ 2 h 60"/>
                <a:gd name="T22" fmla="*/ 50 w 103"/>
                <a:gd name="T23" fmla="*/ 2 h 60"/>
                <a:gd name="T24" fmla="*/ 46 w 103"/>
                <a:gd name="T25" fmla="*/ 6 h 60"/>
                <a:gd name="T26" fmla="*/ 49 w 103"/>
                <a:gd name="T27" fmla="*/ 12 h 60"/>
                <a:gd name="T28" fmla="*/ 44 w 103"/>
                <a:gd name="T29" fmla="*/ 38 h 60"/>
                <a:gd name="T30" fmla="*/ 36 w 103"/>
                <a:gd name="T31" fmla="*/ 0 h 60"/>
                <a:gd name="T32" fmla="*/ 36 w 103"/>
                <a:gd name="T33" fmla="*/ 0 h 60"/>
                <a:gd name="T34" fmla="*/ 35 w 103"/>
                <a:gd name="T35" fmla="*/ 0 h 60"/>
                <a:gd name="T36" fmla="*/ 9 w 103"/>
                <a:gd name="T37" fmla="*/ 10 h 60"/>
                <a:gd name="T38" fmla="*/ 1 w 103"/>
                <a:gd name="T39" fmla="*/ 33 h 60"/>
                <a:gd name="T40" fmla="*/ 0 w 103"/>
                <a:gd name="T41" fmla="*/ 57 h 60"/>
                <a:gd name="T42" fmla="*/ 19 w 103"/>
                <a:gd name="T43" fmla="*/ 59 h 60"/>
                <a:gd name="T44" fmla="*/ 19 w 103"/>
                <a:gd name="T45" fmla="*/ 38 h 60"/>
                <a:gd name="T46" fmla="*/ 21 w 103"/>
                <a:gd name="T47" fmla="*/ 30 h 60"/>
                <a:gd name="T48" fmla="*/ 21 w 103"/>
                <a:gd name="T49" fmla="*/ 59 h 60"/>
                <a:gd name="T50" fmla="*/ 52 w 103"/>
                <a:gd name="T51" fmla="*/ 60 h 60"/>
                <a:gd name="T52" fmla="*/ 82 w 103"/>
                <a:gd name="T53" fmla="*/ 59 h 60"/>
                <a:gd name="T54" fmla="*/ 82 w 103"/>
                <a:gd name="T55" fmla="*/ 30 h 60"/>
                <a:gd name="T56" fmla="*/ 84 w 103"/>
                <a:gd name="T57" fmla="*/ 38 h 60"/>
                <a:gd name="T58" fmla="*/ 84 w 103"/>
                <a:gd name="T59" fmla="*/ 59 h 60"/>
                <a:gd name="T60" fmla="*/ 103 w 103"/>
                <a:gd name="T61" fmla="*/ 57 h 60"/>
                <a:gd name="T62" fmla="*/ 103 w 103"/>
                <a:gd name="T63" fmla="*/ 3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3" h="60">
                  <a:moveTo>
                    <a:pt x="103" y="33"/>
                  </a:moveTo>
                  <a:cubicBezTo>
                    <a:pt x="101" y="17"/>
                    <a:pt x="97" y="12"/>
                    <a:pt x="94" y="10"/>
                  </a:cubicBezTo>
                  <a:cubicBezTo>
                    <a:pt x="87" y="6"/>
                    <a:pt x="73" y="2"/>
                    <a:pt x="68" y="0"/>
                  </a:cubicBezTo>
                  <a:cubicBezTo>
                    <a:pt x="68" y="0"/>
                    <a:pt x="68" y="0"/>
                    <a:pt x="68" y="0"/>
                  </a:cubicBezTo>
                  <a:cubicBezTo>
                    <a:pt x="68" y="0"/>
                    <a:pt x="68" y="0"/>
                    <a:pt x="67" y="0"/>
                  </a:cubicBezTo>
                  <a:cubicBezTo>
                    <a:pt x="67" y="5"/>
                    <a:pt x="59" y="38"/>
                    <a:pt x="59" y="38"/>
                  </a:cubicBezTo>
                  <a:cubicBezTo>
                    <a:pt x="59" y="38"/>
                    <a:pt x="55" y="12"/>
                    <a:pt x="55" y="12"/>
                  </a:cubicBezTo>
                  <a:cubicBezTo>
                    <a:pt x="55" y="12"/>
                    <a:pt x="58" y="6"/>
                    <a:pt x="58" y="6"/>
                  </a:cubicBezTo>
                  <a:cubicBezTo>
                    <a:pt x="53" y="2"/>
                    <a:pt x="53" y="2"/>
                    <a:pt x="53" y="2"/>
                  </a:cubicBezTo>
                  <a:cubicBezTo>
                    <a:pt x="52" y="2"/>
                    <a:pt x="52" y="2"/>
                    <a:pt x="52" y="2"/>
                  </a:cubicBezTo>
                  <a:cubicBezTo>
                    <a:pt x="52" y="2"/>
                    <a:pt x="52" y="2"/>
                    <a:pt x="52" y="2"/>
                  </a:cubicBezTo>
                  <a:cubicBezTo>
                    <a:pt x="50" y="2"/>
                    <a:pt x="50" y="2"/>
                    <a:pt x="50" y="2"/>
                  </a:cubicBezTo>
                  <a:cubicBezTo>
                    <a:pt x="46" y="6"/>
                    <a:pt x="46" y="6"/>
                    <a:pt x="46" y="6"/>
                  </a:cubicBezTo>
                  <a:cubicBezTo>
                    <a:pt x="49" y="12"/>
                    <a:pt x="49" y="12"/>
                    <a:pt x="49" y="12"/>
                  </a:cubicBezTo>
                  <a:cubicBezTo>
                    <a:pt x="44" y="38"/>
                    <a:pt x="44" y="38"/>
                    <a:pt x="44" y="38"/>
                  </a:cubicBezTo>
                  <a:cubicBezTo>
                    <a:pt x="44" y="38"/>
                    <a:pt x="37" y="5"/>
                    <a:pt x="36" y="0"/>
                  </a:cubicBezTo>
                  <a:cubicBezTo>
                    <a:pt x="36" y="0"/>
                    <a:pt x="36" y="0"/>
                    <a:pt x="36" y="0"/>
                  </a:cubicBezTo>
                  <a:cubicBezTo>
                    <a:pt x="36" y="0"/>
                    <a:pt x="35" y="0"/>
                    <a:pt x="35" y="0"/>
                  </a:cubicBezTo>
                  <a:cubicBezTo>
                    <a:pt x="30" y="2"/>
                    <a:pt x="16" y="6"/>
                    <a:pt x="9" y="10"/>
                  </a:cubicBezTo>
                  <a:cubicBezTo>
                    <a:pt x="7" y="12"/>
                    <a:pt x="2" y="17"/>
                    <a:pt x="1" y="33"/>
                  </a:cubicBezTo>
                  <a:cubicBezTo>
                    <a:pt x="1" y="34"/>
                    <a:pt x="1" y="47"/>
                    <a:pt x="0" y="57"/>
                  </a:cubicBezTo>
                  <a:cubicBezTo>
                    <a:pt x="7" y="58"/>
                    <a:pt x="12" y="59"/>
                    <a:pt x="19" y="59"/>
                  </a:cubicBezTo>
                  <a:cubicBezTo>
                    <a:pt x="19" y="52"/>
                    <a:pt x="19" y="41"/>
                    <a:pt x="19" y="38"/>
                  </a:cubicBezTo>
                  <a:cubicBezTo>
                    <a:pt x="19" y="35"/>
                    <a:pt x="20" y="32"/>
                    <a:pt x="21" y="30"/>
                  </a:cubicBezTo>
                  <a:cubicBezTo>
                    <a:pt x="21" y="59"/>
                    <a:pt x="21" y="59"/>
                    <a:pt x="21" y="59"/>
                  </a:cubicBezTo>
                  <a:cubicBezTo>
                    <a:pt x="30" y="60"/>
                    <a:pt x="42" y="60"/>
                    <a:pt x="52" y="60"/>
                  </a:cubicBezTo>
                  <a:cubicBezTo>
                    <a:pt x="62" y="60"/>
                    <a:pt x="73" y="60"/>
                    <a:pt x="82" y="59"/>
                  </a:cubicBezTo>
                  <a:cubicBezTo>
                    <a:pt x="82" y="30"/>
                    <a:pt x="82" y="30"/>
                    <a:pt x="82" y="30"/>
                  </a:cubicBezTo>
                  <a:cubicBezTo>
                    <a:pt x="83" y="32"/>
                    <a:pt x="84" y="35"/>
                    <a:pt x="84" y="38"/>
                  </a:cubicBezTo>
                  <a:cubicBezTo>
                    <a:pt x="84" y="41"/>
                    <a:pt x="84" y="52"/>
                    <a:pt x="84" y="59"/>
                  </a:cubicBezTo>
                  <a:cubicBezTo>
                    <a:pt x="91" y="58"/>
                    <a:pt x="97" y="58"/>
                    <a:pt x="103" y="57"/>
                  </a:cubicBezTo>
                  <a:cubicBezTo>
                    <a:pt x="103" y="47"/>
                    <a:pt x="103" y="34"/>
                    <a:pt x="103" y="33"/>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8" name="Freeform 8">
              <a:extLst>
                <a:ext uri="{FF2B5EF4-FFF2-40B4-BE49-F238E27FC236}">
                  <a16:creationId xmlns:a16="http://schemas.microsoft.com/office/drawing/2014/main" id="{D9F7D9E6-C0AD-4898-A3D5-557758C2C532}"/>
                </a:ext>
              </a:extLst>
            </p:cNvPr>
            <p:cNvSpPr>
              <a:spLocks/>
            </p:cNvSpPr>
            <p:nvPr/>
          </p:nvSpPr>
          <p:spPr bwMode="auto">
            <a:xfrm>
              <a:off x="1990650" y="4469681"/>
              <a:ext cx="196850" cy="230188"/>
            </a:xfrm>
            <a:custGeom>
              <a:avLst/>
              <a:gdLst>
                <a:gd name="T0" fmla="*/ 4 w 52"/>
                <a:gd name="T1" fmla="*/ 25 h 61"/>
                <a:gd name="T2" fmla="*/ 0 w 52"/>
                <a:gd name="T3" fmla="*/ 29 h 61"/>
                <a:gd name="T4" fmla="*/ 5 w 52"/>
                <a:gd name="T5" fmla="*/ 39 h 61"/>
                <a:gd name="T6" fmla="*/ 26 w 52"/>
                <a:gd name="T7" fmla="*/ 61 h 61"/>
                <a:gd name="T8" fmla="*/ 47 w 52"/>
                <a:gd name="T9" fmla="*/ 39 h 61"/>
                <a:gd name="T10" fmla="*/ 52 w 52"/>
                <a:gd name="T11" fmla="*/ 29 h 61"/>
                <a:gd name="T12" fmla="*/ 48 w 52"/>
                <a:gd name="T13" fmla="*/ 25 h 61"/>
                <a:gd name="T14" fmla="*/ 26 w 52"/>
                <a:gd name="T15" fmla="*/ 0 h 61"/>
                <a:gd name="T16" fmla="*/ 4 w 52"/>
                <a:gd name="T17" fmla="*/ 2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61">
                  <a:moveTo>
                    <a:pt x="4" y="25"/>
                  </a:moveTo>
                  <a:cubicBezTo>
                    <a:pt x="2" y="25"/>
                    <a:pt x="0" y="27"/>
                    <a:pt x="0" y="29"/>
                  </a:cubicBezTo>
                  <a:cubicBezTo>
                    <a:pt x="0" y="33"/>
                    <a:pt x="2" y="39"/>
                    <a:pt x="5" y="39"/>
                  </a:cubicBezTo>
                  <a:cubicBezTo>
                    <a:pt x="8" y="51"/>
                    <a:pt x="15" y="61"/>
                    <a:pt x="26" y="61"/>
                  </a:cubicBezTo>
                  <a:cubicBezTo>
                    <a:pt x="37" y="61"/>
                    <a:pt x="44" y="51"/>
                    <a:pt x="47" y="39"/>
                  </a:cubicBezTo>
                  <a:cubicBezTo>
                    <a:pt x="50" y="38"/>
                    <a:pt x="52" y="33"/>
                    <a:pt x="52" y="29"/>
                  </a:cubicBezTo>
                  <a:cubicBezTo>
                    <a:pt x="51" y="27"/>
                    <a:pt x="50" y="26"/>
                    <a:pt x="48" y="25"/>
                  </a:cubicBezTo>
                  <a:cubicBezTo>
                    <a:pt x="48" y="11"/>
                    <a:pt x="39" y="0"/>
                    <a:pt x="26" y="0"/>
                  </a:cubicBezTo>
                  <a:cubicBezTo>
                    <a:pt x="13" y="0"/>
                    <a:pt x="4" y="11"/>
                    <a:pt x="4" y="25"/>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sp>
        <p:nvSpPr>
          <p:cNvPr id="9" name="矩形 3">
            <a:extLst>
              <a:ext uri="{FF2B5EF4-FFF2-40B4-BE49-F238E27FC236}">
                <a16:creationId xmlns:a16="http://schemas.microsoft.com/office/drawing/2014/main" id="{4DC6B409-7016-45FD-BC51-84E9C844E3B2}"/>
              </a:ext>
            </a:extLst>
          </p:cNvPr>
          <p:cNvSpPr>
            <a:spLocks noChangeArrowheads="1"/>
          </p:cNvSpPr>
          <p:nvPr/>
        </p:nvSpPr>
        <p:spPr bwMode="auto">
          <a:xfrm>
            <a:off x="9232271" y="3284970"/>
            <a:ext cx="1933849" cy="37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marL="0" marR="0" lvl="0" indent="0" algn="l" defTabSz="914400" rtl="0" eaLnBrk="1" fontAlgn="auto" latinLnBrk="0" hangingPunct="1">
              <a:lnSpc>
                <a:spcPct val="100000"/>
              </a:lnSpc>
              <a:spcBef>
                <a:spcPct val="0"/>
              </a:spcBef>
              <a:spcAft>
                <a:spcPts val="0"/>
              </a:spcAft>
              <a:buClrTx/>
              <a:buSzTx/>
              <a:buFont typeface="Arial" charset="0"/>
              <a:buNone/>
              <a:tabLst/>
              <a:defRPr/>
            </a:pP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anose="020B0604020202020204" pitchFamily="34" charset="0"/>
              </a:rPr>
              <a:t>汇  报 人：</a:t>
            </a:r>
            <a:r>
              <a:rPr lang="en-US" altLang="zh-CN" sz="2000" b="1" dirty="0">
                <a:solidFill>
                  <a:prstClr val="black"/>
                </a:solidFill>
                <a:latin typeface="微软雅黑" panose="020B0503020204020204" pitchFamily="34" charset="-122"/>
                <a:ea typeface="微软雅黑" panose="020B0503020204020204" pitchFamily="34" charset="-122"/>
                <a:cs typeface="Arial" panose="020B0604020202020204" pitchFamily="34" charset="0"/>
              </a:rPr>
              <a:t>XXX</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矩形 9">
            <a:extLst>
              <a:ext uri="{FF2B5EF4-FFF2-40B4-BE49-F238E27FC236}">
                <a16:creationId xmlns:a16="http://schemas.microsoft.com/office/drawing/2014/main" id="{F5CD5E19-0F11-4A58-88C9-9CAAD439AEC8}"/>
              </a:ext>
            </a:extLst>
          </p:cNvPr>
          <p:cNvSpPr/>
          <p:nvPr/>
        </p:nvSpPr>
        <p:spPr>
          <a:xfrm>
            <a:off x="242297" y="2342074"/>
            <a:ext cx="7360024" cy="3607206"/>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Arial"/>
                <a:ea typeface="微软雅黑"/>
                <a:cs typeface="+mn-cs"/>
              </a:rPr>
              <a:t>您的内容打在这里，或者通过复制您的文本后，在此框中选择粘贴，并选择只保留文字。您的内容打在这里，或者通过复制您的文本后，在此框中选择粘贴，并选择只保留文字。</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prstClr val="white"/>
              </a:solidFill>
              <a:effectLst/>
              <a:uLnTx/>
              <a:uFillTx/>
              <a:latin typeface="Arial"/>
              <a:ea typeface="微软雅黑"/>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Arial"/>
                <a:ea typeface="微软雅黑"/>
                <a:cs typeface="+mn-cs"/>
              </a:rPr>
              <a:t>您的内容打在这里，或者通过复制您的文本后，在此框中选择粘贴，并选择只保留文字。您的内容打在这里，或者通过复制您的文本后，在此框中选择粘贴，并选择只保留文字。</a:t>
            </a:r>
            <a:endParaRPr kumimoji="0" lang="en-US" altLang="zh-CN" sz="1400" b="0" i="0" u="none" strike="noStrike" kern="1200" cap="none" spc="0" normalizeH="0" baseline="0" noProof="0" dirty="0">
              <a:ln>
                <a:noFill/>
              </a:ln>
              <a:solidFill>
                <a:prstClr val="white"/>
              </a:solidFill>
              <a:effectLst/>
              <a:uLnTx/>
              <a:uFillTx/>
              <a:latin typeface="Arial"/>
              <a:ea typeface="微软雅黑"/>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white"/>
              </a:solidFill>
              <a:effectLst/>
              <a:uLnTx/>
              <a:uFillTx/>
              <a:latin typeface="Arial"/>
              <a:ea typeface="微软雅黑"/>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Arial"/>
                <a:ea typeface="微软雅黑"/>
                <a:cs typeface="+mn-cs"/>
              </a:rPr>
              <a:t>您的内容打在这里，或者通过复制您的文本后，在此框中选择粘贴，并选择只保留文字。您的内容打在这里，或者通过复制您的文本后，在此框中选择粘贴，并选择只保留文字。</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white"/>
              </a:solidFill>
              <a:effectLst/>
              <a:uLnTx/>
              <a:uFillTx/>
              <a:latin typeface="Arial"/>
              <a:ea typeface="微软雅黑"/>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white"/>
              </a:solidFill>
              <a:effectLst/>
              <a:uLnTx/>
              <a:uFillTx/>
              <a:latin typeface="Arial"/>
              <a:ea typeface="微软雅黑"/>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11" name="矩形 3">
            <a:extLst>
              <a:ext uri="{FF2B5EF4-FFF2-40B4-BE49-F238E27FC236}">
                <a16:creationId xmlns:a16="http://schemas.microsoft.com/office/drawing/2014/main" id="{FC5C5F17-A059-4181-9DCC-A8281F6C0F7C}"/>
              </a:ext>
            </a:extLst>
          </p:cNvPr>
          <p:cNvSpPr>
            <a:spLocks noChangeArrowheads="1"/>
          </p:cNvSpPr>
          <p:nvPr/>
        </p:nvSpPr>
        <p:spPr bwMode="auto">
          <a:xfrm>
            <a:off x="9232271" y="3748458"/>
            <a:ext cx="1959497" cy="37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marL="0" marR="0" lvl="0" indent="0" algn="l" defTabSz="914400" rtl="0" eaLnBrk="1" fontAlgn="auto" latinLnBrk="0" hangingPunct="1">
              <a:lnSpc>
                <a:spcPct val="100000"/>
              </a:lnSpc>
              <a:spcBef>
                <a:spcPct val="0"/>
              </a:spcBef>
              <a:spcAft>
                <a:spcPts val="0"/>
              </a:spcAft>
              <a:buClrTx/>
              <a:buSzTx/>
              <a:buFont typeface="Arial" charset="0"/>
              <a:buNone/>
              <a:tabLst/>
              <a:defRPr/>
            </a:pP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anose="020B0604020202020204" pitchFamily="34" charset="0"/>
              </a:rPr>
              <a:t>岗位职责：</a:t>
            </a:r>
            <a:r>
              <a:rPr lang="en-US" altLang="zh-CN" sz="2000" b="1" dirty="0">
                <a:solidFill>
                  <a:prstClr val="black"/>
                </a:solidFill>
                <a:latin typeface="微软雅黑" panose="020B0503020204020204" pitchFamily="34" charset="-122"/>
                <a:ea typeface="微软雅黑" panose="020B0503020204020204" pitchFamily="34" charset="-122"/>
                <a:cs typeface="Arial" panose="020B0604020202020204" pitchFamily="34" charset="0"/>
              </a:rPr>
              <a:t>XXX</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6025357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2" presetClass="entr" presetSubtype="8" fill="hold" grpId="0" nodeType="withEffect">
                                  <p:stCondLst>
                                    <p:cond delay="25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750"/>
                            </p:stCondLst>
                            <p:childTnLst>
                              <p:par>
                                <p:cTn id="17" presetID="53" presetClass="entr" presetSubtype="16"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par>
                          <p:cTn id="22" fill="hold">
                            <p:stCondLst>
                              <p:cond delay="1250"/>
                            </p:stCondLst>
                            <p:childTnLst>
                              <p:par>
                                <p:cTn id="23" presetID="22" presetClass="entr" presetSubtype="8"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9" grpId="0"/>
      <p:bldP spid="10"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01</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graphicFrame>
        <p:nvGraphicFramePr>
          <p:cNvPr id="17" name="原创设计师QQ598969553      _4">
            <a:extLst>
              <a:ext uri="{FF2B5EF4-FFF2-40B4-BE49-F238E27FC236}">
                <a16:creationId xmlns:a16="http://schemas.microsoft.com/office/drawing/2014/main" id="{6E952691-EFAD-447F-808E-053080C6353F}"/>
              </a:ext>
            </a:extLst>
          </p:cNvPr>
          <p:cNvGraphicFramePr/>
          <p:nvPr>
            <p:extLst/>
          </p:nvPr>
        </p:nvGraphicFramePr>
        <p:xfrm>
          <a:off x="457071" y="1372659"/>
          <a:ext cx="4527148" cy="39624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原创设计师QQ598969553      _5">
            <a:extLst>
              <a:ext uri="{FF2B5EF4-FFF2-40B4-BE49-F238E27FC236}">
                <a16:creationId xmlns:a16="http://schemas.microsoft.com/office/drawing/2014/main" id="{41E7CDB5-684C-41B6-AA7F-ACEEA818ED64}"/>
              </a:ext>
            </a:extLst>
          </p:cNvPr>
          <p:cNvGraphicFramePr/>
          <p:nvPr>
            <p:extLst/>
          </p:nvPr>
        </p:nvGraphicFramePr>
        <p:xfrm>
          <a:off x="7173291" y="1371600"/>
          <a:ext cx="4527148" cy="3962400"/>
        </p:xfrm>
        <a:graphic>
          <a:graphicData uri="http://schemas.openxmlformats.org/drawingml/2006/chart">
            <c:chart xmlns:c="http://schemas.openxmlformats.org/drawingml/2006/chart" xmlns:r="http://schemas.openxmlformats.org/officeDocument/2006/relationships" r:id="rId5"/>
          </a:graphicData>
        </a:graphic>
      </p:graphicFrame>
      <p:cxnSp>
        <p:nvCxnSpPr>
          <p:cNvPr id="20" name="原创设计师QQ598969553      _6">
            <a:extLst>
              <a:ext uri="{FF2B5EF4-FFF2-40B4-BE49-F238E27FC236}">
                <a16:creationId xmlns:a16="http://schemas.microsoft.com/office/drawing/2014/main" id="{C5DA096C-7D7A-42B2-A9C8-5A8DC051077B}"/>
              </a:ext>
            </a:extLst>
          </p:cNvPr>
          <p:cNvCxnSpPr/>
          <p:nvPr/>
        </p:nvCxnSpPr>
        <p:spPr>
          <a:xfrm rot="5400000">
            <a:off x="4330700" y="3556000"/>
            <a:ext cx="3556000" cy="2117"/>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原创设计师QQ598969553      _7">
            <a:extLst>
              <a:ext uri="{FF2B5EF4-FFF2-40B4-BE49-F238E27FC236}">
                <a16:creationId xmlns:a16="http://schemas.microsoft.com/office/drawing/2014/main" id="{E5C0FB2E-B1E4-432F-8B70-AFCE85C10BC8}"/>
              </a:ext>
            </a:extLst>
          </p:cNvPr>
          <p:cNvSpPr/>
          <p:nvPr/>
        </p:nvSpPr>
        <p:spPr>
          <a:xfrm>
            <a:off x="5346700" y="2794000"/>
            <a:ext cx="1524000" cy="1524000"/>
          </a:xfrm>
          <a:prstGeom prst="ellipse">
            <a:avLst/>
          </a:prstGeom>
          <a:gradFill>
            <a:gsLst>
              <a:gs pos="0">
                <a:schemeClr val="bg1">
                  <a:lumMod val="95000"/>
                </a:schemeClr>
              </a:gs>
              <a:gs pos="100000">
                <a:schemeClr val="bg1">
                  <a:lumMod val="85000"/>
                </a:schemeClr>
              </a:gs>
            </a:gsLst>
          </a:gradFill>
          <a:ln>
            <a:noFill/>
          </a:ln>
          <a:effectLst>
            <a:innerShdw blurRad="63500" dist="50800" dir="16200000">
              <a:prstClr val="black">
                <a:alpha val="50000"/>
              </a:prstClr>
            </a:innerShdw>
          </a:effectLst>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1375467" rtl="0" eaLnBrk="1" fontAlgn="auto" latinLnBrk="0" hangingPunct="1">
              <a:lnSpc>
                <a:spcPct val="100000"/>
              </a:lnSpc>
              <a:spcBef>
                <a:spcPts val="0"/>
              </a:spcBef>
              <a:spcAft>
                <a:spcPts val="0"/>
              </a:spcAft>
              <a:buClrTx/>
              <a:buSzTx/>
              <a:buFontTx/>
              <a:buNone/>
              <a:tabLst/>
              <a:defRPr/>
            </a:pPr>
            <a:r>
              <a:rPr kumimoji="0" lang="en-US" sz="2667" b="1"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2018</a:t>
            </a:r>
          </a:p>
        </p:txBody>
      </p:sp>
      <p:sp>
        <p:nvSpPr>
          <p:cNvPr id="22" name="原创设计师QQ598969553      _8">
            <a:extLst>
              <a:ext uri="{FF2B5EF4-FFF2-40B4-BE49-F238E27FC236}">
                <a16:creationId xmlns:a16="http://schemas.microsoft.com/office/drawing/2014/main" id="{FC179627-A209-4939-AD64-F7984F55BB80}"/>
              </a:ext>
            </a:extLst>
          </p:cNvPr>
          <p:cNvSpPr txBox="1">
            <a:spLocks/>
          </p:cNvSpPr>
          <p:nvPr/>
        </p:nvSpPr>
        <p:spPr>
          <a:xfrm>
            <a:off x="491561" y="5307665"/>
            <a:ext cx="1505220" cy="902876"/>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5867" b="1" i="0" u="none" strike="noStrike" kern="1200" cap="none" spc="0" normalizeH="0" baseline="0" noProof="0" dirty="0">
                <a:ln>
                  <a:noFill/>
                </a:ln>
                <a:solidFill>
                  <a:srgbClr val="115686"/>
                </a:solidFill>
                <a:effectLst/>
                <a:uLnTx/>
                <a:uFillTx/>
                <a:latin typeface="Arial"/>
                <a:ea typeface="微软雅黑"/>
                <a:cs typeface="+mn-cs"/>
              </a:rPr>
              <a:t>35%</a:t>
            </a:r>
          </a:p>
        </p:txBody>
      </p:sp>
      <p:sp>
        <p:nvSpPr>
          <p:cNvPr id="23" name="原创设计师QQ598969553      _9">
            <a:extLst>
              <a:ext uri="{FF2B5EF4-FFF2-40B4-BE49-F238E27FC236}">
                <a16:creationId xmlns:a16="http://schemas.microsoft.com/office/drawing/2014/main" id="{C4713B24-92C8-4FEF-9A7B-DFE0B4173712}"/>
              </a:ext>
            </a:extLst>
          </p:cNvPr>
          <p:cNvSpPr txBox="1"/>
          <p:nvPr/>
        </p:nvSpPr>
        <p:spPr>
          <a:xfrm>
            <a:off x="1996781" y="5487499"/>
            <a:ext cx="3825781" cy="532838"/>
          </a:xfrm>
          <a:prstGeom prst="rect">
            <a:avLst/>
          </a:prstGeom>
          <a:noFill/>
        </p:spPr>
        <p:txBody>
          <a:bodyPr wrap="square" lIns="0" tIns="0" rIns="0" bIns="0" rtlCol="0">
            <a:spAutoFit/>
          </a:bodyPr>
          <a:lstStyle/>
          <a:p>
            <a:pPr marL="285750" marR="0" lvl="0" indent="-285750" algn="l" defTabSz="914400" rtl="0" eaLnBrk="1" fontAlgn="auto" latinLnBrk="0" hangingPunct="1">
              <a:lnSpc>
                <a:spcPct val="130000"/>
              </a:lnSpc>
              <a:spcBef>
                <a:spcPts val="0"/>
              </a:spcBef>
              <a:spcAft>
                <a:spcPts val="0"/>
              </a:spcAft>
              <a:buClrTx/>
              <a:buSzTx/>
              <a:buFont typeface="Wingdings" panose="05000000000000000000" pitchFamily="2" charset="2"/>
              <a:buChar char="n"/>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a:t>
            </a:r>
            <a:endParaRPr kumimoji="0" lang="en-US" altLang="zh-CN" sz="14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24" name="原创设计师QQ598969553      _10">
            <a:extLst>
              <a:ext uri="{FF2B5EF4-FFF2-40B4-BE49-F238E27FC236}">
                <a16:creationId xmlns:a16="http://schemas.microsoft.com/office/drawing/2014/main" id="{3DB43D10-9526-4E34-86EA-05D886E705E6}"/>
              </a:ext>
            </a:extLst>
          </p:cNvPr>
          <p:cNvSpPr txBox="1">
            <a:spLocks/>
          </p:cNvSpPr>
          <p:nvPr/>
        </p:nvSpPr>
        <p:spPr>
          <a:xfrm>
            <a:off x="10183989" y="5296570"/>
            <a:ext cx="1505220" cy="902876"/>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5867" b="1" i="0" u="none" strike="noStrike" kern="1200" cap="none" spc="0" normalizeH="0" baseline="0" noProof="0" dirty="0">
                <a:ln>
                  <a:noFill/>
                </a:ln>
                <a:solidFill>
                  <a:srgbClr val="115686"/>
                </a:solidFill>
                <a:effectLst/>
                <a:uLnTx/>
                <a:uFillTx/>
                <a:latin typeface="Arial"/>
                <a:ea typeface="微软雅黑"/>
                <a:cs typeface="+mn-cs"/>
              </a:rPr>
              <a:t>65%</a:t>
            </a:r>
          </a:p>
        </p:txBody>
      </p:sp>
      <p:sp>
        <p:nvSpPr>
          <p:cNvPr id="25" name="原创设计师QQ598969553      _11">
            <a:extLst>
              <a:ext uri="{FF2B5EF4-FFF2-40B4-BE49-F238E27FC236}">
                <a16:creationId xmlns:a16="http://schemas.microsoft.com/office/drawing/2014/main" id="{2FD1DD2B-26BB-425A-BF44-634C048043B0}"/>
              </a:ext>
            </a:extLst>
          </p:cNvPr>
          <p:cNvSpPr txBox="1"/>
          <p:nvPr/>
        </p:nvSpPr>
        <p:spPr>
          <a:xfrm>
            <a:off x="6369440" y="5500304"/>
            <a:ext cx="3694311" cy="532838"/>
          </a:xfrm>
          <a:prstGeom prst="rect">
            <a:avLst/>
          </a:prstGeom>
          <a:noFill/>
        </p:spPr>
        <p:txBody>
          <a:bodyPr wrap="square" lIns="0" tIns="0" rIns="0" bIns="0" rtlCol="0">
            <a:spAutoFit/>
          </a:bodyPr>
          <a:lstStyle/>
          <a:p>
            <a:pPr marL="285750" marR="0" lvl="0" indent="-285750" algn="l" defTabSz="914400" rtl="0" eaLnBrk="1" fontAlgn="auto" latinLnBrk="0" hangingPunct="1">
              <a:lnSpc>
                <a:spcPct val="130000"/>
              </a:lnSpc>
              <a:spcBef>
                <a:spcPts val="0"/>
              </a:spcBef>
              <a:spcAft>
                <a:spcPts val="0"/>
              </a:spcAft>
              <a:buClrTx/>
              <a:buSzTx/>
              <a:buFont typeface="Wingdings" panose="05000000000000000000" pitchFamily="2" charset="2"/>
              <a:buChar char="n"/>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a:t>
            </a:r>
            <a:endParaRPr kumimoji="0" lang="en-US" altLang="zh-CN" sz="14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5032558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par>
                          <p:cTn id="8" fill="hold">
                            <p:stCondLst>
                              <p:cond delay="500"/>
                            </p:stCondLst>
                            <p:childTnLst>
                              <p:par>
                                <p:cTn id="9" presetID="53"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p:cTn id="11" dur="500" fill="hold"/>
                                        <p:tgtEl>
                                          <p:spTgt spid="21"/>
                                        </p:tgtEl>
                                        <p:attrNameLst>
                                          <p:attrName>ppt_w</p:attrName>
                                        </p:attrNameLst>
                                      </p:cBhvr>
                                      <p:tavLst>
                                        <p:tav tm="0">
                                          <p:val>
                                            <p:fltVal val="0"/>
                                          </p:val>
                                        </p:tav>
                                        <p:tav tm="100000">
                                          <p:val>
                                            <p:strVal val="#ppt_w"/>
                                          </p:val>
                                        </p:tav>
                                      </p:tavLst>
                                    </p:anim>
                                    <p:anim calcmode="lin" valueType="num">
                                      <p:cBhvr>
                                        <p:cTn id="12" dur="500" fill="hold"/>
                                        <p:tgtEl>
                                          <p:spTgt spid="21"/>
                                        </p:tgtEl>
                                        <p:attrNameLst>
                                          <p:attrName>ppt_h</p:attrName>
                                        </p:attrNameLst>
                                      </p:cBhvr>
                                      <p:tavLst>
                                        <p:tav tm="0">
                                          <p:val>
                                            <p:fltVal val="0"/>
                                          </p:val>
                                        </p:tav>
                                        <p:tav tm="100000">
                                          <p:val>
                                            <p:strVal val="#ppt_h"/>
                                          </p:val>
                                        </p:tav>
                                      </p:tavLst>
                                    </p:anim>
                                    <p:animEffect transition="in" filter="fade">
                                      <p:cBhvr>
                                        <p:cTn id="13" dur="500"/>
                                        <p:tgtEl>
                                          <p:spTgt spid="21"/>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7">
                                            <p:graphicEl>
                                              <a:chart seriesIdx="-3" categoryIdx="-3" bldStep="gridLegend"/>
                                            </p:graphicEl>
                                          </p:spTgt>
                                        </p:tgtEl>
                                        <p:attrNameLst>
                                          <p:attrName>style.visibility</p:attrName>
                                        </p:attrNameLst>
                                      </p:cBhvr>
                                      <p:to>
                                        <p:strVal val="visible"/>
                                      </p:to>
                                    </p:set>
                                    <p:animEffect transition="in" filter="fade">
                                      <p:cBhvr>
                                        <p:cTn id="17" dur="1000"/>
                                        <p:tgtEl>
                                          <p:spTgt spid="17">
                                            <p:graphicEl>
                                              <a:chart seriesIdx="-3" categoryIdx="-3" bldStep="gridLegend"/>
                                            </p:graphicEl>
                                          </p:spTgt>
                                        </p:tgtEl>
                                      </p:cBhvr>
                                    </p:animEffect>
                                  </p:childTnLst>
                                </p:cTn>
                              </p:par>
                            </p:childTnLst>
                          </p:cTn>
                        </p:par>
                        <p:par>
                          <p:cTn id="18" fill="hold">
                            <p:stCondLst>
                              <p:cond delay="2000"/>
                            </p:stCondLst>
                            <p:childTnLst>
                              <p:par>
                                <p:cTn id="19" presetID="12" presetClass="entr" presetSubtype="4" fill="hold" grpId="0" nodeType="afterEffect">
                                  <p:stCondLst>
                                    <p:cond delay="0"/>
                                  </p:stCondLst>
                                  <p:childTnLst>
                                    <p:set>
                                      <p:cBhvr>
                                        <p:cTn id="20" dur="1" fill="hold">
                                          <p:stCondLst>
                                            <p:cond delay="0"/>
                                          </p:stCondLst>
                                        </p:cTn>
                                        <p:tgtEl>
                                          <p:spTgt spid="17">
                                            <p:graphicEl>
                                              <a:chart seriesIdx="0" categoryIdx="-4" bldStep="series"/>
                                            </p:graphicEl>
                                          </p:spTgt>
                                        </p:tgtEl>
                                        <p:attrNameLst>
                                          <p:attrName>style.visibility</p:attrName>
                                        </p:attrNameLst>
                                      </p:cBhvr>
                                      <p:to>
                                        <p:strVal val="visible"/>
                                      </p:to>
                                    </p:set>
                                    <p:animEffect transition="in" filter="slide(fromBottom)">
                                      <p:cBhvr>
                                        <p:cTn id="21" dur="500"/>
                                        <p:tgtEl>
                                          <p:spTgt spid="17">
                                            <p:graphicEl>
                                              <a:chart seriesIdx="0" categoryIdx="-4" bldStep="series"/>
                                            </p:graphicEl>
                                          </p:spTgt>
                                        </p:tgtEl>
                                      </p:cBhvr>
                                    </p:animEffect>
                                  </p:childTnLst>
                                </p:cTn>
                              </p:par>
                            </p:childTnLst>
                          </p:cTn>
                        </p:par>
                        <p:par>
                          <p:cTn id="22" fill="hold">
                            <p:stCondLst>
                              <p:cond delay="2500"/>
                            </p:stCondLst>
                            <p:childTnLst>
                              <p:par>
                                <p:cTn id="23" presetID="12" presetClass="entr" presetSubtype="4" fill="hold" grpId="0" nodeType="afterEffect">
                                  <p:stCondLst>
                                    <p:cond delay="0"/>
                                  </p:stCondLst>
                                  <p:childTnLst>
                                    <p:set>
                                      <p:cBhvr>
                                        <p:cTn id="24" dur="1" fill="hold">
                                          <p:stCondLst>
                                            <p:cond delay="0"/>
                                          </p:stCondLst>
                                        </p:cTn>
                                        <p:tgtEl>
                                          <p:spTgt spid="17">
                                            <p:graphicEl>
                                              <a:chart seriesIdx="1" categoryIdx="-4" bldStep="series"/>
                                            </p:graphicEl>
                                          </p:spTgt>
                                        </p:tgtEl>
                                        <p:attrNameLst>
                                          <p:attrName>style.visibility</p:attrName>
                                        </p:attrNameLst>
                                      </p:cBhvr>
                                      <p:to>
                                        <p:strVal val="visible"/>
                                      </p:to>
                                    </p:set>
                                    <p:animEffect transition="in" filter="slide(fromBottom)">
                                      <p:cBhvr>
                                        <p:cTn id="25" dur="500"/>
                                        <p:tgtEl>
                                          <p:spTgt spid="17">
                                            <p:graphicEl>
                                              <a:chart seriesIdx="1" categoryIdx="-4" bldStep="series"/>
                                            </p:graphicEl>
                                          </p:spTgt>
                                        </p:tgtEl>
                                      </p:cBhvr>
                                    </p:animEffect>
                                  </p:childTnLst>
                                </p:cTn>
                              </p:par>
                            </p:childTnLst>
                          </p:cTn>
                        </p:par>
                        <p:par>
                          <p:cTn id="26" fill="hold">
                            <p:stCondLst>
                              <p:cond delay="3000"/>
                            </p:stCondLst>
                            <p:childTnLst>
                              <p:par>
                                <p:cTn id="27" presetID="12" presetClass="entr" presetSubtype="4" fill="hold" grpId="0" nodeType="afterEffect">
                                  <p:stCondLst>
                                    <p:cond delay="0"/>
                                  </p:stCondLst>
                                  <p:childTnLst>
                                    <p:set>
                                      <p:cBhvr>
                                        <p:cTn id="28" dur="1" fill="hold">
                                          <p:stCondLst>
                                            <p:cond delay="0"/>
                                          </p:stCondLst>
                                        </p:cTn>
                                        <p:tgtEl>
                                          <p:spTgt spid="17">
                                            <p:graphicEl>
                                              <a:chart seriesIdx="2" categoryIdx="-4" bldStep="series"/>
                                            </p:graphicEl>
                                          </p:spTgt>
                                        </p:tgtEl>
                                        <p:attrNameLst>
                                          <p:attrName>style.visibility</p:attrName>
                                        </p:attrNameLst>
                                      </p:cBhvr>
                                      <p:to>
                                        <p:strVal val="visible"/>
                                      </p:to>
                                    </p:set>
                                    <p:animEffect transition="in" filter="slide(fromBottom)">
                                      <p:cBhvr>
                                        <p:cTn id="29" dur="500"/>
                                        <p:tgtEl>
                                          <p:spTgt spid="17">
                                            <p:graphicEl>
                                              <a:chart seriesIdx="2" categoryIdx="-4" bldStep="series"/>
                                            </p:graphicEl>
                                          </p:spTgt>
                                        </p:tgtEl>
                                      </p:cBhvr>
                                    </p:animEffect>
                                  </p:childTnLst>
                                </p:cTn>
                              </p:par>
                            </p:childTnLst>
                          </p:cTn>
                        </p:par>
                        <p:par>
                          <p:cTn id="30" fill="hold">
                            <p:stCondLst>
                              <p:cond delay="3500"/>
                            </p:stCondLst>
                            <p:childTnLst>
                              <p:par>
                                <p:cTn id="31" presetID="12" presetClass="entr" presetSubtype="4" fill="hold" grpId="0" nodeType="afterEffect">
                                  <p:stCondLst>
                                    <p:cond delay="0"/>
                                  </p:stCondLst>
                                  <p:childTnLst>
                                    <p:set>
                                      <p:cBhvr>
                                        <p:cTn id="32" dur="1" fill="hold">
                                          <p:stCondLst>
                                            <p:cond delay="0"/>
                                          </p:stCondLst>
                                        </p:cTn>
                                        <p:tgtEl>
                                          <p:spTgt spid="17">
                                            <p:graphicEl>
                                              <a:chart seriesIdx="3" categoryIdx="-4" bldStep="series"/>
                                            </p:graphicEl>
                                          </p:spTgt>
                                        </p:tgtEl>
                                        <p:attrNameLst>
                                          <p:attrName>style.visibility</p:attrName>
                                        </p:attrNameLst>
                                      </p:cBhvr>
                                      <p:to>
                                        <p:strVal val="visible"/>
                                      </p:to>
                                    </p:set>
                                    <p:animEffect transition="in" filter="slide(fromBottom)">
                                      <p:cBhvr>
                                        <p:cTn id="33" dur="500"/>
                                        <p:tgtEl>
                                          <p:spTgt spid="17">
                                            <p:graphicEl>
                                              <a:chart seriesIdx="3" categoryIdx="-4" bldStep="series"/>
                                            </p:graphicEl>
                                          </p:spTgt>
                                        </p:tgtEl>
                                      </p:cBhvr>
                                    </p:animEffect>
                                  </p:childTnLst>
                                </p:cTn>
                              </p:par>
                            </p:childTnLst>
                          </p:cTn>
                        </p:par>
                        <p:par>
                          <p:cTn id="34" fill="hold">
                            <p:stCondLst>
                              <p:cond delay="4000"/>
                            </p:stCondLst>
                            <p:childTnLst>
                              <p:par>
                                <p:cTn id="35" presetID="12" presetClass="entr" presetSubtype="4" fill="hold" grpId="0" nodeType="afterEffect">
                                  <p:stCondLst>
                                    <p:cond delay="0"/>
                                  </p:stCondLst>
                                  <p:childTnLst>
                                    <p:set>
                                      <p:cBhvr>
                                        <p:cTn id="36" dur="1" fill="hold">
                                          <p:stCondLst>
                                            <p:cond delay="0"/>
                                          </p:stCondLst>
                                        </p:cTn>
                                        <p:tgtEl>
                                          <p:spTgt spid="17">
                                            <p:graphicEl>
                                              <a:chart seriesIdx="4" categoryIdx="-4" bldStep="series"/>
                                            </p:graphicEl>
                                          </p:spTgt>
                                        </p:tgtEl>
                                        <p:attrNameLst>
                                          <p:attrName>style.visibility</p:attrName>
                                        </p:attrNameLst>
                                      </p:cBhvr>
                                      <p:to>
                                        <p:strVal val="visible"/>
                                      </p:to>
                                    </p:set>
                                    <p:animEffect transition="in" filter="slide(fromBottom)">
                                      <p:cBhvr>
                                        <p:cTn id="37" dur="500"/>
                                        <p:tgtEl>
                                          <p:spTgt spid="17">
                                            <p:graphicEl>
                                              <a:chart seriesIdx="4" categoryIdx="-4" bldStep="series"/>
                                            </p:graphicEl>
                                          </p:spTgt>
                                        </p:tgtEl>
                                      </p:cBhvr>
                                    </p:animEffect>
                                  </p:childTnLst>
                                </p:cTn>
                              </p:par>
                            </p:childTnLst>
                          </p:cTn>
                        </p:par>
                        <p:par>
                          <p:cTn id="38" fill="hold">
                            <p:stCondLst>
                              <p:cond delay="4500"/>
                            </p:stCondLst>
                            <p:childTnLst>
                              <p:par>
                                <p:cTn id="39" presetID="53" presetClass="entr" presetSubtype="0" fill="hold" grpId="0" nodeType="after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p:cTn id="41" dur="500" fill="hold"/>
                                        <p:tgtEl>
                                          <p:spTgt spid="22"/>
                                        </p:tgtEl>
                                        <p:attrNameLst>
                                          <p:attrName>ppt_w</p:attrName>
                                        </p:attrNameLst>
                                      </p:cBhvr>
                                      <p:tavLst>
                                        <p:tav tm="0">
                                          <p:val>
                                            <p:fltVal val="0"/>
                                          </p:val>
                                        </p:tav>
                                        <p:tav tm="100000">
                                          <p:val>
                                            <p:strVal val="#ppt_w"/>
                                          </p:val>
                                        </p:tav>
                                      </p:tavLst>
                                    </p:anim>
                                    <p:anim calcmode="lin" valueType="num">
                                      <p:cBhvr>
                                        <p:cTn id="42" dur="500" fill="hold"/>
                                        <p:tgtEl>
                                          <p:spTgt spid="22"/>
                                        </p:tgtEl>
                                        <p:attrNameLst>
                                          <p:attrName>ppt_h</p:attrName>
                                        </p:attrNameLst>
                                      </p:cBhvr>
                                      <p:tavLst>
                                        <p:tav tm="0">
                                          <p:val>
                                            <p:fltVal val="0"/>
                                          </p:val>
                                        </p:tav>
                                        <p:tav tm="100000">
                                          <p:val>
                                            <p:strVal val="#ppt_h"/>
                                          </p:val>
                                        </p:tav>
                                      </p:tavLst>
                                    </p:anim>
                                    <p:animEffect transition="in" filter="fade">
                                      <p:cBhvr>
                                        <p:cTn id="43" dur="500"/>
                                        <p:tgtEl>
                                          <p:spTgt spid="22"/>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left)">
                                      <p:cBhvr>
                                        <p:cTn id="47" dur="500"/>
                                        <p:tgtEl>
                                          <p:spTgt spid="2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9">
                                            <p:graphicEl>
                                              <a:chart seriesIdx="-3" categoryIdx="-3" bldStep="gridLegend"/>
                                            </p:graphicEl>
                                          </p:spTgt>
                                        </p:tgtEl>
                                        <p:attrNameLst>
                                          <p:attrName>style.visibility</p:attrName>
                                        </p:attrNameLst>
                                      </p:cBhvr>
                                      <p:to>
                                        <p:strVal val="visible"/>
                                      </p:to>
                                    </p:set>
                                    <p:animEffect transition="in" filter="fade">
                                      <p:cBhvr>
                                        <p:cTn id="51" dur="1000"/>
                                        <p:tgtEl>
                                          <p:spTgt spid="19">
                                            <p:graphicEl>
                                              <a:chart seriesIdx="-3" categoryIdx="-3" bldStep="gridLegend"/>
                                            </p:graphicEl>
                                          </p:spTgt>
                                        </p:tgtEl>
                                      </p:cBhvr>
                                    </p:animEffect>
                                  </p:childTnLst>
                                </p:cTn>
                              </p:par>
                            </p:childTnLst>
                          </p:cTn>
                        </p:par>
                        <p:par>
                          <p:cTn id="52" fill="hold">
                            <p:stCondLst>
                              <p:cond delay="6500"/>
                            </p:stCondLst>
                            <p:childTnLst>
                              <p:par>
                                <p:cTn id="53" presetID="12" presetClass="entr" presetSubtype="4" fill="hold" grpId="0" nodeType="afterEffect">
                                  <p:stCondLst>
                                    <p:cond delay="0"/>
                                  </p:stCondLst>
                                  <p:childTnLst>
                                    <p:set>
                                      <p:cBhvr>
                                        <p:cTn id="54" dur="1" fill="hold">
                                          <p:stCondLst>
                                            <p:cond delay="0"/>
                                          </p:stCondLst>
                                        </p:cTn>
                                        <p:tgtEl>
                                          <p:spTgt spid="19">
                                            <p:graphicEl>
                                              <a:chart seriesIdx="0" categoryIdx="-4" bldStep="series"/>
                                            </p:graphicEl>
                                          </p:spTgt>
                                        </p:tgtEl>
                                        <p:attrNameLst>
                                          <p:attrName>style.visibility</p:attrName>
                                        </p:attrNameLst>
                                      </p:cBhvr>
                                      <p:to>
                                        <p:strVal val="visible"/>
                                      </p:to>
                                    </p:set>
                                    <p:animEffect transition="in" filter="slide(fromBottom)">
                                      <p:cBhvr>
                                        <p:cTn id="55" dur="500"/>
                                        <p:tgtEl>
                                          <p:spTgt spid="19">
                                            <p:graphicEl>
                                              <a:chart seriesIdx="0" categoryIdx="-4" bldStep="series"/>
                                            </p:graphicEl>
                                          </p:spTgt>
                                        </p:tgtEl>
                                      </p:cBhvr>
                                    </p:animEffect>
                                  </p:childTnLst>
                                </p:cTn>
                              </p:par>
                            </p:childTnLst>
                          </p:cTn>
                        </p:par>
                        <p:par>
                          <p:cTn id="56" fill="hold">
                            <p:stCondLst>
                              <p:cond delay="7000"/>
                            </p:stCondLst>
                            <p:childTnLst>
                              <p:par>
                                <p:cTn id="57" presetID="12" presetClass="entr" presetSubtype="4" fill="hold" grpId="0" nodeType="afterEffect">
                                  <p:stCondLst>
                                    <p:cond delay="0"/>
                                  </p:stCondLst>
                                  <p:childTnLst>
                                    <p:set>
                                      <p:cBhvr>
                                        <p:cTn id="58" dur="1" fill="hold">
                                          <p:stCondLst>
                                            <p:cond delay="0"/>
                                          </p:stCondLst>
                                        </p:cTn>
                                        <p:tgtEl>
                                          <p:spTgt spid="19">
                                            <p:graphicEl>
                                              <a:chart seriesIdx="1" categoryIdx="-4" bldStep="series"/>
                                            </p:graphicEl>
                                          </p:spTgt>
                                        </p:tgtEl>
                                        <p:attrNameLst>
                                          <p:attrName>style.visibility</p:attrName>
                                        </p:attrNameLst>
                                      </p:cBhvr>
                                      <p:to>
                                        <p:strVal val="visible"/>
                                      </p:to>
                                    </p:set>
                                    <p:animEffect transition="in" filter="slide(fromBottom)">
                                      <p:cBhvr>
                                        <p:cTn id="59" dur="500"/>
                                        <p:tgtEl>
                                          <p:spTgt spid="19">
                                            <p:graphicEl>
                                              <a:chart seriesIdx="1" categoryIdx="-4" bldStep="series"/>
                                            </p:graphicEl>
                                          </p:spTgt>
                                        </p:tgtEl>
                                      </p:cBhvr>
                                    </p:animEffect>
                                  </p:childTnLst>
                                </p:cTn>
                              </p:par>
                            </p:childTnLst>
                          </p:cTn>
                        </p:par>
                        <p:par>
                          <p:cTn id="60" fill="hold">
                            <p:stCondLst>
                              <p:cond delay="7500"/>
                            </p:stCondLst>
                            <p:childTnLst>
                              <p:par>
                                <p:cTn id="61" presetID="12" presetClass="entr" presetSubtype="4" fill="hold" grpId="0" nodeType="afterEffect">
                                  <p:stCondLst>
                                    <p:cond delay="0"/>
                                  </p:stCondLst>
                                  <p:childTnLst>
                                    <p:set>
                                      <p:cBhvr>
                                        <p:cTn id="62" dur="1" fill="hold">
                                          <p:stCondLst>
                                            <p:cond delay="0"/>
                                          </p:stCondLst>
                                        </p:cTn>
                                        <p:tgtEl>
                                          <p:spTgt spid="19">
                                            <p:graphicEl>
                                              <a:chart seriesIdx="2" categoryIdx="-4" bldStep="series"/>
                                            </p:graphicEl>
                                          </p:spTgt>
                                        </p:tgtEl>
                                        <p:attrNameLst>
                                          <p:attrName>style.visibility</p:attrName>
                                        </p:attrNameLst>
                                      </p:cBhvr>
                                      <p:to>
                                        <p:strVal val="visible"/>
                                      </p:to>
                                    </p:set>
                                    <p:animEffect transition="in" filter="slide(fromBottom)">
                                      <p:cBhvr>
                                        <p:cTn id="63" dur="500"/>
                                        <p:tgtEl>
                                          <p:spTgt spid="19">
                                            <p:graphicEl>
                                              <a:chart seriesIdx="2" categoryIdx="-4" bldStep="series"/>
                                            </p:graphicEl>
                                          </p:spTgt>
                                        </p:tgtEl>
                                      </p:cBhvr>
                                    </p:animEffect>
                                  </p:childTnLst>
                                </p:cTn>
                              </p:par>
                            </p:childTnLst>
                          </p:cTn>
                        </p:par>
                        <p:par>
                          <p:cTn id="64" fill="hold">
                            <p:stCondLst>
                              <p:cond delay="8000"/>
                            </p:stCondLst>
                            <p:childTnLst>
                              <p:par>
                                <p:cTn id="65" presetID="12" presetClass="entr" presetSubtype="4" fill="hold" grpId="0" nodeType="afterEffect">
                                  <p:stCondLst>
                                    <p:cond delay="0"/>
                                  </p:stCondLst>
                                  <p:childTnLst>
                                    <p:set>
                                      <p:cBhvr>
                                        <p:cTn id="66" dur="1" fill="hold">
                                          <p:stCondLst>
                                            <p:cond delay="0"/>
                                          </p:stCondLst>
                                        </p:cTn>
                                        <p:tgtEl>
                                          <p:spTgt spid="19">
                                            <p:graphicEl>
                                              <a:chart seriesIdx="3" categoryIdx="-4" bldStep="series"/>
                                            </p:graphicEl>
                                          </p:spTgt>
                                        </p:tgtEl>
                                        <p:attrNameLst>
                                          <p:attrName>style.visibility</p:attrName>
                                        </p:attrNameLst>
                                      </p:cBhvr>
                                      <p:to>
                                        <p:strVal val="visible"/>
                                      </p:to>
                                    </p:set>
                                    <p:animEffect transition="in" filter="slide(fromBottom)">
                                      <p:cBhvr>
                                        <p:cTn id="67" dur="500"/>
                                        <p:tgtEl>
                                          <p:spTgt spid="19">
                                            <p:graphicEl>
                                              <a:chart seriesIdx="3" categoryIdx="-4" bldStep="series"/>
                                            </p:graphicEl>
                                          </p:spTgt>
                                        </p:tgtEl>
                                      </p:cBhvr>
                                    </p:animEffect>
                                  </p:childTnLst>
                                </p:cTn>
                              </p:par>
                            </p:childTnLst>
                          </p:cTn>
                        </p:par>
                        <p:par>
                          <p:cTn id="68" fill="hold">
                            <p:stCondLst>
                              <p:cond delay="8500"/>
                            </p:stCondLst>
                            <p:childTnLst>
                              <p:par>
                                <p:cTn id="69" presetID="12" presetClass="entr" presetSubtype="4" fill="hold" grpId="0" nodeType="afterEffect">
                                  <p:stCondLst>
                                    <p:cond delay="0"/>
                                  </p:stCondLst>
                                  <p:childTnLst>
                                    <p:set>
                                      <p:cBhvr>
                                        <p:cTn id="70" dur="1" fill="hold">
                                          <p:stCondLst>
                                            <p:cond delay="0"/>
                                          </p:stCondLst>
                                        </p:cTn>
                                        <p:tgtEl>
                                          <p:spTgt spid="19">
                                            <p:graphicEl>
                                              <a:chart seriesIdx="4" categoryIdx="-4" bldStep="series"/>
                                            </p:graphicEl>
                                          </p:spTgt>
                                        </p:tgtEl>
                                        <p:attrNameLst>
                                          <p:attrName>style.visibility</p:attrName>
                                        </p:attrNameLst>
                                      </p:cBhvr>
                                      <p:to>
                                        <p:strVal val="visible"/>
                                      </p:to>
                                    </p:set>
                                    <p:animEffect transition="in" filter="slide(fromBottom)">
                                      <p:cBhvr>
                                        <p:cTn id="71" dur="500"/>
                                        <p:tgtEl>
                                          <p:spTgt spid="19">
                                            <p:graphicEl>
                                              <a:chart seriesIdx="4" categoryIdx="-4" bldStep="series"/>
                                            </p:graphicEl>
                                          </p:spTgt>
                                        </p:tgtEl>
                                      </p:cBhvr>
                                    </p:animEffect>
                                  </p:childTnLst>
                                </p:cTn>
                              </p:par>
                            </p:childTnLst>
                          </p:cTn>
                        </p:par>
                        <p:par>
                          <p:cTn id="72" fill="hold">
                            <p:stCondLst>
                              <p:cond delay="9000"/>
                            </p:stCondLst>
                            <p:childTnLst>
                              <p:par>
                                <p:cTn id="73" presetID="53" presetClass="entr" presetSubtype="0" fill="hold" grpId="0" nodeType="afterEffect">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cBhvr>
                                        <p:cTn id="75" dur="500" fill="hold"/>
                                        <p:tgtEl>
                                          <p:spTgt spid="24"/>
                                        </p:tgtEl>
                                        <p:attrNameLst>
                                          <p:attrName>ppt_w</p:attrName>
                                        </p:attrNameLst>
                                      </p:cBhvr>
                                      <p:tavLst>
                                        <p:tav tm="0">
                                          <p:val>
                                            <p:fltVal val="0"/>
                                          </p:val>
                                        </p:tav>
                                        <p:tav tm="100000">
                                          <p:val>
                                            <p:strVal val="#ppt_w"/>
                                          </p:val>
                                        </p:tav>
                                      </p:tavLst>
                                    </p:anim>
                                    <p:anim calcmode="lin" valueType="num">
                                      <p:cBhvr>
                                        <p:cTn id="76" dur="500" fill="hold"/>
                                        <p:tgtEl>
                                          <p:spTgt spid="24"/>
                                        </p:tgtEl>
                                        <p:attrNameLst>
                                          <p:attrName>ppt_h</p:attrName>
                                        </p:attrNameLst>
                                      </p:cBhvr>
                                      <p:tavLst>
                                        <p:tav tm="0">
                                          <p:val>
                                            <p:fltVal val="0"/>
                                          </p:val>
                                        </p:tav>
                                        <p:tav tm="100000">
                                          <p:val>
                                            <p:strVal val="#ppt_h"/>
                                          </p:val>
                                        </p:tav>
                                      </p:tavLst>
                                    </p:anim>
                                    <p:animEffect transition="in" filter="fade">
                                      <p:cBhvr>
                                        <p:cTn id="77" dur="500"/>
                                        <p:tgtEl>
                                          <p:spTgt spid="24"/>
                                        </p:tgtEl>
                                      </p:cBhvr>
                                    </p:animEffect>
                                  </p:childTnLst>
                                </p:cTn>
                              </p:par>
                            </p:childTnLst>
                          </p:cTn>
                        </p:par>
                        <p:par>
                          <p:cTn id="78" fill="hold">
                            <p:stCondLst>
                              <p:cond delay="9500"/>
                            </p:stCondLst>
                            <p:childTnLst>
                              <p:par>
                                <p:cTn id="79" presetID="22" presetClass="entr" presetSubtype="2" fill="hold" grpId="0" nodeType="after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wipe(right)">
                                      <p:cBhvr>
                                        <p:cTn id="8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Sub>
          <a:bldChart bld="series"/>
        </p:bldSub>
      </p:bldGraphic>
      <p:bldGraphic spid="19" grpId="0">
        <p:bldSub>
          <a:bldChart bld="series"/>
        </p:bldSub>
      </p:bldGraphic>
      <p:bldP spid="21" grpId="0" animBg="1"/>
      <p:bldP spid="22" grpId="0"/>
      <p:bldP spid="23" grpId="0"/>
      <p:bldP spid="24" grpId="0"/>
      <p:bldP spid="2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01</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1210588"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哪里好用</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17" name="组合 16">
            <a:extLst>
              <a:ext uri="{FF2B5EF4-FFF2-40B4-BE49-F238E27FC236}">
                <a16:creationId xmlns:a16="http://schemas.microsoft.com/office/drawing/2014/main" id="{C3D5A385-5382-4495-A921-0A2DAAEFEA1E}"/>
              </a:ext>
            </a:extLst>
          </p:cNvPr>
          <p:cNvGrpSpPr/>
          <p:nvPr/>
        </p:nvGrpSpPr>
        <p:grpSpPr>
          <a:xfrm>
            <a:off x="955041" y="1959391"/>
            <a:ext cx="2269333" cy="824940"/>
            <a:chOff x="7109327" y="3179834"/>
            <a:chExt cx="1935486" cy="824940"/>
          </a:xfrm>
        </p:grpSpPr>
        <p:sp>
          <p:nvSpPr>
            <p:cNvPr id="19" name="文本框 18">
              <a:extLst>
                <a:ext uri="{FF2B5EF4-FFF2-40B4-BE49-F238E27FC236}">
                  <a16:creationId xmlns:a16="http://schemas.microsoft.com/office/drawing/2014/main" id="{8BE29C66-9B72-429F-B6F4-F191B7E008F3}"/>
                </a:ext>
              </a:extLst>
            </p:cNvPr>
            <p:cNvSpPr txBox="1"/>
            <p:nvPr/>
          </p:nvSpPr>
          <p:spPr>
            <a:xfrm>
              <a:off x="7109327" y="3179834"/>
              <a:ext cx="1923123" cy="379656"/>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1867" b="1" i="0" u="none" strike="noStrike" kern="1200" cap="none" spc="0" normalizeH="0" baseline="0" noProof="0" dirty="0">
                  <a:ln>
                    <a:noFill/>
                  </a:ln>
                  <a:solidFill>
                    <a:srgbClr val="115686"/>
                  </a:solidFill>
                  <a:effectLst/>
                  <a:uLnTx/>
                  <a:uFillTx/>
                  <a:latin typeface="微软雅黑"/>
                  <a:ea typeface="微软雅黑"/>
                  <a:cs typeface="+mn-cs"/>
                </a:rPr>
                <a:t>在此添加标题</a:t>
              </a:r>
            </a:p>
          </p:txBody>
        </p:sp>
        <p:sp>
          <p:nvSpPr>
            <p:cNvPr id="20" name="文本框 19">
              <a:extLst>
                <a:ext uri="{FF2B5EF4-FFF2-40B4-BE49-F238E27FC236}">
                  <a16:creationId xmlns:a16="http://schemas.microsoft.com/office/drawing/2014/main" id="{3C2E0104-DA61-4888-9DF0-CADCB23A1404}"/>
                </a:ext>
              </a:extLst>
            </p:cNvPr>
            <p:cNvSpPr txBox="1"/>
            <p:nvPr/>
          </p:nvSpPr>
          <p:spPr>
            <a:xfrm>
              <a:off x="7115588" y="3543109"/>
              <a:ext cx="192922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在这里输入您的文字内容，或者将您的文字内容复制在这里。</a:t>
              </a:r>
            </a:p>
          </p:txBody>
        </p:sp>
      </p:grpSp>
      <p:sp>
        <p:nvSpPr>
          <p:cNvPr id="21" name="任意多边形 22">
            <a:extLst>
              <a:ext uri="{FF2B5EF4-FFF2-40B4-BE49-F238E27FC236}">
                <a16:creationId xmlns:a16="http://schemas.microsoft.com/office/drawing/2014/main" id="{1A5598D8-68EA-45C8-A788-8A977D7054A3}"/>
              </a:ext>
            </a:extLst>
          </p:cNvPr>
          <p:cNvSpPr/>
          <p:nvPr/>
        </p:nvSpPr>
        <p:spPr>
          <a:xfrm>
            <a:off x="4483280" y="3000465"/>
            <a:ext cx="886189" cy="859064"/>
          </a:xfrm>
          <a:custGeom>
            <a:avLst/>
            <a:gdLst>
              <a:gd name="connsiteX0" fmla="*/ 55320 w 886189"/>
              <a:gd name="connsiteY0" fmla="*/ 0 h 859064"/>
              <a:gd name="connsiteX1" fmla="*/ 456657 w 886189"/>
              <a:gd name="connsiteY1" fmla="*/ 0 h 859064"/>
              <a:gd name="connsiteX2" fmla="*/ 886189 w 886189"/>
              <a:gd name="connsiteY2" fmla="*/ 429532 h 859064"/>
              <a:gd name="connsiteX3" fmla="*/ 456657 w 886189"/>
              <a:gd name="connsiteY3" fmla="*/ 859064 h 859064"/>
              <a:gd name="connsiteX4" fmla="*/ 55320 w 886189"/>
              <a:gd name="connsiteY4" fmla="*/ 859064 h 859064"/>
              <a:gd name="connsiteX5" fmla="*/ 35550 w 886189"/>
              <a:gd name="connsiteY5" fmla="*/ 782176 h 859064"/>
              <a:gd name="connsiteX6" fmla="*/ 0 w 886189"/>
              <a:gd name="connsiteY6" fmla="*/ 429532 h 859064"/>
              <a:gd name="connsiteX7" fmla="*/ 35550 w 886189"/>
              <a:gd name="connsiteY7" fmla="*/ 76889 h 859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6189" h="859064">
                <a:moveTo>
                  <a:pt x="55320" y="0"/>
                </a:moveTo>
                <a:lnTo>
                  <a:pt x="456657" y="0"/>
                </a:lnTo>
                <a:cubicBezTo>
                  <a:pt x="693881" y="0"/>
                  <a:pt x="886189" y="192308"/>
                  <a:pt x="886189" y="429532"/>
                </a:cubicBezTo>
                <a:cubicBezTo>
                  <a:pt x="886189" y="666756"/>
                  <a:pt x="693881" y="859064"/>
                  <a:pt x="456657" y="859064"/>
                </a:cubicBezTo>
                <a:lnTo>
                  <a:pt x="55320" y="859064"/>
                </a:lnTo>
                <a:lnTo>
                  <a:pt x="35550" y="782176"/>
                </a:lnTo>
                <a:cubicBezTo>
                  <a:pt x="12241" y="668269"/>
                  <a:pt x="0" y="550330"/>
                  <a:pt x="0" y="429532"/>
                </a:cubicBezTo>
                <a:cubicBezTo>
                  <a:pt x="0" y="308734"/>
                  <a:pt x="12241" y="190796"/>
                  <a:pt x="35550" y="76889"/>
                </a:cubicBezTo>
                <a:close/>
              </a:path>
            </a:pathLst>
          </a:custGeom>
          <a:solidFill>
            <a:srgbClr val="554C51"/>
          </a:solidFill>
          <a:ln w="34925">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2" name="任意多边形 23">
            <a:extLst>
              <a:ext uri="{FF2B5EF4-FFF2-40B4-BE49-F238E27FC236}">
                <a16:creationId xmlns:a16="http://schemas.microsoft.com/office/drawing/2014/main" id="{526BC5C0-8580-4623-B94E-852937D9CAA3}"/>
              </a:ext>
            </a:extLst>
          </p:cNvPr>
          <p:cNvSpPr/>
          <p:nvPr/>
        </p:nvSpPr>
        <p:spPr>
          <a:xfrm flipH="1">
            <a:off x="6894968" y="3000465"/>
            <a:ext cx="886189" cy="859064"/>
          </a:xfrm>
          <a:custGeom>
            <a:avLst/>
            <a:gdLst>
              <a:gd name="connsiteX0" fmla="*/ 55320 w 886189"/>
              <a:gd name="connsiteY0" fmla="*/ 0 h 859064"/>
              <a:gd name="connsiteX1" fmla="*/ 456657 w 886189"/>
              <a:gd name="connsiteY1" fmla="*/ 0 h 859064"/>
              <a:gd name="connsiteX2" fmla="*/ 886189 w 886189"/>
              <a:gd name="connsiteY2" fmla="*/ 429532 h 859064"/>
              <a:gd name="connsiteX3" fmla="*/ 456657 w 886189"/>
              <a:gd name="connsiteY3" fmla="*/ 859064 h 859064"/>
              <a:gd name="connsiteX4" fmla="*/ 55320 w 886189"/>
              <a:gd name="connsiteY4" fmla="*/ 859064 h 859064"/>
              <a:gd name="connsiteX5" fmla="*/ 35550 w 886189"/>
              <a:gd name="connsiteY5" fmla="*/ 782176 h 859064"/>
              <a:gd name="connsiteX6" fmla="*/ 0 w 886189"/>
              <a:gd name="connsiteY6" fmla="*/ 429532 h 859064"/>
              <a:gd name="connsiteX7" fmla="*/ 35550 w 886189"/>
              <a:gd name="connsiteY7" fmla="*/ 76889 h 859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6189" h="859064">
                <a:moveTo>
                  <a:pt x="55320" y="0"/>
                </a:moveTo>
                <a:lnTo>
                  <a:pt x="456657" y="0"/>
                </a:lnTo>
                <a:cubicBezTo>
                  <a:pt x="693881" y="0"/>
                  <a:pt x="886189" y="192308"/>
                  <a:pt x="886189" y="429532"/>
                </a:cubicBezTo>
                <a:cubicBezTo>
                  <a:pt x="886189" y="666756"/>
                  <a:pt x="693881" y="859064"/>
                  <a:pt x="456657" y="859064"/>
                </a:cubicBezTo>
                <a:lnTo>
                  <a:pt x="55320" y="859064"/>
                </a:lnTo>
                <a:lnTo>
                  <a:pt x="35550" y="782176"/>
                </a:lnTo>
                <a:cubicBezTo>
                  <a:pt x="12241" y="668269"/>
                  <a:pt x="0" y="550330"/>
                  <a:pt x="0" y="429532"/>
                </a:cubicBezTo>
                <a:cubicBezTo>
                  <a:pt x="0" y="308734"/>
                  <a:pt x="12241" y="190796"/>
                  <a:pt x="35550" y="7688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任意多边形 26">
            <a:extLst>
              <a:ext uri="{FF2B5EF4-FFF2-40B4-BE49-F238E27FC236}">
                <a16:creationId xmlns:a16="http://schemas.microsoft.com/office/drawing/2014/main" id="{EA1A8280-0085-4E73-84E9-40A5B55499AC}"/>
              </a:ext>
            </a:extLst>
          </p:cNvPr>
          <p:cNvSpPr/>
          <p:nvPr/>
        </p:nvSpPr>
        <p:spPr>
          <a:xfrm rot="5400000">
            <a:off x="5652907" y="1793625"/>
            <a:ext cx="886189" cy="859064"/>
          </a:xfrm>
          <a:custGeom>
            <a:avLst/>
            <a:gdLst>
              <a:gd name="connsiteX0" fmla="*/ 55320 w 886189"/>
              <a:gd name="connsiteY0" fmla="*/ 0 h 859064"/>
              <a:gd name="connsiteX1" fmla="*/ 456657 w 886189"/>
              <a:gd name="connsiteY1" fmla="*/ 0 h 859064"/>
              <a:gd name="connsiteX2" fmla="*/ 886189 w 886189"/>
              <a:gd name="connsiteY2" fmla="*/ 429532 h 859064"/>
              <a:gd name="connsiteX3" fmla="*/ 456657 w 886189"/>
              <a:gd name="connsiteY3" fmla="*/ 859064 h 859064"/>
              <a:gd name="connsiteX4" fmla="*/ 55320 w 886189"/>
              <a:gd name="connsiteY4" fmla="*/ 859064 h 859064"/>
              <a:gd name="connsiteX5" fmla="*/ 35550 w 886189"/>
              <a:gd name="connsiteY5" fmla="*/ 782176 h 859064"/>
              <a:gd name="connsiteX6" fmla="*/ 0 w 886189"/>
              <a:gd name="connsiteY6" fmla="*/ 429532 h 859064"/>
              <a:gd name="connsiteX7" fmla="*/ 35550 w 886189"/>
              <a:gd name="connsiteY7" fmla="*/ 76889 h 859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6189" h="859064">
                <a:moveTo>
                  <a:pt x="55320" y="0"/>
                </a:moveTo>
                <a:lnTo>
                  <a:pt x="456657" y="0"/>
                </a:lnTo>
                <a:cubicBezTo>
                  <a:pt x="693881" y="0"/>
                  <a:pt x="886189" y="192308"/>
                  <a:pt x="886189" y="429532"/>
                </a:cubicBezTo>
                <a:cubicBezTo>
                  <a:pt x="886189" y="666756"/>
                  <a:pt x="693881" y="859064"/>
                  <a:pt x="456657" y="859064"/>
                </a:cubicBezTo>
                <a:lnTo>
                  <a:pt x="55320" y="859064"/>
                </a:lnTo>
                <a:lnTo>
                  <a:pt x="35550" y="782176"/>
                </a:lnTo>
                <a:cubicBezTo>
                  <a:pt x="12241" y="668269"/>
                  <a:pt x="0" y="550330"/>
                  <a:pt x="0" y="429532"/>
                </a:cubicBezTo>
                <a:cubicBezTo>
                  <a:pt x="0" y="308734"/>
                  <a:pt x="12241" y="190796"/>
                  <a:pt x="35550" y="768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4" name="任意多边形 27">
            <a:extLst>
              <a:ext uri="{FF2B5EF4-FFF2-40B4-BE49-F238E27FC236}">
                <a16:creationId xmlns:a16="http://schemas.microsoft.com/office/drawing/2014/main" id="{B4C64AB2-7059-4E20-B527-FF315AE8F31B}"/>
              </a:ext>
            </a:extLst>
          </p:cNvPr>
          <p:cNvSpPr/>
          <p:nvPr/>
        </p:nvSpPr>
        <p:spPr>
          <a:xfrm rot="5400000" flipH="1">
            <a:off x="5652907" y="4205312"/>
            <a:ext cx="886189" cy="859064"/>
          </a:xfrm>
          <a:custGeom>
            <a:avLst/>
            <a:gdLst>
              <a:gd name="connsiteX0" fmla="*/ 55320 w 886189"/>
              <a:gd name="connsiteY0" fmla="*/ 0 h 859064"/>
              <a:gd name="connsiteX1" fmla="*/ 456657 w 886189"/>
              <a:gd name="connsiteY1" fmla="*/ 0 h 859064"/>
              <a:gd name="connsiteX2" fmla="*/ 886189 w 886189"/>
              <a:gd name="connsiteY2" fmla="*/ 429532 h 859064"/>
              <a:gd name="connsiteX3" fmla="*/ 456657 w 886189"/>
              <a:gd name="connsiteY3" fmla="*/ 859064 h 859064"/>
              <a:gd name="connsiteX4" fmla="*/ 55320 w 886189"/>
              <a:gd name="connsiteY4" fmla="*/ 859064 h 859064"/>
              <a:gd name="connsiteX5" fmla="*/ 35550 w 886189"/>
              <a:gd name="connsiteY5" fmla="*/ 782176 h 859064"/>
              <a:gd name="connsiteX6" fmla="*/ 0 w 886189"/>
              <a:gd name="connsiteY6" fmla="*/ 429532 h 859064"/>
              <a:gd name="connsiteX7" fmla="*/ 35550 w 886189"/>
              <a:gd name="connsiteY7" fmla="*/ 76889 h 859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6189" h="859064">
                <a:moveTo>
                  <a:pt x="55320" y="0"/>
                </a:moveTo>
                <a:lnTo>
                  <a:pt x="456657" y="0"/>
                </a:lnTo>
                <a:cubicBezTo>
                  <a:pt x="693881" y="0"/>
                  <a:pt x="886189" y="192308"/>
                  <a:pt x="886189" y="429532"/>
                </a:cubicBezTo>
                <a:cubicBezTo>
                  <a:pt x="886189" y="666756"/>
                  <a:pt x="693881" y="859064"/>
                  <a:pt x="456657" y="859064"/>
                </a:cubicBezTo>
                <a:lnTo>
                  <a:pt x="55320" y="859064"/>
                </a:lnTo>
                <a:lnTo>
                  <a:pt x="35550" y="782176"/>
                </a:lnTo>
                <a:cubicBezTo>
                  <a:pt x="12241" y="668269"/>
                  <a:pt x="0" y="550330"/>
                  <a:pt x="0" y="429532"/>
                </a:cubicBezTo>
                <a:cubicBezTo>
                  <a:pt x="0" y="308734"/>
                  <a:pt x="12241" y="190796"/>
                  <a:pt x="35550" y="76889"/>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5" name="任意多边形 21">
            <a:extLst>
              <a:ext uri="{FF2B5EF4-FFF2-40B4-BE49-F238E27FC236}">
                <a16:creationId xmlns:a16="http://schemas.microsoft.com/office/drawing/2014/main" id="{038743E0-CABD-4AC7-BC88-DEC7A912AD17}"/>
              </a:ext>
            </a:extLst>
          </p:cNvPr>
          <p:cNvSpPr/>
          <p:nvPr/>
        </p:nvSpPr>
        <p:spPr>
          <a:xfrm>
            <a:off x="4296969" y="1579703"/>
            <a:ext cx="3679343" cy="3697415"/>
          </a:xfrm>
          <a:custGeom>
            <a:avLst/>
            <a:gdLst>
              <a:gd name="connsiteX0" fmla="*/ 2228564 w 3679342"/>
              <a:gd name="connsiteY0" fmla="*/ 0 h 3697415"/>
              <a:gd name="connsiteX1" fmla="*/ 2401628 w 3679342"/>
              <a:gd name="connsiteY1" fmla="*/ 44499 h 3697415"/>
              <a:gd name="connsiteX2" fmla="*/ 3672815 w 3679342"/>
              <a:gd name="connsiteY2" fmla="*/ 1388354 h 3697415"/>
              <a:gd name="connsiteX3" fmla="*/ 3679342 w 3679342"/>
              <a:gd name="connsiteY3" fmla="*/ 1419767 h 3697415"/>
              <a:gd name="connsiteX4" fmla="*/ 3033290 w 3679342"/>
              <a:gd name="connsiteY4" fmla="*/ 1419767 h 3697415"/>
              <a:gd name="connsiteX5" fmla="*/ 2603758 w 3679342"/>
              <a:gd name="connsiteY5" fmla="*/ 1849299 h 3697415"/>
              <a:gd name="connsiteX6" fmla="*/ 3033290 w 3679342"/>
              <a:gd name="connsiteY6" fmla="*/ 2278831 h 3697415"/>
              <a:gd name="connsiteX7" fmla="*/ 3678521 w 3679342"/>
              <a:gd name="connsiteY7" fmla="*/ 2278831 h 3697415"/>
              <a:gd name="connsiteX8" fmla="*/ 3644471 w 3679342"/>
              <a:gd name="connsiteY8" fmla="*/ 2411256 h 3697415"/>
              <a:gd name="connsiteX9" fmla="*/ 2300617 w 3679342"/>
              <a:gd name="connsiteY9" fmla="*/ 3682443 h 3697415"/>
              <a:gd name="connsiteX10" fmla="*/ 2228564 w 3679342"/>
              <a:gd name="connsiteY10" fmla="*/ 3697415 h 3697415"/>
              <a:gd name="connsiteX11" fmla="*/ 2228564 w 3679342"/>
              <a:gd name="connsiteY11" fmla="*/ 3083558 h 3697415"/>
              <a:gd name="connsiteX12" fmla="*/ 1799032 w 3679342"/>
              <a:gd name="connsiteY12" fmla="*/ 2654026 h 3697415"/>
              <a:gd name="connsiteX13" fmla="*/ 1369500 w 3679342"/>
              <a:gd name="connsiteY13" fmla="*/ 3083558 h 3697415"/>
              <a:gd name="connsiteX14" fmla="*/ 1369500 w 3679342"/>
              <a:gd name="connsiteY14" fmla="*/ 3679731 h 3697415"/>
              <a:gd name="connsiteX15" fmla="*/ 1233570 w 3679342"/>
              <a:gd name="connsiteY15" fmla="*/ 3639768 h 3697415"/>
              <a:gd name="connsiteX16" fmla="*/ 34871 w 3679342"/>
              <a:gd name="connsiteY16" fmla="*/ 2411256 h 3697415"/>
              <a:gd name="connsiteX17" fmla="*/ 821 w 3679342"/>
              <a:gd name="connsiteY17" fmla="*/ 2278831 h 3697415"/>
              <a:gd name="connsiteX18" fmla="*/ 564773 w 3679342"/>
              <a:gd name="connsiteY18" fmla="*/ 2278831 h 3697415"/>
              <a:gd name="connsiteX19" fmla="*/ 994305 w 3679342"/>
              <a:gd name="connsiteY19" fmla="*/ 1849299 h 3697415"/>
              <a:gd name="connsiteX20" fmla="*/ 564773 w 3679342"/>
              <a:gd name="connsiteY20" fmla="*/ 1419767 h 3697415"/>
              <a:gd name="connsiteX21" fmla="*/ 0 w 3679342"/>
              <a:gd name="connsiteY21" fmla="*/ 1419767 h 3697415"/>
              <a:gd name="connsiteX22" fmla="*/ 6527 w 3679342"/>
              <a:gd name="connsiteY22" fmla="*/ 1388354 h 3697415"/>
              <a:gd name="connsiteX23" fmla="*/ 1277714 w 3679342"/>
              <a:gd name="connsiteY23" fmla="*/ 44499 h 3697415"/>
              <a:gd name="connsiteX24" fmla="*/ 1369500 w 3679342"/>
              <a:gd name="connsiteY24" fmla="*/ 20898 h 3697415"/>
              <a:gd name="connsiteX25" fmla="*/ 1369500 w 3679342"/>
              <a:gd name="connsiteY25" fmla="*/ 615041 h 3697415"/>
              <a:gd name="connsiteX26" fmla="*/ 1799032 w 3679342"/>
              <a:gd name="connsiteY26" fmla="*/ 1044573 h 3697415"/>
              <a:gd name="connsiteX27" fmla="*/ 2228564 w 3679342"/>
              <a:gd name="connsiteY27" fmla="*/ 615041 h 3697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679342" h="3697415">
                <a:moveTo>
                  <a:pt x="2228564" y="0"/>
                </a:moveTo>
                <a:lnTo>
                  <a:pt x="2401628" y="44499"/>
                </a:lnTo>
                <a:cubicBezTo>
                  <a:pt x="3026654" y="238902"/>
                  <a:pt x="3512570" y="749041"/>
                  <a:pt x="3672815" y="1388354"/>
                </a:cubicBezTo>
                <a:lnTo>
                  <a:pt x="3679342" y="1419767"/>
                </a:lnTo>
                <a:lnTo>
                  <a:pt x="3033290" y="1419767"/>
                </a:lnTo>
                <a:cubicBezTo>
                  <a:pt x="2796066" y="1419767"/>
                  <a:pt x="2603758" y="1612075"/>
                  <a:pt x="2603758" y="1849299"/>
                </a:cubicBezTo>
                <a:cubicBezTo>
                  <a:pt x="2603758" y="2086523"/>
                  <a:pt x="2796066" y="2278831"/>
                  <a:pt x="3033290" y="2278831"/>
                </a:cubicBezTo>
                <a:lnTo>
                  <a:pt x="3678521" y="2278831"/>
                </a:lnTo>
                <a:lnTo>
                  <a:pt x="3644471" y="2411256"/>
                </a:lnTo>
                <a:cubicBezTo>
                  <a:pt x="3450068" y="3036282"/>
                  <a:pt x="2939929" y="3522198"/>
                  <a:pt x="2300617" y="3682443"/>
                </a:cubicBezTo>
                <a:lnTo>
                  <a:pt x="2228564" y="3697415"/>
                </a:lnTo>
                <a:lnTo>
                  <a:pt x="2228564" y="3083558"/>
                </a:lnTo>
                <a:cubicBezTo>
                  <a:pt x="2228564" y="2846334"/>
                  <a:pt x="2036256" y="2654026"/>
                  <a:pt x="1799032" y="2654026"/>
                </a:cubicBezTo>
                <a:cubicBezTo>
                  <a:pt x="1561808" y="2654026"/>
                  <a:pt x="1369500" y="2846334"/>
                  <a:pt x="1369500" y="3083558"/>
                </a:cubicBezTo>
                <a:lnTo>
                  <a:pt x="1369500" y="3679731"/>
                </a:lnTo>
                <a:lnTo>
                  <a:pt x="1233570" y="3639768"/>
                </a:lnTo>
                <a:cubicBezTo>
                  <a:pt x="662798" y="3446619"/>
                  <a:pt x="214320" y="2988203"/>
                  <a:pt x="34871" y="2411256"/>
                </a:cubicBezTo>
                <a:lnTo>
                  <a:pt x="821" y="2278831"/>
                </a:lnTo>
                <a:lnTo>
                  <a:pt x="564773" y="2278831"/>
                </a:lnTo>
                <a:cubicBezTo>
                  <a:pt x="801997" y="2278831"/>
                  <a:pt x="994305" y="2086523"/>
                  <a:pt x="994305" y="1849299"/>
                </a:cubicBezTo>
                <a:cubicBezTo>
                  <a:pt x="994305" y="1612075"/>
                  <a:pt x="801997" y="1419767"/>
                  <a:pt x="564773" y="1419767"/>
                </a:cubicBezTo>
                <a:lnTo>
                  <a:pt x="0" y="1419767"/>
                </a:lnTo>
                <a:lnTo>
                  <a:pt x="6527" y="1388354"/>
                </a:lnTo>
                <a:cubicBezTo>
                  <a:pt x="166772" y="749041"/>
                  <a:pt x="652689" y="238902"/>
                  <a:pt x="1277714" y="44499"/>
                </a:cubicBezTo>
                <a:lnTo>
                  <a:pt x="1369500" y="20898"/>
                </a:lnTo>
                <a:lnTo>
                  <a:pt x="1369500" y="615041"/>
                </a:lnTo>
                <a:cubicBezTo>
                  <a:pt x="1369500" y="852265"/>
                  <a:pt x="1561808" y="1044573"/>
                  <a:pt x="1799032" y="1044573"/>
                </a:cubicBezTo>
                <a:cubicBezTo>
                  <a:pt x="2036256" y="1044573"/>
                  <a:pt x="2228564" y="852265"/>
                  <a:pt x="2228564" y="615041"/>
                </a:cubicBezTo>
                <a:close/>
              </a:path>
            </a:pathLst>
          </a:custGeom>
          <a:gradFill flip="none" rotWithShape="1">
            <a:gsLst>
              <a:gs pos="0">
                <a:schemeClr val="bg1">
                  <a:lumMod val="84000"/>
                </a:schemeClr>
              </a:gs>
              <a:gs pos="100000">
                <a:schemeClr val="bg1">
                  <a:lumMod val="93000"/>
                </a:schemeClr>
              </a:gs>
            </a:gsLst>
            <a:lin ang="2700000" scaled="1"/>
            <a:tileRect/>
          </a:gradFill>
          <a:ln>
            <a:noFill/>
          </a:ln>
          <a:effectLst>
            <a:outerShdw blurRad="203200" dist="127000" dir="2700000" algn="tl" rotWithShape="0">
              <a:prstClr val="black">
                <a:alpha val="40000"/>
              </a:prstClr>
            </a:outerShdw>
          </a:effectLst>
          <a:scene3d>
            <a:camera prst="orthographicFront"/>
            <a:lightRig rig="threePt" dir="t"/>
          </a:scene3d>
          <a:sp3d>
            <a:bevelT w="31750" h="12700" prst="angle"/>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椭圆 25">
            <a:extLst>
              <a:ext uri="{FF2B5EF4-FFF2-40B4-BE49-F238E27FC236}">
                <a16:creationId xmlns:a16="http://schemas.microsoft.com/office/drawing/2014/main" id="{C3E38703-A19E-459F-917C-310FE8DF1CF1}"/>
              </a:ext>
            </a:extLst>
          </p:cNvPr>
          <p:cNvSpPr/>
          <p:nvPr/>
        </p:nvSpPr>
        <p:spPr>
          <a:xfrm>
            <a:off x="5469891" y="2802891"/>
            <a:ext cx="1252220" cy="1252220"/>
          </a:xfrm>
          <a:prstGeom prst="ellipse">
            <a:avLst/>
          </a:prstGeom>
          <a:gradFill>
            <a:gsLst>
              <a:gs pos="0">
                <a:schemeClr val="bg1">
                  <a:lumMod val="72000"/>
                </a:schemeClr>
              </a:gs>
              <a:gs pos="100000">
                <a:schemeClr val="bg1">
                  <a:lumMod val="94000"/>
                  <a:lumOff val="6000"/>
                </a:schemeClr>
              </a:gs>
            </a:gsLst>
            <a:lin ang="2700000" scaled="1"/>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7" name="文本框 26">
            <a:extLst>
              <a:ext uri="{FF2B5EF4-FFF2-40B4-BE49-F238E27FC236}">
                <a16:creationId xmlns:a16="http://schemas.microsoft.com/office/drawing/2014/main" id="{6522E159-49E0-4294-B0DB-6AADD5AF2394}"/>
              </a:ext>
            </a:extLst>
          </p:cNvPr>
          <p:cNvSpPr txBox="1"/>
          <p:nvPr/>
        </p:nvSpPr>
        <p:spPr>
          <a:xfrm>
            <a:off x="5770456" y="1929686"/>
            <a:ext cx="651088" cy="523220"/>
          </a:xfrm>
          <a:prstGeom prst="rect">
            <a:avLst/>
          </a:prstGeom>
          <a:noFill/>
        </p:spPr>
        <p:txBody>
          <a:bodyPr wrap="square" lIns="91440" tIns="45720" rIns="91440" bIns="4572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01</a:t>
            </a:r>
            <a:endParaRPr kumimoji="0" lang="zh-CN" altLang="en-US" sz="28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28" name="文本框 27">
            <a:extLst>
              <a:ext uri="{FF2B5EF4-FFF2-40B4-BE49-F238E27FC236}">
                <a16:creationId xmlns:a16="http://schemas.microsoft.com/office/drawing/2014/main" id="{25B62162-2AA8-40A2-926D-3A867C030EB7}"/>
              </a:ext>
            </a:extLst>
          </p:cNvPr>
          <p:cNvSpPr txBox="1"/>
          <p:nvPr/>
        </p:nvSpPr>
        <p:spPr>
          <a:xfrm>
            <a:off x="5770456" y="4373235"/>
            <a:ext cx="651088" cy="523220"/>
          </a:xfrm>
          <a:prstGeom prst="rect">
            <a:avLst/>
          </a:prstGeom>
          <a:noFill/>
        </p:spPr>
        <p:txBody>
          <a:bodyPr wrap="square" lIns="91440" tIns="45720" rIns="91440" bIns="4572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03</a:t>
            </a:r>
            <a:endParaRPr kumimoji="0" lang="zh-CN" altLang="en-US" sz="28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29" name="文本框 28">
            <a:extLst>
              <a:ext uri="{FF2B5EF4-FFF2-40B4-BE49-F238E27FC236}">
                <a16:creationId xmlns:a16="http://schemas.microsoft.com/office/drawing/2014/main" id="{55F31C3C-F125-407E-ABCC-52AFEFF9720D}"/>
              </a:ext>
            </a:extLst>
          </p:cNvPr>
          <p:cNvSpPr txBox="1"/>
          <p:nvPr/>
        </p:nvSpPr>
        <p:spPr>
          <a:xfrm>
            <a:off x="7086108" y="3166799"/>
            <a:ext cx="651088" cy="523220"/>
          </a:xfrm>
          <a:prstGeom prst="rect">
            <a:avLst/>
          </a:prstGeom>
          <a:noFill/>
        </p:spPr>
        <p:txBody>
          <a:bodyPr wrap="square" lIns="91440" tIns="45720" rIns="91440" bIns="4572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02</a:t>
            </a:r>
            <a:endParaRPr kumimoji="0" lang="zh-CN" altLang="en-US" sz="28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30" name="文本框 29">
            <a:extLst>
              <a:ext uri="{FF2B5EF4-FFF2-40B4-BE49-F238E27FC236}">
                <a16:creationId xmlns:a16="http://schemas.microsoft.com/office/drawing/2014/main" id="{6803FBD8-ACE8-4F09-9EE4-8DDAC86B91D0}"/>
              </a:ext>
            </a:extLst>
          </p:cNvPr>
          <p:cNvSpPr txBox="1"/>
          <p:nvPr/>
        </p:nvSpPr>
        <p:spPr>
          <a:xfrm>
            <a:off x="4545187" y="3166799"/>
            <a:ext cx="651088" cy="523220"/>
          </a:xfrm>
          <a:prstGeom prst="rect">
            <a:avLst/>
          </a:prstGeom>
          <a:noFill/>
        </p:spPr>
        <p:txBody>
          <a:bodyPr wrap="square" lIns="91440" tIns="45720" rIns="91440" bIns="4572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04</a:t>
            </a:r>
            <a:endParaRPr kumimoji="0" lang="zh-CN" altLang="en-US" sz="28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nvGrpSpPr>
          <p:cNvPr id="32" name="组合 31">
            <a:extLst>
              <a:ext uri="{FF2B5EF4-FFF2-40B4-BE49-F238E27FC236}">
                <a16:creationId xmlns:a16="http://schemas.microsoft.com/office/drawing/2014/main" id="{151D684F-1D25-40A5-9E97-D8C54A3F2AE6}"/>
              </a:ext>
            </a:extLst>
          </p:cNvPr>
          <p:cNvGrpSpPr/>
          <p:nvPr/>
        </p:nvGrpSpPr>
        <p:grpSpPr>
          <a:xfrm>
            <a:off x="6927859" y="2160369"/>
            <a:ext cx="393685" cy="479865"/>
            <a:chOff x="3683997" y="856343"/>
            <a:chExt cx="576394" cy="702571"/>
          </a:xfrm>
          <a:solidFill>
            <a:srgbClr val="FCC540"/>
          </a:solidFill>
        </p:grpSpPr>
        <p:sp>
          <p:nvSpPr>
            <p:cNvPr id="33" name="Freeform 34">
              <a:extLst>
                <a:ext uri="{FF2B5EF4-FFF2-40B4-BE49-F238E27FC236}">
                  <a16:creationId xmlns:a16="http://schemas.microsoft.com/office/drawing/2014/main" id="{995B0B7C-90F8-42C4-B961-BB6ADE6E8EB5}"/>
                </a:ext>
              </a:extLst>
            </p:cNvPr>
            <p:cNvSpPr>
              <a:spLocks noEditPoints="1"/>
            </p:cNvSpPr>
            <p:nvPr/>
          </p:nvSpPr>
          <p:spPr bwMode="auto">
            <a:xfrm>
              <a:off x="3683997" y="856343"/>
              <a:ext cx="576394" cy="702571"/>
            </a:xfrm>
            <a:custGeom>
              <a:avLst/>
              <a:gdLst>
                <a:gd name="T0" fmla="*/ 16 w 667"/>
                <a:gd name="T1" fmla="*/ 176 h 813"/>
                <a:gd name="T2" fmla="*/ 175 w 667"/>
                <a:gd name="T3" fmla="*/ 16 h 813"/>
                <a:gd name="T4" fmla="*/ 214 w 667"/>
                <a:gd name="T5" fmla="*/ 0 h 813"/>
                <a:gd name="T6" fmla="*/ 613 w 667"/>
                <a:gd name="T7" fmla="*/ 0 h 813"/>
                <a:gd name="T8" fmla="*/ 667 w 667"/>
                <a:gd name="T9" fmla="*/ 54 h 813"/>
                <a:gd name="T10" fmla="*/ 667 w 667"/>
                <a:gd name="T11" fmla="*/ 759 h 813"/>
                <a:gd name="T12" fmla="*/ 613 w 667"/>
                <a:gd name="T13" fmla="*/ 813 h 813"/>
                <a:gd name="T14" fmla="*/ 54 w 667"/>
                <a:gd name="T15" fmla="*/ 813 h 813"/>
                <a:gd name="T16" fmla="*/ 0 w 667"/>
                <a:gd name="T17" fmla="*/ 759 h 813"/>
                <a:gd name="T18" fmla="*/ 0 w 667"/>
                <a:gd name="T19" fmla="*/ 214 h 813"/>
                <a:gd name="T20" fmla="*/ 16 w 667"/>
                <a:gd name="T21" fmla="*/ 176 h 813"/>
                <a:gd name="T22" fmla="*/ 194 w 667"/>
                <a:gd name="T23" fmla="*/ 229 h 813"/>
                <a:gd name="T24" fmla="*/ 57 w 667"/>
                <a:gd name="T25" fmla="*/ 229 h 813"/>
                <a:gd name="T26" fmla="*/ 57 w 667"/>
                <a:gd name="T27" fmla="*/ 756 h 813"/>
                <a:gd name="T28" fmla="*/ 610 w 667"/>
                <a:gd name="T29" fmla="*/ 756 h 813"/>
                <a:gd name="T30" fmla="*/ 610 w 667"/>
                <a:gd name="T31" fmla="*/ 57 h 813"/>
                <a:gd name="T32" fmla="*/ 238 w 667"/>
                <a:gd name="T33" fmla="*/ 57 h 813"/>
                <a:gd name="T34" fmla="*/ 238 w 667"/>
                <a:gd name="T35" fmla="*/ 185 h 813"/>
                <a:gd name="T36" fmla="*/ 194 w 667"/>
                <a:gd name="T37" fmla="*/ 229 h 813"/>
                <a:gd name="T38" fmla="*/ 82 w 667"/>
                <a:gd name="T39" fmla="*/ 191 h 813"/>
                <a:gd name="T40" fmla="*/ 194 w 667"/>
                <a:gd name="T41" fmla="*/ 191 h 813"/>
                <a:gd name="T42" fmla="*/ 200 w 667"/>
                <a:gd name="T43" fmla="*/ 185 h 813"/>
                <a:gd name="T44" fmla="*/ 200 w 667"/>
                <a:gd name="T45" fmla="*/ 72 h 813"/>
                <a:gd name="T46" fmla="*/ 82 w 667"/>
                <a:gd name="T47" fmla="*/ 191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67" h="813">
                  <a:moveTo>
                    <a:pt x="16" y="176"/>
                  </a:moveTo>
                  <a:cubicBezTo>
                    <a:pt x="175" y="16"/>
                    <a:pt x="175" y="16"/>
                    <a:pt x="175" y="16"/>
                  </a:cubicBezTo>
                  <a:cubicBezTo>
                    <a:pt x="186" y="6"/>
                    <a:pt x="199" y="0"/>
                    <a:pt x="214" y="0"/>
                  </a:cubicBezTo>
                  <a:cubicBezTo>
                    <a:pt x="613" y="0"/>
                    <a:pt x="613" y="0"/>
                    <a:pt x="613" y="0"/>
                  </a:cubicBezTo>
                  <a:cubicBezTo>
                    <a:pt x="643" y="0"/>
                    <a:pt x="667" y="24"/>
                    <a:pt x="667" y="54"/>
                  </a:cubicBezTo>
                  <a:cubicBezTo>
                    <a:pt x="667" y="759"/>
                    <a:pt x="667" y="759"/>
                    <a:pt x="667" y="759"/>
                  </a:cubicBezTo>
                  <a:cubicBezTo>
                    <a:pt x="667" y="789"/>
                    <a:pt x="643" y="813"/>
                    <a:pt x="613" y="813"/>
                  </a:cubicBezTo>
                  <a:cubicBezTo>
                    <a:pt x="54" y="813"/>
                    <a:pt x="54" y="813"/>
                    <a:pt x="54" y="813"/>
                  </a:cubicBezTo>
                  <a:cubicBezTo>
                    <a:pt x="24" y="813"/>
                    <a:pt x="0" y="789"/>
                    <a:pt x="0" y="759"/>
                  </a:cubicBezTo>
                  <a:cubicBezTo>
                    <a:pt x="0" y="214"/>
                    <a:pt x="0" y="214"/>
                    <a:pt x="0" y="214"/>
                  </a:cubicBezTo>
                  <a:cubicBezTo>
                    <a:pt x="0" y="200"/>
                    <a:pt x="5" y="186"/>
                    <a:pt x="16" y="176"/>
                  </a:cubicBezTo>
                  <a:close/>
                  <a:moveTo>
                    <a:pt x="194" y="229"/>
                  </a:moveTo>
                  <a:cubicBezTo>
                    <a:pt x="57" y="229"/>
                    <a:pt x="57" y="229"/>
                    <a:pt x="57" y="229"/>
                  </a:cubicBezTo>
                  <a:cubicBezTo>
                    <a:pt x="57" y="756"/>
                    <a:pt x="57" y="756"/>
                    <a:pt x="57" y="756"/>
                  </a:cubicBezTo>
                  <a:cubicBezTo>
                    <a:pt x="610" y="756"/>
                    <a:pt x="610" y="756"/>
                    <a:pt x="610" y="756"/>
                  </a:cubicBezTo>
                  <a:cubicBezTo>
                    <a:pt x="610" y="57"/>
                    <a:pt x="610" y="57"/>
                    <a:pt x="610" y="57"/>
                  </a:cubicBezTo>
                  <a:cubicBezTo>
                    <a:pt x="238" y="57"/>
                    <a:pt x="238" y="57"/>
                    <a:pt x="238" y="57"/>
                  </a:cubicBezTo>
                  <a:cubicBezTo>
                    <a:pt x="238" y="185"/>
                    <a:pt x="238" y="185"/>
                    <a:pt x="238" y="185"/>
                  </a:cubicBezTo>
                  <a:cubicBezTo>
                    <a:pt x="238" y="210"/>
                    <a:pt x="218" y="229"/>
                    <a:pt x="194" y="229"/>
                  </a:cubicBezTo>
                  <a:close/>
                  <a:moveTo>
                    <a:pt x="82" y="191"/>
                  </a:moveTo>
                  <a:cubicBezTo>
                    <a:pt x="194" y="191"/>
                    <a:pt x="194" y="191"/>
                    <a:pt x="194" y="191"/>
                  </a:cubicBezTo>
                  <a:cubicBezTo>
                    <a:pt x="197" y="191"/>
                    <a:pt x="200" y="188"/>
                    <a:pt x="200" y="185"/>
                  </a:cubicBezTo>
                  <a:cubicBezTo>
                    <a:pt x="200" y="72"/>
                    <a:pt x="200" y="72"/>
                    <a:pt x="200" y="72"/>
                  </a:cubicBezTo>
                  <a:cubicBezTo>
                    <a:pt x="82" y="191"/>
                    <a:pt x="82" y="191"/>
                    <a:pt x="82"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4" name="Freeform 35">
              <a:extLst>
                <a:ext uri="{FF2B5EF4-FFF2-40B4-BE49-F238E27FC236}">
                  <a16:creationId xmlns:a16="http://schemas.microsoft.com/office/drawing/2014/main" id="{AAA530EC-0B1D-4A98-9842-F8B3653FB5F8}"/>
                </a:ext>
              </a:extLst>
            </p:cNvPr>
            <p:cNvSpPr>
              <a:spLocks noEditPoints="1"/>
            </p:cNvSpPr>
            <p:nvPr/>
          </p:nvSpPr>
          <p:spPr bwMode="auto">
            <a:xfrm>
              <a:off x="3765921" y="1015436"/>
              <a:ext cx="412546" cy="433758"/>
            </a:xfrm>
            <a:custGeom>
              <a:avLst/>
              <a:gdLst>
                <a:gd name="T0" fmla="*/ 170 w 477"/>
                <a:gd name="T1" fmla="*/ 429 h 502"/>
                <a:gd name="T2" fmla="*/ 86 w 477"/>
                <a:gd name="T3" fmla="*/ 502 h 502"/>
                <a:gd name="T4" fmla="*/ 0 w 477"/>
                <a:gd name="T5" fmla="*/ 416 h 502"/>
                <a:gd name="T6" fmla="*/ 72 w 477"/>
                <a:gd name="T7" fmla="*/ 330 h 502"/>
                <a:gd name="T8" fmla="*/ 63 w 477"/>
                <a:gd name="T9" fmla="*/ 258 h 502"/>
                <a:gd name="T10" fmla="*/ 144 w 477"/>
                <a:gd name="T11" fmla="*/ 143 h 502"/>
                <a:gd name="T12" fmla="*/ 254 w 477"/>
                <a:gd name="T13" fmla="*/ 20 h 502"/>
                <a:gd name="T14" fmla="*/ 458 w 477"/>
                <a:gd name="T15" fmla="*/ 0 h 502"/>
                <a:gd name="T16" fmla="*/ 477 w 477"/>
                <a:gd name="T17" fmla="*/ 153 h 502"/>
                <a:gd name="T18" fmla="*/ 398 w 477"/>
                <a:gd name="T19" fmla="*/ 172 h 502"/>
                <a:gd name="T20" fmla="*/ 438 w 477"/>
                <a:gd name="T21" fmla="*/ 223 h 502"/>
                <a:gd name="T22" fmla="*/ 404 w 477"/>
                <a:gd name="T23" fmla="*/ 245 h 502"/>
                <a:gd name="T24" fmla="*/ 452 w 477"/>
                <a:gd name="T25" fmla="*/ 355 h 502"/>
                <a:gd name="T26" fmla="*/ 452 w 477"/>
                <a:gd name="T27" fmla="*/ 477 h 502"/>
                <a:gd name="T28" fmla="*/ 330 w 477"/>
                <a:gd name="T29" fmla="*/ 477 h 502"/>
                <a:gd name="T30" fmla="*/ 256 w 477"/>
                <a:gd name="T31" fmla="*/ 464 h 502"/>
                <a:gd name="T32" fmla="*/ 235 w 477"/>
                <a:gd name="T33" fmla="*/ 429 h 502"/>
                <a:gd name="T34" fmla="*/ 162 w 477"/>
                <a:gd name="T35" fmla="*/ 160 h 502"/>
                <a:gd name="T36" fmla="*/ 135 w 477"/>
                <a:gd name="T37" fmla="*/ 275 h 502"/>
                <a:gd name="T38" fmla="*/ 101 w 477"/>
                <a:gd name="T39" fmla="*/ 331 h 502"/>
                <a:gd name="T40" fmla="*/ 171 w 477"/>
                <a:gd name="T41" fmla="*/ 404 h 502"/>
                <a:gd name="T42" fmla="*/ 235 w 477"/>
                <a:gd name="T43" fmla="*/ 378 h 502"/>
                <a:gd name="T44" fmla="*/ 306 w 477"/>
                <a:gd name="T45" fmla="*/ 408 h 502"/>
                <a:gd name="T46" fmla="*/ 378 w 477"/>
                <a:gd name="T47" fmla="*/ 330 h 502"/>
                <a:gd name="T48" fmla="*/ 353 w 477"/>
                <a:gd name="T49" fmla="*/ 245 h 502"/>
                <a:gd name="T50" fmla="*/ 382 w 477"/>
                <a:gd name="T51" fmla="*/ 174 h 502"/>
                <a:gd name="T52" fmla="*/ 273 w 477"/>
                <a:gd name="T53" fmla="*/ 172 h 502"/>
                <a:gd name="T54" fmla="*/ 254 w 477"/>
                <a:gd name="T55" fmla="*/ 101 h 502"/>
                <a:gd name="T56" fmla="*/ 292 w 477"/>
                <a:gd name="T57" fmla="*/ 38 h 502"/>
                <a:gd name="T58" fmla="*/ 439 w 477"/>
                <a:gd name="T59" fmla="*/ 134 h 502"/>
                <a:gd name="T60" fmla="*/ 425 w 477"/>
                <a:gd name="T61" fmla="*/ 382 h 502"/>
                <a:gd name="T62" fmla="*/ 357 w 477"/>
                <a:gd name="T63" fmla="*/ 382 h 502"/>
                <a:gd name="T64" fmla="*/ 357 w 477"/>
                <a:gd name="T65" fmla="*/ 450 h 502"/>
                <a:gd name="T66" fmla="*/ 425 w 477"/>
                <a:gd name="T67" fmla="*/ 450 h 502"/>
                <a:gd name="T68" fmla="*/ 425 w 477"/>
                <a:gd name="T69" fmla="*/ 382 h 502"/>
                <a:gd name="T70" fmla="*/ 86 w 477"/>
                <a:gd name="T71" fmla="*/ 367 h 502"/>
                <a:gd name="T72" fmla="*/ 38 w 477"/>
                <a:gd name="T73" fmla="*/ 416 h 502"/>
                <a:gd name="T74" fmla="*/ 86 w 477"/>
                <a:gd name="T75" fmla="*/ 464 h 502"/>
                <a:gd name="T76" fmla="*/ 134 w 477"/>
                <a:gd name="T77" fmla="*/ 41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7" h="502">
                  <a:moveTo>
                    <a:pt x="235" y="429"/>
                  </a:moveTo>
                  <a:cubicBezTo>
                    <a:pt x="170" y="429"/>
                    <a:pt x="170" y="429"/>
                    <a:pt x="170" y="429"/>
                  </a:cubicBezTo>
                  <a:cubicBezTo>
                    <a:pt x="168" y="448"/>
                    <a:pt x="159" y="464"/>
                    <a:pt x="146" y="477"/>
                  </a:cubicBezTo>
                  <a:cubicBezTo>
                    <a:pt x="131" y="493"/>
                    <a:pt x="109" y="502"/>
                    <a:pt x="86" y="502"/>
                  </a:cubicBezTo>
                  <a:cubicBezTo>
                    <a:pt x="62" y="502"/>
                    <a:pt x="41" y="493"/>
                    <a:pt x="25" y="477"/>
                  </a:cubicBezTo>
                  <a:cubicBezTo>
                    <a:pt x="10" y="461"/>
                    <a:pt x="0" y="440"/>
                    <a:pt x="0" y="416"/>
                  </a:cubicBezTo>
                  <a:cubicBezTo>
                    <a:pt x="0" y="392"/>
                    <a:pt x="10" y="370"/>
                    <a:pt x="25" y="355"/>
                  </a:cubicBezTo>
                  <a:cubicBezTo>
                    <a:pt x="38" y="342"/>
                    <a:pt x="54" y="333"/>
                    <a:pt x="72" y="330"/>
                  </a:cubicBezTo>
                  <a:cubicBezTo>
                    <a:pt x="48" y="277"/>
                    <a:pt x="48" y="277"/>
                    <a:pt x="48" y="277"/>
                  </a:cubicBezTo>
                  <a:cubicBezTo>
                    <a:pt x="43" y="269"/>
                    <a:pt x="48" y="255"/>
                    <a:pt x="63" y="258"/>
                  </a:cubicBezTo>
                  <a:cubicBezTo>
                    <a:pt x="84" y="263"/>
                    <a:pt x="84" y="263"/>
                    <a:pt x="84" y="263"/>
                  </a:cubicBezTo>
                  <a:cubicBezTo>
                    <a:pt x="94" y="216"/>
                    <a:pt x="115" y="175"/>
                    <a:pt x="144" y="143"/>
                  </a:cubicBezTo>
                  <a:cubicBezTo>
                    <a:pt x="174" y="108"/>
                    <a:pt x="212" y="84"/>
                    <a:pt x="254" y="75"/>
                  </a:cubicBezTo>
                  <a:cubicBezTo>
                    <a:pt x="254" y="20"/>
                    <a:pt x="254" y="20"/>
                    <a:pt x="254" y="20"/>
                  </a:cubicBezTo>
                  <a:cubicBezTo>
                    <a:pt x="254" y="9"/>
                    <a:pt x="264" y="0"/>
                    <a:pt x="275" y="0"/>
                  </a:cubicBezTo>
                  <a:cubicBezTo>
                    <a:pt x="458" y="0"/>
                    <a:pt x="458" y="0"/>
                    <a:pt x="458" y="0"/>
                  </a:cubicBezTo>
                  <a:cubicBezTo>
                    <a:pt x="468" y="0"/>
                    <a:pt x="477" y="9"/>
                    <a:pt x="477" y="19"/>
                  </a:cubicBezTo>
                  <a:cubicBezTo>
                    <a:pt x="477" y="153"/>
                    <a:pt x="477" y="153"/>
                    <a:pt x="477" y="153"/>
                  </a:cubicBezTo>
                  <a:cubicBezTo>
                    <a:pt x="477" y="163"/>
                    <a:pt x="468" y="172"/>
                    <a:pt x="458" y="172"/>
                  </a:cubicBezTo>
                  <a:cubicBezTo>
                    <a:pt x="398" y="172"/>
                    <a:pt x="398" y="172"/>
                    <a:pt x="398" y="172"/>
                  </a:cubicBezTo>
                  <a:cubicBezTo>
                    <a:pt x="398" y="172"/>
                    <a:pt x="399" y="173"/>
                    <a:pt x="399" y="174"/>
                  </a:cubicBezTo>
                  <a:cubicBezTo>
                    <a:pt x="438" y="223"/>
                    <a:pt x="438" y="223"/>
                    <a:pt x="438" y="223"/>
                  </a:cubicBezTo>
                  <a:cubicBezTo>
                    <a:pt x="444" y="229"/>
                    <a:pt x="443" y="245"/>
                    <a:pt x="428" y="245"/>
                  </a:cubicBezTo>
                  <a:cubicBezTo>
                    <a:pt x="404" y="245"/>
                    <a:pt x="404" y="245"/>
                    <a:pt x="404" y="245"/>
                  </a:cubicBezTo>
                  <a:cubicBezTo>
                    <a:pt x="404" y="330"/>
                    <a:pt x="404" y="330"/>
                    <a:pt x="404" y="330"/>
                  </a:cubicBezTo>
                  <a:cubicBezTo>
                    <a:pt x="422" y="333"/>
                    <a:pt x="439" y="342"/>
                    <a:pt x="452" y="355"/>
                  </a:cubicBezTo>
                  <a:cubicBezTo>
                    <a:pt x="467" y="370"/>
                    <a:pt x="477" y="392"/>
                    <a:pt x="477" y="416"/>
                  </a:cubicBezTo>
                  <a:cubicBezTo>
                    <a:pt x="477" y="440"/>
                    <a:pt x="467" y="461"/>
                    <a:pt x="452" y="477"/>
                  </a:cubicBezTo>
                  <a:cubicBezTo>
                    <a:pt x="436" y="493"/>
                    <a:pt x="415" y="502"/>
                    <a:pt x="391" y="502"/>
                  </a:cubicBezTo>
                  <a:cubicBezTo>
                    <a:pt x="367" y="502"/>
                    <a:pt x="346" y="493"/>
                    <a:pt x="330" y="477"/>
                  </a:cubicBezTo>
                  <a:cubicBezTo>
                    <a:pt x="317" y="463"/>
                    <a:pt x="308" y="445"/>
                    <a:pt x="306" y="425"/>
                  </a:cubicBezTo>
                  <a:cubicBezTo>
                    <a:pt x="256" y="464"/>
                    <a:pt x="256" y="464"/>
                    <a:pt x="256" y="464"/>
                  </a:cubicBezTo>
                  <a:cubicBezTo>
                    <a:pt x="249" y="470"/>
                    <a:pt x="235" y="469"/>
                    <a:pt x="235" y="453"/>
                  </a:cubicBezTo>
                  <a:cubicBezTo>
                    <a:pt x="235" y="429"/>
                    <a:pt x="235" y="429"/>
                    <a:pt x="235" y="429"/>
                  </a:cubicBezTo>
                  <a:close/>
                  <a:moveTo>
                    <a:pt x="254" y="101"/>
                  </a:moveTo>
                  <a:cubicBezTo>
                    <a:pt x="219" y="110"/>
                    <a:pt x="188" y="131"/>
                    <a:pt x="162" y="160"/>
                  </a:cubicBezTo>
                  <a:cubicBezTo>
                    <a:pt x="137" y="189"/>
                    <a:pt x="118" y="226"/>
                    <a:pt x="109" y="269"/>
                  </a:cubicBezTo>
                  <a:cubicBezTo>
                    <a:pt x="135" y="275"/>
                    <a:pt x="135" y="275"/>
                    <a:pt x="135" y="275"/>
                  </a:cubicBezTo>
                  <a:cubicBezTo>
                    <a:pt x="148" y="278"/>
                    <a:pt x="147" y="292"/>
                    <a:pt x="140" y="298"/>
                  </a:cubicBezTo>
                  <a:cubicBezTo>
                    <a:pt x="101" y="331"/>
                    <a:pt x="101" y="331"/>
                    <a:pt x="101" y="331"/>
                  </a:cubicBezTo>
                  <a:cubicBezTo>
                    <a:pt x="118" y="334"/>
                    <a:pt x="134" y="342"/>
                    <a:pt x="146" y="355"/>
                  </a:cubicBezTo>
                  <a:cubicBezTo>
                    <a:pt x="159" y="368"/>
                    <a:pt x="168" y="385"/>
                    <a:pt x="171" y="404"/>
                  </a:cubicBezTo>
                  <a:cubicBezTo>
                    <a:pt x="235" y="404"/>
                    <a:pt x="235" y="404"/>
                    <a:pt x="235" y="404"/>
                  </a:cubicBezTo>
                  <a:cubicBezTo>
                    <a:pt x="235" y="378"/>
                    <a:pt x="235" y="378"/>
                    <a:pt x="235" y="378"/>
                  </a:cubicBezTo>
                  <a:cubicBezTo>
                    <a:pt x="235" y="365"/>
                    <a:pt x="248" y="363"/>
                    <a:pt x="256" y="369"/>
                  </a:cubicBezTo>
                  <a:cubicBezTo>
                    <a:pt x="306" y="408"/>
                    <a:pt x="306" y="408"/>
                    <a:pt x="306" y="408"/>
                  </a:cubicBezTo>
                  <a:cubicBezTo>
                    <a:pt x="308" y="387"/>
                    <a:pt x="317" y="368"/>
                    <a:pt x="330" y="355"/>
                  </a:cubicBezTo>
                  <a:cubicBezTo>
                    <a:pt x="343" y="342"/>
                    <a:pt x="360" y="333"/>
                    <a:pt x="378" y="330"/>
                  </a:cubicBezTo>
                  <a:cubicBezTo>
                    <a:pt x="378" y="245"/>
                    <a:pt x="378" y="245"/>
                    <a:pt x="378" y="245"/>
                  </a:cubicBezTo>
                  <a:cubicBezTo>
                    <a:pt x="353" y="245"/>
                    <a:pt x="353" y="245"/>
                    <a:pt x="353" y="245"/>
                  </a:cubicBezTo>
                  <a:cubicBezTo>
                    <a:pt x="340" y="245"/>
                    <a:pt x="338" y="230"/>
                    <a:pt x="344" y="223"/>
                  </a:cubicBezTo>
                  <a:cubicBezTo>
                    <a:pt x="382" y="174"/>
                    <a:pt x="382" y="174"/>
                    <a:pt x="382" y="174"/>
                  </a:cubicBezTo>
                  <a:cubicBezTo>
                    <a:pt x="383" y="173"/>
                    <a:pt x="383" y="172"/>
                    <a:pt x="384" y="172"/>
                  </a:cubicBezTo>
                  <a:cubicBezTo>
                    <a:pt x="273" y="172"/>
                    <a:pt x="273" y="172"/>
                    <a:pt x="273" y="172"/>
                  </a:cubicBezTo>
                  <a:cubicBezTo>
                    <a:pt x="263" y="172"/>
                    <a:pt x="254" y="164"/>
                    <a:pt x="254" y="153"/>
                  </a:cubicBezTo>
                  <a:cubicBezTo>
                    <a:pt x="254" y="101"/>
                    <a:pt x="254" y="101"/>
                    <a:pt x="254" y="101"/>
                  </a:cubicBezTo>
                  <a:close/>
                  <a:moveTo>
                    <a:pt x="439" y="38"/>
                  </a:moveTo>
                  <a:cubicBezTo>
                    <a:pt x="292" y="38"/>
                    <a:pt x="292" y="38"/>
                    <a:pt x="292" y="38"/>
                  </a:cubicBezTo>
                  <a:cubicBezTo>
                    <a:pt x="292" y="134"/>
                    <a:pt x="292" y="134"/>
                    <a:pt x="292" y="134"/>
                  </a:cubicBezTo>
                  <a:cubicBezTo>
                    <a:pt x="439" y="134"/>
                    <a:pt x="439" y="134"/>
                    <a:pt x="439" y="134"/>
                  </a:cubicBezTo>
                  <a:cubicBezTo>
                    <a:pt x="439" y="38"/>
                    <a:pt x="439" y="38"/>
                    <a:pt x="439" y="38"/>
                  </a:cubicBezTo>
                  <a:close/>
                  <a:moveTo>
                    <a:pt x="425" y="382"/>
                  </a:moveTo>
                  <a:cubicBezTo>
                    <a:pt x="416" y="373"/>
                    <a:pt x="404" y="367"/>
                    <a:pt x="391" y="367"/>
                  </a:cubicBezTo>
                  <a:cubicBezTo>
                    <a:pt x="378" y="367"/>
                    <a:pt x="366" y="373"/>
                    <a:pt x="357" y="382"/>
                  </a:cubicBezTo>
                  <a:cubicBezTo>
                    <a:pt x="349" y="390"/>
                    <a:pt x="343" y="402"/>
                    <a:pt x="343" y="416"/>
                  </a:cubicBezTo>
                  <a:cubicBezTo>
                    <a:pt x="343" y="429"/>
                    <a:pt x="349" y="441"/>
                    <a:pt x="357" y="450"/>
                  </a:cubicBezTo>
                  <a:cubicBezTo>
                    <a:pt x="366" y="459"/>
                    <a:pt x="378" y="464"/>
                    <a:pt x="391" y="464"/>
                  </a:cubicBezTo>
                  <a:cubicBezTo>
                    <a:pt x="404" y="464"/>
                    <a:pt x="416" y="459"/>
                    <a:pt x="425" y="450"/>
                  </a:cubicBezTo>
                  <a:cubicBezTo>
                    <a:pt x="434" y="441"/>
                    <a:pt x="439" y="429"/>
                    <a:pt x="439" y="416"/>
                  </a:cubicBezTo>
                  <a:cubicBezTo>
                    <a:pt x="439" y="402"/>
                    <a:pt x="434" y="390"/>
                    <a:pt x="425" y="382"/>
                  </a:cubicBezTo>
                  <a:close/>
                  <a:moveTo>
                    <a:pt x="120" y="382"/>
                  </a:moveTo>
                  <a:cubicBezTo>
                    <a:pt x="111" y="373"/>
                    <a:pt x="99" y="367"/>
                    <a:pt x="86" y="367"/>
                  </a:cubicBezTo>
                  <a:cubicBezTo>
                    <a:pt x="73" y="367"/>
                    <a:pt x="61" y="373"/>
                    <a:pt x="52" y="382"/>
                  </a:cubicBezTo>
                  <a:cubicBezTo>
                    <a:pt x="43" y="390"/>
                    <a:pt x="38" y="402"/>
                    <a:pt x="38" y="416"/>
                  </a:cubicBezTo>
                  <a:cubicBezTo>
                    <a:pt x="38" y="429"/>
                    <a:pt x="43" y="441"/>
                    <a:pt x="52" y="450"/>
                  </a:cubicBezTo>
                  <a:cubicBezTo>
                    <a:pt x="61" y="459"/>
                    <a:pt x="73" y="464"/>
                    <a:pt x="86" y="464"/>
                  </a:cubicBezTo>
                  <a:cubicBezTo>
                    <a:pt x="99" y="464"/>
                    <a:pt x="111" y="459"/>
                    <a:pt x="120" y="450"/>
                  </a:cubicBezTo>
                  <a:cubicBezTo>
                    <a:pt x="128" y="441"/>
                    <a:pt x="134" y="429"/>
                    <a:pt x="134" y="416"/>
                  </a:cubicBezTo>
                  <a:cubicBezTo>
                    <a:pt x="134" y="402"/>
                    <a:pt x="128" y="390"/>
                    <a:pt x="120" y="3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35" name="组合 34">
            <a:extLst>
              <a:ext uri="{FF2B5EF4-FFF2-40B4-BE49-F238E27FC236}">
                <a16:creationId xmlns:a16="http://schemas.microsoft.com/office/drawing/2014/main" id="{CD504668-50CD-4FC8-AEEA-59111AD283D8}"/>
              </a:ext>
            </a:extLst>
          </p:cNvPr>
          <p:cNvGrpSpPr/>
          <p:nvPr/>
        </p:nvGrpSpPr>
        <p:grpSpPr>
          <a:xfrm>
            <a:off x="4887536" y="2186347"/>
            <a:ext cx="461131" cy="427907"/>
            <a:chOff x="7903081" y="894379"/>
            <a:chExt cx="675141" cy="626498"/>
          </a:xfrm>
          <a:solidFill>
            <a:srgbClr val="0E5788"/>
          </a:solidFill>
        </p:grpSpPr>
        <p:sp>
          <p:nvSpPr>
            <p:cNvPr id="36" name="Freeform 36">
              <a:extLst>
                <a:ext uri="{FF2B5EF4-FFF2-40B4-BE49-F238E27FC236}">
                  <a16:creationId xmlns:a16="http://schemas.microsoft.com/office/drawing/2014/main" id="{693E1662-AEF8-4322-8DE2-0285D7D241EB}"/>
                </a:ext>
              </a:extLst>
            </p:cNvPr>
            <p:cNvSpPr>
              <a:spLocks noEditPoints="1"/>
            </p:cNvSpPr>
            <p:nvPr/>
          </p:nvSpPr>
          <p:spPr bwMode="auto">
            <a:xfrm>
              <a:off x="7990491" y="894379"/>
              <a:ext cx="321479" cy="213587"/>
            </a:xfrm>
            <a:custGeom>
              <a:avLst/>
              <a:gdLst>
                <a:gd name="T0" fmla="*/ 133 w 372"/>
                <a:gd name="T1" fmla="*/ 185 h 247"/>
                <a:gd name="T2" fmla="*/ 118 w 372"/>
                <a:gd name="T3" fmla="*/ 152 h 247"/>
                <a:gd name="T4" fmla="*/ 136 w 372"/>
                <a:gd name="T5" fmla="*/ 115 h 247"/>
                <a:gd name="T6" fmla="*/ 180 w 372"/>
                <a:gd name="T7" fmla="*/ 100 h 247"/>
                <a:gd name="T8" fmla="*/ 180 w 372"/>
                <a:gd name="T9" fmla="*/ 84 h 247"/>
                <a:gd name="T10" fmla="*/ 205 w 372"/>
                <a:gd name="T11" fmla="*/ 84 h 247"/>
                <a:gd name="T12" fmla="*/ 205 w 372"/>
                <a:gd name="T13" fmla="*/ 99 h 247"/>
                <a:gd name="T14" fmla="*/ 246 w 372"/>
                <a:gd name="T15" fmla="*/ 114 h 247"/>
                <a:gd name="T16" fmla="*/ 263 w 372"/>
                <a:gd name="T17" fmla="*/ 152 h 247"/>
                <a:gd name="T18" fmla="*/ 221 w 372"/>
                <a:gd name="T19" fmla="*/ 152 h 247"/>
                <a:gd name="T20" fmla="*/ 215 w 372"/>
                <a:gd name="T21" fmla="*/ 136 h 247"/>
                <a:gd name="T22" fmla="*/ 167 w 372"/>
                <a:gd name="T23" fmla="*/ 134 h 247"/>
                <a:gd name="T24" fmla="*/ 167 w 372"/>
                <a:gd name="T25" fmla="*/ 156 h 247"/>
                <a:gd name="T26" fmla="*/ 217 w 372"/>
                <a:gd name="T27" fmla="*/ 171 h 247"/>
                <a:gd name="T28" fmla="*/ 251 w 372"/>
                <a:gd name="T29" fmla="*/ 188 h 247"/>
                <a:gd name="T30" fmla="*/ 266 w 372"/>
                <a:gd name="T31" fmla="*/ 223 h 247"/>
                <a:gd name="T32" fmla="*/ 265 w 372"/>
                <a:gd name="T33" fmla="*/ 234 h 247"/>
                <a:gd name="T34" fmla="*/ 259 w 372"/>
                <a:gd name="T35" fmla="*/ 246 h 247"/>
                <a:gd name="T36" fmla="*/ 222 w 372"/>
                <a:gd name="T37" fmla="*/ 230 h 247"/>
                <a:gd name="T38" fmla="*/ 217 w 372"/>
                <a:gd name="T39" fmla="*/ 217 h 247"/>
                <a:gd name="T40" fmla="*/ 133 w 372"/>
                <a:gd name="T41" fmla="*/ 185 h 247"/>
                <a:gd name="T42" fmla="*/ 191 w 372"/>
                <a:gd name="T43" fmla="*/ 39 h 247"/>
                <a:gd name="T44" fmla="*/ 83 w 372"/>
                <a:gd name="T45" fmla="*/ 83 h 247"/>
                <a:gd name="T46" fmla="*/ 39 w 372"/>
                <a:gd name="T47" fmla="*/ 191 h 247"/>
                <a:gd name="T48" fmla="*/ 44 w 372"/>
                <a:gd name="T49" fmla="*/ 231 h 247"/>
                <a:gd name="T50" fmla="*/ 9 w 372"/>
                <a:gd name="T51" fmla="*/ 247 h 247"/>
                <a:gd name="T52" fmla="*/ 0 w 372"/>
                <a:gd name="T53" fmla="*/ 191 h 247"/>
                <a:gd name="T54" fmla="*/ 56 w 372"/>
                <a:gd name="T55" fmla="*/ 56 h 247"/>
                <a:gd name="T56" fmla="*/ 191 w 372"/>
                <a:gd name="T57" fmla="*/ 0 h 247"/>
                <a:gd name="T58" fmla="*/ 326 w 372"/>
                <a:gd name="T59" fmla="*/ 56 h 247"/>
                <a:gd name="T60" fmla="*/ 372 w 372"/>
                <a:gd name="T61" fmla="*/ 132 h 247"/>
                <a:gd name="T62" fmla="*/ 339 w 372"/>
                <a:gd name="T63" fmla="*/ 152 h 247"/>
                <a:gd name="T64" fmla="*/ 299 w 372"/>
                <a:gd name="T65" fmla="*/ 83 h 247"/>
                <a:gd name="T66" fmla="*/ 191 w 372"/>
                <a:gd name="T67" fmla="*/ 3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2" h="247">
                  <a:moveTo>
                    <a:pt x="133" y="185"/>
                  </a:moveTo>
                  <a:cubicBezTo>
                    <a:pt x="123" y="177"/>
                    <a:pt x="118" y="166"/>
                    <a:pt x="118" y="152"/>
                  </a:cubicBezTo>
                  <a:cubicBezTo>
                    <a:pt x="118" y="136"/>
                    <a:pt x="124" y="124"/>
                    <a:pt x="136" y="115"/>
                  </a:cubicBezTo>
                  <a:cubicBezTo>
                    <a:pt x="147" y="105"/>
                    <a:pt x="160" y="100"/>
                    <a:pt x="180" y="100"/>
                  </a:cubicBezTo>
                  <a:cubicBezTo>
                    <a:pt x="180" y="84"/>
                    <a:pt x="180" y="84"/>
                    <a:pt x="180" y="84"/>
                  </a:cubicBezTo>
                  <a:cubicBezTo>
                    <a:pt x="205" y="84"/>
                    <a:pt x="205" y="84"/>
                    <a:pt x="205" y="84"/>
                  </a:cubicBezTo>
                  <a:cubicBezTo>
                    <a:pt x="205" y="99"/>
                    <a:pt x="205" y="99"/>
                    <a:pt x="205" y="99"/>
                  </a:cubicBezTo>
                  <a:cubicBezTo>
                    <a:pt x="224" y="100"/>
                    <a:pt x="235" y="104"/>
                    <a:pt x="246" y="114"/>
                  </a:cubicBezTo>
                  <a:cubicBezTo>
                    <a:pt x="257" y="123"/>
                    <a:pt x="262" y="136"/>
                    <a:pt x="263" y="152"/>
                  </a:cubicBezTo>
                  <a:cubicBezTo>
                    <a:pt x="221" y="152"/>
                    <a:pt x="221" y="152"/>
                    <a:pt x="221" y="152"/>
                  </a:cubicBezTo>
                  <a:cubicBezTo>
                    <a:pt x="220" y="145"/>
                    <a:pt x="218" y="140"/>
                    <a:pt x="215" y="136"/>
                  </a:cubicBezTo>
                  <a:cubicBezTo>
                    <a:pt x="208" y="128"/>
                    <a:pt x="176" y="128"/>
                    <a:pt x="167" y="134"/>
                  </a:cubicBezTo>
                  <a:cubicBezTo>
                    <a:pt x="161" y="139"/>
                    <a:pt x="160" y="151"/>
                    <a:pt x="167" y="156"/>
                  </a:cubicBezTo>
                  <a:cubicBezTo>
                    <a:pt x="175" y="162"/>
                    <a:pt x="205" y="167"/>
                    <a:pt x="217" y="171"/>
                  </a:cubicBezTo>
                  <a:cubicBezTo>
                    <a:pt x="232" y="176"/>
                    <a:pt x="244" y="181"/>
                    <a:pt x="251" y="188"/>
                  </a:cubicBezTo>
                  <a:cubicBezTo>
                    <a:pt x="261" y="197"/>
                    <a:pt x="266" y="208"/>
                    <a:pt x="266" y="223"/>
                  </a:cubicBezTo>
                  <a:cubicBezTo>
                    <a:pt x="266" y="227"/>
                    <a:pt x="266" y="231"/>
                    <a:pt x="265" y="234"/>
                  </a:cubicBezTo>
                  <a:cubicBezTo>
                    <a:pt x="263" y="238"/>
                    <a:pt x="261" y="242"/>
                    <a:pt x="259" y="246"/>
                  </a:cubicBezTo>
                  <a:cubicBezTo>
                    <a:pt x="247" y="240"/>
                    <a:pt x="235" y="235"/>
                    <a:pt x="222" y="230"/>
                  </a:cubicBezTo>
                  <a:cubicBezTo>
                    <a:pt x="223" y="225"/>
                    <a:pt x="221" y="220"/>
                    <a:pt x="217" y="217"/>
                  </a:cubicBezTo>
                  <a:cubicBezTo>
                    <a:pt x="200" y="204"/>
                    <a:pt x="158" y="207"/>
                    <a:pt x="133" y="185"/>
                  </a:cubicBezTo>
                  <a:close/>
                  <a:moveTo>
                    <a:pt x="191" y="39"/>
                  </a:moveTo>
                  <a:cubicBezTo>
                    <a:pt x="149" y="39"/>
                    <a:pt x="111" y="56"/>
                    <a:pt x="83" y="83"/>
                  </a:cubicBezTo>
                  <a:cubicBezTo>
                    <a:pt x="56" y="111"/>
                    <a:pt x="39" y="149"/>
                    <a:pt x="39" y="191"/>
                  </a:cubicBezTo>
                  <a:cubicBezTo>
                    <a:pt x="39" y="205"/>
                    <a:pt x="40" y="219"/>
                    <a:pt x="44" y="231"/>
                  </a:cubicBezTo>
                  <a:cubicBezTo>
                    <a:pt x="32" y="236"/>
                    <a:pt x="20" y="241"/>
                    <a:pt x="9" y="247"/>
                  </a:cubicBezTo>
                  <a:cubicBezTo>
                    <a:pt x="3" y="229"/>
                    <a:pt x="0" y="210"/>
                    <a:pt x="0" y="191"/>
                  </a:cubicBezTo>
                  <a:cubicBezTo>
                    <a:pt x="0" y="138"/>
                    <a:pt x="22" y="91"/>
                    <a:pt x="56" y="56"/>
                  </a:cubicBezTo>
                  <a:cubicBezTo>
                    <a:pt x="91" y="22"/>
                    <a:pt x="138" y="0"/>
                    <a:pt x="191" y="0"/>
                  </a:cubicBezTo>
                  <a:cubicBezTo>
                    <a:pt x="244" y="0"/>
                    <a:pt x="291" y="22"/>
                    <a:pt x="326" y="56"/>
                  </a:cubicBezTo>
                  <a:cubicBezTo>
                    <a:pt x="347" y="77"/>
                    <a:pt x="363" y="103"/>
                    <a:pt x="372" y="132"/>
                  </a:cubicBezTo>
                  <a:cubicBezTo>
                    <a:pt x="361" y="138"/>
                    <a:pt x="349" y="145"/>
                    <a:pt x="339" y="152"/>
                  </a:cubicBezTo>
                  <a:cubicBezTo>
                    <a:pt x="332" y="126"/>
                    <a:pt x="318" y="102"/>
                    <a:pt x="299" y="83"/>
                  </a:cubicBezTo>
                  <a:cubicBezTo>
                    <a:pt x="271" y="56"/>
                    <a:pt x="233" y="39"/>
                    <a:pt x="191"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7" name="Freeform 37">
              <a:extLst>
                <a:ext uri="{FF2B5EF4-FFF2-40B4-BE49-F238E27FC236}">
                  <a16:creationId xmlns:a16="http://schemas.microsoft.com/office/drawing/2014/main" id="{83222EBE-B6E1-4E5A-B37E-59187B07C5AA}"/>
                </a:ext>
              </a:extLst>
            </p:cNvPr>
            <p:cNvSpPr>
              <a:spLocks noEditPoints="1"/>
            </p:cNvSpPr>
            <p:nvPr/>
          </p:nvSpPr>
          <p:spPr bwMode="auto">
            <a:xfrm>
              <a:off x="8242846" y="1021288"/>
              <a:ext cx="335376" cy="351103"/>
            </a:xfrm>
            <a:custGeom>
              <a:avLst/>
              <a:gdLst>
                <a:gd name="T0" fmla="*/ 41 w 388"/>
                <a:gd name="T1" fmla="*/ 59 h 406"/>
                <a:gd name="T2" fmla="*/ 185 w 388"/>
                <a:gd name="T3" fmla="*/ 0 h 406"/>
                <a:gd name="T4" fmla="*/ 329 w 388"/>
                <a:gd name="T5" fmla="*/ 59 h 406"/>
                <a:gd name="T6" fmla="*/ 388 w 388"/>
                <a:gd name="T7" fmla="*/ 203 h 406"/>
                <a:gd name="T8" fmla="*/ 329 w 388"/>
                <a:gd name="T9" fmla="*/ 347 h 406"/>
                <a:gd name="T10" fmla="*/ 185 w 388"/>
                <a:gd name="T11" fmla="*/ 406 h 406"/>
                <a:gd name="T12" fmla="*/ 111 w 388"/>
                <a:gd name="T13" fmla="*/ 393 h 406"/>
                <a:gd name="T14" fmla="*/ 116 w 388"/>
                <a:gd name="T15" fmla="*/ 342 h 406"/>
                <a:gd name="T16" fmla="*/ 36 w 388"/>
                <a:gd name="T17" fmla="*/ 149 h 406"/>
                <a:gd name="T18" fmla="*/ 0 w 388"/>
                <a:gd name="T19" fmla="*/ 119 h 406"/>
                <a:gd name="T20" fmla="*/ 41 w 388"/>
                <a:gd name="T21" fmla="*/ 59 h 406"/>
                <a:gd name="T22" fmla="*/ 123 w 388"/>
                <a:gd name="T23" fmla="*/ 197 h 406"/>
                <a:gd name="T24" fmla="*/ 107 w 388"/>
                <a:gd name="T25" fmla="*/ 161 h 406"/>
                <a:gd name="T26" fmla="*/ 126 w 388"/>
                <a:gd name="T27" fmla="*/ 121 h 406"/>
                <a:gd name="T28" fmla="*/ 173 w 388"/>
                <a:gd name="T29" fmla="*/ 105 h 406"/>
                <a:gd name="T30" fmla="*/ 173 w 388"/>
                <a:gd name="T31" fmla="*/ 88 h 406"/>
                <a:gd name="T32" fmla="*/ 200 w 388"/>
                <a:gd name="T33" fmla="*/ 88 h 406"/>
                <a:gd name="T34" fmla="*/ 200 w 388"/>
                <a:gd name="T35" fmla="*/ 104 h 406"/>
                <a:gd name="T36" fmla="*/ 244 w 388"/>
                <a:gd name="T37" fmla="*/ 120 h 406"/>
                <a:gd name="T38" fmla="*/ 262 w 388"/>
                <a:gd name="T39" fmla="*/ 161 h 406"/>
                <a:gd name="T40" fmla="*/ 217 w 388"/>
                <a:gd name="T41" fmla="*/ 161 h 406"/>
                <a:gd name="T42" fmla="*/ 211 w 388"/>
                <a:gd name="T43" fmla="*/ 144 h 406"/>
                <a:gd name="T44" fmla="*/ 160 w 388"/>
                <a:gd name="T45" fmla="*/ 142 h 406"/>
                <a:gd name="T46" fmla="*/ 159 w 388"/>
                <a:gd name="T47" fmla="*/ 165 h 406"/>
                <a:gd name="T48" fmla="*/ 213 w 388"/>
                <a:gd name="T49" fmla="*/ 181 h 406"/>
                <a:gd name="T50" fmla="*/ 250 w 388"/>
                <a:gd name="T51" fmla="*/ 200 h 406"/>
                <a:gd name="T52" fmla="*/ 265 w 388"/>
                <a:gd name="T53" fmla="*/ 237 h 406"/>
                <a:gd name="T54" fmla="*/ 248 w 388"/>
                <a:gd name="T55" fmla="*/ 279 h 406"/>
                <a:gd name="T56" fmla="*/ 198 w 388"/>
                <a:gd name="T57" fmla="*/ 296 h 406"/>
                <a:gd name="T58" fmla="*/ 198 w 388"/>
                <a:gd name="T59" fmla="*/ 318 h 406"/>
                <a:gd name="T60" fmla="*/ 172 w 388"/>
                <a:gd name="T61" fmla="*/ 318 h 406"/>
                <a:gd name="T62" fmla="*/ 172 w 388"/>
                <a:gd name="T63" fmla="*/ 296 h 406"/>
                <a:gd name="T64" fmla="*/ 123 w 388"/>
                <a:gd name="T65" fmla="*/ 279 h 406"/>
                <a:gd name="T66" fmla="*/ 105 w 388"/>
                <a:gd name="T67" fmla="*/ 233 h 406"/>
                <a:gd name="T68" fmla="*/ 152 w 388"/>
                <a:gd name="T69" fmla="*/ 233 h 406"/>
                <a:gd name="T70" fmla="*/ 158 w 388"/>
                <a:gd name="T71" fmla="*/ 254 h 406"/>
                <a:gd name="T72" fmla="*/ 212 w 388"/>
                <a:gd name="T73" fmla="*/ 256 h 406"/>
                <a:gd name="T74" fmla="*/ 213 w 388"/>
                <a:gd name="T75" fmla="*/ 231 h 406"/>
                <a:gd name="T76" fmla="*/ 123 w 388"/>
                <a:gd name="T77" fmla="*/ 197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8" h="406">
                  <a:moveTo>
                    <a:pt x="41" y="59"/>
                  </a:moveTo>
                  <a:cubicBezTo>
                    <a:pt x="78" y="22"/>
                    <a:pt x="129" y="0"/>
                    <a:pt x="185" y="0"/>
                  </a:cubicBezTo>
                  <a:cubicBezTo>
                    <a:pt x="241" y="0"/>
                    <a:pt x="292" y="22"/>
                    <a:pt x="329" y="59"/>
                  </a:cubicBezTo>
                  <a:cubicBezTo>
                    <a:pt x="366" y="96"/>
                    <a:pt x="388" y="147"/>
                    <a:pt x="388" y="203"/>
                  </a:cubicBezTo>
                  <a:cubicBezTo>
                    <a:pt x="388" y="259"/>
                    <a:pt x="366" y="310"/>
                    <a:pt x="329" y="347"/>
                  </a:cubicBezTo>
                  <a:cubicBezTo>
                    <a:pt x="292" y="384"/>
                    <a:pt x="241" y="406"/>
                    <a:pt x="185" y="406"/>
                  </a:cubicBezTo>
                  <a:cubicBezTo>
                    <a:pt x="159" y="406"/>
                    <a:pt x="134" y="401"/>
                    <a:pt x="111" y="393"/>
                  </a:cubicBezTo>
                  <a:cubicBezTo>
                    <a:pt x="114" y="376"/>
                    <a:pt x="116" y="359"/>
                    <a:pt x="116" y="342"/>
                  </a:cubicBezTo>
                  <a:cubicBezTo>
                    <a:pt x="116" y="270"/>
                    <a:pt x="87" y="200"/>
                    <a:pt x="36" y="149"/>
                  </a:cubicBezTo>
                  <a:cubicBezTo>
                    <a:pt x="25" y="138"/>
                    <a:pt x="13" y="128"/>
                    <a:pt x="0" y="119"/>
                  </a:cubicBezTo>
                  <a:cubicBezTo>
                    <a:pt x="10" y="96"/>
                    <a:pt x="24" y="76"/>
                    <a:pt x="41" y="59"/>
                  </a:cubicBezTo>
                  <a:close/>
                  <a:moveTo>
                    <a:pt x="123" y="197"/>
                  </a:moveTo>
                  <a:cubicBezTo>
                    <a:pt x="112" y="188"/>
                    <a:pt x="107" y="176"/>
                    <a:pt x="107" y="161"/>
                  </a:cubicBezTo>
                  <a:cubicBezTo>
                    <a:pt x="107" y="144"/>
                    <a:pt x="113" y="131"/>
                    <a:pt x="126" y="121"/>
                  </a:cubicBezTo>
                  <a:cubicBezTo>
                    <a:pt x="138" y="111"/>
                    <a:pt x="152" y="105"/>
                    <a:pt x="173" y="105"/>
                  </a:cubicBezTo>
                  <a:cubicBezTo>
                    <a:pt x="173" y="88"/>
                    <a:pt x="173" y="88"/>
                    <a:pt x="173" y="88"/>
                  </a:cubicBezTo>
                  <a:cubicBezTo>
                    <a:pt x="200" y="88"/>
                    <a:pt x="200" y="88"/>
                    <a:pt x="200" y="88"/>
                  </a:cubicBezTo>
                  <a:cubicBezTo>
                    <a:pt x="200" y="104"/>
                    <a:pt x="200" y="104"/>
                    <a:pt x="200" y="104"/>
                  </a:cubicBezTo>
                  <a:cubicBezTo>
                    <a:pt x="220" y="105"/>
                    <a:pt x="233" y="110"/>
                    <a:pt x="244" y="120"/>
                  </a:cubicBezTo>
                  <a:cubicBezTo>
                    <a:pt x="255" y="130"/>
                    <a:pt x="261" y="143"/>
                    <a:pt x="262" y="161"/>
                  </a:cubicBezTo>
                  <a:cubicBezTo>
                    <a:pt x="217" y="161"/>
                    <a:pt x="217" y="161"/>
                    <a:pt x="217" y="161"/>
                  </a:cubicBezTo>
                  <a:cubicBezTo>
                    <a:pt x="216" y="154"/>
                    <a:pt x="214" y="148"/>
                    <a:pt x="211" y="144"/>
                  </a:cubicBezTo>
                  <a:cubicBezTo>
                    <a:pt x="203" y="135"/>
                    <a:pt x="168" y="135"/>
                    <a:pt x="160" y="142"/>
                  </a:cubicBezTo>
                  <a:cubicBezTo>
                    <a:pt x="152" y="147"/>
                    <a:pt x="152" y="160"/>
                    <a:pt x="159" y="165"/>
                  </a:cubicBezTo>
                  <a:cubicBezTo>
                    <a:pt x="168" y="172"/>
                    <a:pt x="200" y="177"/>
                    <a:pt x="213" y="181"/>
                  </a:cubicBezTo>
                  <a:cubicBezTo>
                    <a:pt x="229" y="186"/>
                    <a:pt x="242" y="193"/>
                    <a:pt x="250" y="200"/>
                  </a:cubicBezTo>
                  <a:cubicBezTo>
                    <a:pt x="260" y="209"/>
                    <a:pt x="265" y="221"/>
                    <a:pt x="265" y="237"/>
                  </a:cubicBezTo>
                  <a:cubicBezTo>
                    <a:pt x="265" y="256"/>
                    <a:pt x="260" y="270"/>
                    <a:pt x="248" y="279"/>
                  </a:cubicBezTo>
                  <a:cubicBezTo>
                    <a:pt x="236" y="289"/>
                    <a:pt x="222" y="295"/>
                    <a:pt x="198" y="296"/>
                  </a:cubicBezTo>
                  <a:cubicBezTo>
                    <a:pt x="198" y="318"/>
                    <a:pt x="198" y="318"/>
                    <a:pt x="198" y="318"/>
                  </a:cubicBezTo>
                  <a:cubicBezTo>
                    <a:pt x="172" y="318"/>
                    <a:pt x="172" y="318"/>
                    <a:pt x="172" y="318"/>
                  </a:cubicBezTo>
                  <a:cubicBezTo>
                    <a:pt x="172" y="296"/>
                    <a:pt x="172" y="296"/>
                    <a:pt x="172" y="296"/>
                  </a:cubicBezTo>
                  <a:cubicBezTo>
                    <a:pt x="150" y="295"/>
                    <a:pt x="136" y="290"/>
                    <a:pt x="123" y="279"/>
                  </a:cubicBezTo>
                  <a:cubicBezTo>
                    <a:pt x="111" y="268"/>
                    <a:pt x="105" y="252"/>
                    <a:pt x="105" y="233"/>
                  </a:cubicBezTo>
                  <a:cubicBezTo>
                    <a:pt x="152" y="233"/>
                    <a:pt x="152" y="233"/>
                    <a:pt x="152" y="233"/>
                  </a:cubicBezTo>
                  <a:cubicBezTo>
                    <a:pt x="153" y="243"/>
                    <a:pt x="155" y="250"/>
                    <a:pt x="158" y="254"/>
                  </a:cubicBezTo>
                  <a:cubicBezTo>
                    <a:pt x="167" y="265"/>
                    <a:pt x="203" y="263"/>
                    <a:pt x="212" y="256"/>
                  </a:cubicBezTo>
                  <a:cubicBezTo>
                    <a:pt x="220" y="251"/>
                    <a:pt x="221" y="237"/>
                    <a:pt x="213" y="231"/>
                  </a:cubicBezTo>
                  <a:cubicBezTo>
                    <a:pt x="195" y="216"/>
                    <a:pt x="150" y="220"/>
                    <a:pt x="123" y="1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8" name="Freeform 38">
              <a:extLst>
                <a:ext uri="{FF2B5EF4-FFF2-40B4-BE49-F238E27FC236}">
                  <a16:creationId xmlns:a16="http://schemas.microsoft.com/office/drawing/2014/main" id="{864FD01F-BEFF-4944-A144-130B451DBAEF}"/>
                </a:ext>
              </a:extLst>
            </p:cNvPr>
            <p:cNvSpPr>
              <a:spLocks noEditPoints="1"/>
            </p:cNvSpPr>
            <p:nvPr/>
          </p:nvSpPr>
          <p:spPr bwMode="auto">
            <a:xfrm>
              <a:off x="7903081" y="1114915"/>
              <a:ext cx="406328" cy="405962"/>
            </a:xfrm>
            <a:custGeom>
              <a:avLst/>
              <a:gdLst>
                <a:gd name="T0" fmla="*/ 235 w 470"/>
                <a:gd name="T1" fmla="*/ 57 h 470"/>
                <a:gd name="T2" fmla="*/ 109 w 470"/>
                <a:gd name="T3" fmla="*/ 109 h 470"/>
                <a:gd name="T4" fmla="*/ 57 w 470"/>
                <a:gd name="T5" fmla="*/ 235 h 470"/>
                <a:gd name="T6" fmla="*/ 109 w 470"/>
                <a:gd name="T7" fmla="*/ 361 h 470"/>
                <a:gd name="T8" fmla="*/ 235 w 470"/>
                <a:gd name="T9" fmla="*/ 413 h 470"/>
                <a:gd name="T10" fmla="*/ 361 w 470"/>
                <a:gd name="T11" fmla="*/ 361 h 470"/>
                <a:gd name="T12" fmla="*/ 413 w 470"/>
                <a:gd name="T13" fmla="*/ 235 h 470"/>
                <a:gd name="T14" fmla="*/ 361 w 470"/>
                <a:gd name="T15" fmla="*/ 109 h 470"/>
                <a:gd name="T16" fmla="*/ 235 w 470"/>
                <a:gd name="T17" fmla="*/ 57 h 470"/>
                <a:gd name="T18" fmla="*/ 170 w 470"/>
                <a:gd name="T19" fmla="*/ 228 h 470"/>
                <a:gd name="T20" fmla="*/ 154 w 470"/>
                <a:gd name="T21" fmla="*/ 191 h 470"/>
                <a:gd name="T22" fmla="*/ 173 w 470"/>
                <a:gd name="T23" fmla="*/ 149 h 470"/>
                <a:gd name="T24" fmla="*/ 222 w 470"/>
                <a:gd name="T25" fmla="*/ 132 h 470"/>
                <a:gd name="T26" fmla="*/ 222 w 470"/>
                <a:gd name="T27" fmla="*/ 114 h 470"/>
                <a:gd name="T28" fmla="*/ 251 w 470"/>
                <a:gd name="T29" fmla="*/ 114 h 470"/>
                <a:gd name="T30" fmla="*/ 251 w 470"/>
                <a:gd name="T31" fmla="*/ 132 h 470"/>
                <a:gd name="T32" fmla="*/ 296 w 470"/>
                <a:gd name="T33" fmla="*/ 148 h 470"/>
                <a:gd name="T34" fmla="*/ 314 w 470"/>
                <a:gd name="T35" fmla="*/ 190 h 470"/>
                <a:gd name="T36" fmla="*/ 267 w 470"/>
                <a:gd name="T37" fmla="*/ 190 h 470"/>
                <a:gd name="T38" fmla="*/ 262 w 470"/>
                <a:gd name="T39" fmla="*/ 173 h 470"/>
                <a:gd name="T40" fmla="*/ 208 w 470"/>
                <a:gd name="T41" fmla="*/ 171 h 470"/>
                <a:gd name="T42" fmla="*/ 208 w 470"/>
                <a:gd name="T43" fmla="*/ 196 h 470"/>
                <a:gd name="T44" fmla="*/ 264 w 470"/>
                <a:gd name="T45" fmla="*/ 212 h 470"/>
                <a:gd name="T46" fmla="*/ 302 w 470"/>
                <a:gd name="T47" fmla="*/ 231 h 470"/>
                <a:gd name="T48" fmla="*/ 318 w 470"/>
                <a:gd name="T49" fmla="*/ 271 h 470"/>
                <a:gd name="T50" fmla="*/ 300 w 470"/>
                <a:gd name="T51" fmla="*/ 314 h 470"/>
                <a:gd name="T52" fmla="*/ 248 w 470"/>
                <a:gd name="T53" fmla="*/ 333 h 470"/>
                <a:gd name="T54" fmla="*/ 248 w 470"/>
                <a:gd name="T55" fmla="*/ 355 h 470"/>
                <a:gd name="T56" fmla="*/ 219 w 470"/>
                <a:gd name="T57" fmla="*/ 355 h 470"/>
                <a:gd name="T58" fmla="*/ 219 w 470"/>
                <a:gd name="T59" fmla="*/ 333 h 470"/>
                <a:gd name="T60" fmla="*/ 171 w 470"/>
                <a:gd name="T61" fmla="*/ 313 h 470"/>
                <a:gd name="T62" fmla="*/ 151 w 470"/>
                <a:gd name="T63" fmla="*/ 266 h 470"/>
                <a:gd name="T64" fmla="*/ 201 w 470"/>
                <a:gd name="T65" fmla="*/ 266 h 470"/>
                <a:gd name="T66" fmla="*/ 207 w 470"/>
                <a:gd name="T67" fmla="*/ 288 h 470"/>
                <a:gd name="T68" fmla="*/ 263 w 470"/>
                <a:gd name="T69" fmla="*/ 290 h 470"/>
                <a:gd name="T70" fmla="*/ 264 w 470"/>
                <a:gd name="T71" fmla="*/ 264 h 470"/>
                <a:gd name="T72" fmla="*/ 170 w 470"/>
                <a:gd name="T73" fmla="*/ 228 h 470"/>
                <a:gd name="T74" fmla="*/ 69 w 470"/>
                <a:gd name="T75" fmla="*/ 69 h 470"/>
                <a:gd name="T76" fmla="*/ 235 w 470"/>
                <a:gd name="T77" fmla="*/ 0 h 470"/>
                <a:gd name="T78" fmla="*/ 401 w 470"/>
                <a:gd name="T79" fmla="*/ 69 h 470"/>
                <a:gd name="T80" fmla="*/ 470 w 470"/>
                <a:gd name="T81" fmla="*/ 235 h 470"/>
                <a:gd name="T82" fmla="*/ 401 w 470"/>
                <a:gd name="T83" fmla="*/ 401 h 470"/>
                <a:gd name="T84" fmla="*/ 235 w 470"/>
                <a:gd name="T85" fmla="*/ 470 h 470"/>
                <a:gd name="T86" fmla="*/ 69 w 470"/>
                <a:gd name="T87" fmla="*/ 401 h 470"/>
                <a:gd name="T88" fmla="*/ 0 w 470"/>
                <a:gd name="T89" fmla="*/ 235 h 470"/>
                <a:gd name="T90" fmla="*/ 69 w 470"/>
                <a:gd name="T91" fmla="*/ 6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0" h="470">
                  <a:moveTo>
                    <a:pt x="235" y="57"/>
                  </a:moveTo>
                  <a:cubicBezTo>
                    <a:pt x="186" y="57"/>
                    <a:pt x="141" y="77"/>
                    <a:pt x="109" y="109"/>
                  </a:cubicBezTo>
                  <a:cubicBezTo>
                    <a:pt x="77" y="141"/>
                    <a:pt x="57" y="186"/>
                    <a:pt x="57" y="235"/>
                  </a:cubicBezTo>
                  <a:cubicBezTo>
                    <a:pt x="57" y="284"/>
                    <a:pt x="77" y="328"/>
                    <a:pt x="109" y="361"/>
                  </a:cubicBezTo>
                  <a:cubicBezTo>
                    <a:pt x="141" y="393"/>
                    <a:pt x="186" y="413"/>
                    <a:pt x="235" y="413"/>
                  </a:cubicBezTo>
                  <a:cubicBezTo>
                    <a:pt x="284" y="413"/>
                    <a:pt x="328" y="393"/>
                    <a:pt x="361" y="361"/>
                  </a:cubicBezTo>
                  <a:cubicBezTo>
                    <a:pt x="393" y="328"/>
                    <a:pt x="413" y="284"/>
                    <a:pt x="413" y="235"/>
                  </a:cubicBezTo>
                  <a:cubicBezTo>
                    <a:pt x="413" y="186"/>
                    <a:pt x="393" y="141"/>
                    <a:pt x="361" y="109"/>
                  </a:cubicBezTo>
                  <a:cubicBezTo>
                    <a:pt x="328" y="77"/>
                    <a:pt x="284" y="57"/>
                    <a:pt x="235" y="57"/>
                  </a:cubicBezTo>
                  <a:close/>
                  <a:moveTo>
                    <a:pt x="170" y="228"/>
                  </a:moveTo>
                  <a:cubicBezTo>
                    <a:pt x="159" y="219"/>
                    <a:pt x="154" y="207"/>
                    <a:pt x="154" y="191"/>
                  </a:cubicBezTo>
                  <a:cubicBezTo>
                    <a:pt x="154" y="174"/>
                    <a:pt x="160" y="160"/>
                    <a:pt x="173" y="149"/>
                  </a:cubicBezTo>
                  <a:cubicBezTo>
                    <a:pt x="186" y="139"/>
                    <a:pt x="200" y="133"/>
                    <a:pt x="222" y="132"/>
                  </a:cubicBezTo>
                  <a:cubicBezTo>
                    <a:pt x="222" y="114"/>
                    <a:pt x="222" y="114"/>
                    <a:pt x="222" y="114"/>
                  </a:cubicBezTo>
                  <a:cubicBezTo>
                    <a:pt x="251" y="114"/>
                    <a:pt x="251" y="114"/>
                    <a:pt x="251" y="114"/>
                  </a:cubicBezTo>
                  <a:cubicBezTo>
                    <a:pt x="251" y="132"/>
                    <a:pt x="251" y="132"/>
                    <a:pt x="251" y="132"/>
                  </a:cubicBezTo>
                  <a:cubicBezTo>
                    <a:pt x="272" y="133"/>
                    <a:pt x="284" y="138"/>
                    <a:pt x="296" y="148"/>
                  </a:cubicBezTo>
                  <a:cubicBezTo>
                    <a:pt x="308" y="158"/>
                    <a:pt x="313" y="172"/>
                    <a:pt x="314" y="190"/>
                  </a:cubicBezTo>
                  <a:cubicBezTo>
                    <a:pt x="267" y="190"/>
                    <a:pt x="267" y="190"/>
                    <a:pt x="267" y="190"/>
                  </a:cubicBezTo>
                  <a:cubicBezTo>
                    <a:pt x="266" y="182"/>
                    <a:pt x="265" y="177"/>
                    <a:pt x="262" y="173"/>
                  </a:cubicBezTo>
                  <a:cubicBezTo>
                    <a:pt x="254" y="164"/>
                    <a:pt x="218" y="164"/>
                    <a:pt x="208" y="171"/>
                  </a:cubicBezTo>
                  <a:cubicBezTo>
                    <a:pt x="201" y="177"/>
                    <a:pt x="200" y="190"/>
                    <a:pt x="208" y="196"/>
                  </a:cubicBezTo>
                  <a:cubicBezTo>
                    <a:pt x="217" y="203"/>
                    <a:pt x="250" y="208"/>
                    <a:pt x="264" y="212"/>
                  </a:cubicBezTo>
                  <a:cubicBezTo>
                    <a:pt x="281" y="218"/>
                    <a:pt x="294" y="224"/>
                    <a:pt x="302" y="231"/>
                  </a:cubicBezTo>
                  <a:cubicBezTo>
                    <a:pt x="313" y="241"/>
                    <a:pt x="318" y="254"/>
                    <a:pt x="318" y="271"/>
                  </a:cubicBezTo>
                  <a:cubicBezTo>
                    <a:pt x="319" y="290"/>
                    <a:pt x="312" y="304"/>
                    <a:pt x="300" y="314"/>
                  </a:cubicBezTo>
                  <a:cubicBezTo>
                    <a:pt x="288" y="325"/>
                    <a:pt x="272" y="332"/>
                    <a:pt x="248" y="333"/>
                  </a:cubicBezTo>
                  <a:cubicBezTo>
                    <a:pt x="248" y="355"/>
                    <a:pt x="248" y="355"/>
                    <a:pt x="248" y="355"/>
                  </a:cubicBezTo>
                  <a:cubicBezTo>
                    <a:pt x="219" y="355"/>
                    <a:pt x="219" y="355"/>
                    <a:pt x="219" y="355"/>
                  </a:cubicBezTo>
                  <a:cubicBezTo>
                    <a:pt x="219" y="333"/>
                    <a:pt x="219" y="333"/>
                    <a:pt x="219" y="333"/>
                  </a:cubicBezTo>
                  <a:cubicBezTo>
                    <a:pt x="196" y="333"/>
                    <a:pt x="183" y="325"/>
                    <a:pt x="171" y="313"/>
                  </a:cubicBezTo>
                  <a:cubicBezTo>
                    <a:pt x="158" y="302"/>
                    <a:pt x="151" y="286"/>
                    <a:pt x="151" y="266"/>
                  </a:cubicBezTo>
                  <a:cubicBezTo>
                    <a:pt x="201" y="266"/>
                    <a:pt x="201" y="266"/>
                    <a:pt x="201" y="266"/>
                  </a:cubicBezTo>
                  <a:cubicBezTo>
                    <a:pt x="202" y="276"/>
                    <a:pt x="204" y="283"/>
                    <a:pt x="207" y="288"/>
                  </a:cubicBezTo>
                  <a:cubicBezTo>
                    <a:pt x="216" y="299"/>
                    <a:pt x="254" y="297"/>
                    <a:pt x="263" y="290"/>
                  </a:cubicBezTo>
                  <a:cubicBezTo>
                    <a:pt x="272" y="284"/>
                    <a:pt x="272" y="271"/>
                    <a:pt x="264" y="264"/>
                  </a:cubicBezTo>
                  <a:cubicBezTo>
                    <a:pt x="245" y="249"/>
                    <a:pt x="198" y="252"/>
                    <a:pt x="170" y="228"/>
                  </a:cubicBezTo>
                  <a:close/>
                  <a:moveTo>
                    <a:pt x="69" y="69"/>
                  </a:moveTo>
                  <a:cubicBezTo>
                    <a:pt x="111" y="26"/>
                    <a:pt x="170" y="0"/>
                    <a:pt x="235" y="0"/>
                  </a:cubicBezTo>
                  <a:cubicBezTo>
                    <a:pt x="300" y="0"/>
                    <a:pt x="359" y="26"/>
                    <a:pt x="401" y="69"/>
                  </a:cubicBezTo>
                  <a:cubicBezTo>
                    <a:pt x="444" y="111"/>
                    <a:pt x="470" y="170"/>
                    <a:pt x="470" y="235"/>
                  </a:cubicBezTo>
                  <a:cubicBezTo>
                    <a:pt x="470" y="300"/>
                    <a:pt x="444" y="359"/>
                    <a:pt x="401" y="401"/>
                  </a:cubicBezTo>
                  <a:cubicBezTo>
                    <a:pt x="359" y="444"/>
                    <a:pt x="300" y="470"/>
                    <a:pt x="235" y="470"/>
                  </a:cubicBezTo>
                  <a:cubicBezTo>
                    <a:pt x="170" y="470"/>
                    <a:pt x="111" y="444"/>
                    <a:pt x="69" y="401"/>
                  </a:cubicBezTo>
                  <a:cubicBezTo>
                    <a:pt x="26" y="359"/>
                    <a:pt x="0" y="300"/>
                    <a:pt x="0" y="235"/>
                  </a:cubicBezTo>
                  <a:cubicBezTo>
                    <a:pt x="0" y="170"/>
                    <a:pt x="26" y="111"/>
                    <a:pt x="6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39" name="组合 38">
            <a:extLst>
              <a:ext uri="{FF2B5EF4-FFF2-40B4-BE49-F238E27FC236}">
                <a16:creationId xmlns:a16="http://schemas.microsoft.com/office/drawing/2014/main" id="{6CEF1F92-FCBB-4EAD-92F5-BB95C464CF32}"/>
              </a:ext>
            </a:extLst>
          </p:cNvPr>
          <p:cNvGrpSpPr/>
          <p:nvPr/>
        </p:nvGrpSpPr>
        <p:grpSpPr>
          <a:xfrm>
            <a:off x="6880522" y="4192369"/>
            <a:ext cx="488359" cy="479865"/>
            <a:chOff x="5037571" y="856343"/>
            <a:chExt cx="715006" cy="702571"/>
          </a:xfrm>
          <a:solidFill>
            <a:srgbClr val="35D1F1"/>
          </a:solidFill>
        </p:grpSpPr>
        <p:sp>
          <p:nvSpPr>
            <p:cNvPr id="40" name="Freeform 39">
              <a:extLst>
                <a:ext uri="{FF2B5EF4-FFF2-40B4-BE49-F238E27FC236}">
                  <a16:creationId xmlns:a16="http://schemas.microsoft.com/office/drawing/2014/main" id="{72850B08-522C-41CA-A2F5-ED7F6DF1AA4E}"/>
                </a:ext>
              </a:extLst>
            </p:cNvPr>
            <p:cNvSpPr>
              <a:spLocks/>
            </p:cNvSpPr>
            <p:nvPr/>
          </p:nvSpPr>
          <p:spPr bwMode="auto">
            <a:xfrm>
              <a:off x="5468769" y="856343"/>
              <a:ext cx="244675" cy="244675"/>
            </a:xfrm>
            <a:custGeom>
              <a:avLst/>
              <a:gdLst>
                <a:gd name="T0" fmla="*/ 19 w 283"/>
                <a:gd name="T1" fmla="*/ 0 h 283"/>
                <a:gd name="T2" fmla="*/ 264 w 283"/>
                <a:gd name="T3" fmla="*/ 0 h 283"/>
                <a:gd name="T4" fmla="*/ 276 w 283"/>
                <a:gd name="T5" fmla="*/ 4 h 283"/>
                <a:gd name="T6" fmla="*/ 224 w 283"/>
                <a:gd name="T7" fmla="*/ 38 h 283"/>
                <a:gd name="T8" fmla="*/ 97 w 283"/>
                <a:gd name="T9" fmla="*/ 38 h 283"/>
                <a:gd name="T10" fmla="*/ 90 w 283"/>
                <a:gd name="T11" fmla="*/ 38 h 283"/>
                <a:gd name="T12" fmla="*/ 38 w 283"/>
                <a:gd name="T13" fmla="*/ 38 h 283"/>
                <a:gd name="T14" fmla="*/ 38 w 283"/>
                <a:gd name="T15" fmla="*/ 245 h 283"/>
                <a:gd name="T16" fmla="*/ 103 w 283"/>
                <a:gd name="T17" fmla="*/ 245 h 283"/>
                <a:gd name="T18" fmla="*/ 127 w 283"/>
                <a:gd name="T19" fmla="*/ 245 h 283"/>
                <a:gd name="T20" fmla="*/ 245 w 283"/>
                <a:gd name="T21" fmla="*/ 245 h 283"/>
                <a:gd name="T22" fmla="*/ 245 w 283"/>
                <a:gd name="T23" fmla="*/ 152 h 283"/>
                <a:gd name="T24" fmla="*/ 283 w 283"/>
                <a:gd name="T25" fmla="*/ 115 h 283"/>
                <a:gd name="T26" fmla="*/ 283 w 283"/>
                <a:gd name="T27" fmla="*/ 264 h 283"/>
                <a:gd name="T28" fmla="*/ 264 w 283"/>
                <a:gd name="T29" fmla="*/ 283 h 283"/>
                <a:gd name="T30" fmla="*/ 19 w 283"/>
                <a:gd name="T31" fmla="*/ 283 h 283"/>
                <a:gd name="T32" fmla="*/ 0 w 283"/>
                <a:gd name="T33" fmla="*/ 264 h 283"/>
                <a:gd name="T34" fmla="*/ 0 w 283"/>
                <a:gd name="T35" fmla="*/ 19 h 283"/>
                <a:gd name="T36" fmla="*/ 19 w 283"/>
                <a:gd name="T37"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3" h="283">
                  <a:moveTo>
                    <a:pt x="19" y="0"/>
                  </a:moveTo>
                  <a:cubicBezTo>
                    <a:pt x="264" y="0"/>
                    <a:pt x="264" y="0"/>
                    <a:pt x="264" y="0"/>
                  </a:cubicBezTo>
                  <a:cubicBezTo>
                    <a:pt x="269" y="0"/>
                    <a:pt x="273" y="2"/>
                    <a:pt x="276" y="4"/>
                  </a:cubicBezTo>
                  <a:cubicBezTo>
                    <a:pt x="259" y="16"/>
                    <a:pt x="242" y="27"/>
                    <a:pt x="224" y="38"/>
                  </a:cubicBezTo>
                  <a:cubicBezTo>
                    <a:pt x="97" y="38"/>
                    <a:pt x="97" y="38"/>
                    <a:pt x="97" y="38"/>
                  </a:cubicBezTo>
                  <a:cubicBezTo>
                    <a:pt x="95" y="38"/>
                    <a:pt x="92" y="38"/>
                    <a:pt x="90" y="38"/>
                  </a:cubicBezTo>
                  <a:cubicBezTo>
                    <a:pt x="38" y="38"/>
                    <a:pt x="38" y="38"/>
                    <a:pt x="38" y="38"/>
                  </a:cubicBezTo>
                  <a:cubicBezTo>
                    <a:pt x="38" y="245"/>
                    <a:pt x="38" y="245"/>
                    <a:pt x="38" y="245"/>
                  </a:cubicBezTo>
                  <a:cubicBezTo>
                    <a:pt x="103" y="245"/>
                    <a:pt x="103" y="245"/>
                    <a:pt x="103" y="245"/>
                  </a:cubicBezTo>
                  <a:cubicBezTo>
                    <a:pt x="111" y="247"/>
                    <a:pt x="119" y="247"/>
                    <a:pt x="127" y="245"/>
                  </a:cubicBezTo>
                  <a:cubicBezTo>
                    <a:pt x="245" y="245"/>
                    <a:pt x="245" y="245"/>
                    <a:pt x="245" y="245"/>
                  </a:cubicBezTo>
                  <a:cubicBezTo>
                    <a:pt x="245" y="152"/>
                    <a:pt x="245" y="152"/>
                    <a:pt x="245" y="152"/>
                  </a:cubicBezTo>
                  <a:cubicBezTo>
                    <a:pt x="258" y="140"/>
                    <a:pt x="270" y="128"/>
                    <a:pt x="283" y="115"/>
                  </a:cubicBezTo>
                  <a:cubicBezTo>
                    <a:pt x="283" y="264"/>
                    <a:pt x="283" y="264"/>
                    <a:pt x="283" y="264"/>
                  </a:cubicBezTo>
                  <a:cubicBezTo>
                    <a:pt x="283" y="274"/>
                    <a:pt x="275" y="283"/>
                    <a:pt x="264" y="283"/>
                  </a:cubicBezTo>
                  <a:cubicBezTo>
                    <a:pt x="19" y="283"/>
                    <a:pt x="19" y="283"/>
                    <a:pt x="19" y="283"/>
                  </a:cubicBezTo>
                  <a:cubicBezTo>
                    <a:pt x="9" y="283"/>
                    <a:pt x="0" y="274"/>
                    <a:pt x="0" y="264"/>
                  </a:cubicBezTo>
                  <a:cubicBezTo>
                    <a:pt x="0" y="19"/>
                    <a:pt x="0" y="19"/>
                    <a:pt x="0" y="19"/>
                  </a:cubicBezTo>
                  <a:cubicBezTo>
                    <a:pt x="0" y="9"/>
                    <a:pt x="9" y="0"/>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1" name="Freeform 40">
              <a:extLst>
                <a:ext uri="{FF2B5EF4-FFF2-40B4-BE49-F238E27FC236}">
                  <a16:creationId xmlns:a16="http://schemas.microsoft.com/office/drawing/2014/main" id="{A89A4FB6-E864-4A2A-9FFF-B6ABF0047EC7}"/>
                </a:ext>
              </a:extLst>
            </p:cNvPr>
            <p:cNvSpPr>
              <a:spLocks noEditPoints="1"/>
            </p:cNvSpPr>
            <p:nvPr/>
          </p:nvSpPr>
          <p:spPr bwMode="auto">
            <a:xfrm>
              <a:off x="5037571" y="889259"/>
              <a:ext cx="423518" cy="669655"/>
            </a:xfrm>
            <a:custGeom>
              <a:avLst/>
              <a:gdLst>
                <a:gd name="T0" fmla="*/ 253 w 490"/>
                <a:gd name="T1" fmla="*/ 737 h 775"/>
                <a:gd name="T2" fmla="*/ 211 w 490"/>
                <a:gd name="T3" fmla="*/ 775 h 775"/>
                <a:gd name="T4" fmla="*/ 175 w 490"/>
                <a:gd name="T5" fmla="*/ 762 h 775"/>
                <a:gd name="T6" fmla="*/ 161 w 490"/>
                <a:gd name="T7" fmla="*/ 762 h 775"/>
                <a:gd name="T8" fmla="*/ 125 w 490"/>
                <a:gd name="T9" fmla="*/ 775 h 775"/>
                <a:gd name="T10" fmla="*/ 84 w 490"/>
                <a:gd name="T11" fmla="*/ 737 h 775"/>
                <a:gd name="T12" fmla="*/ 76 w 490"/>
                <a:gd name="T13" fmla="*/ 475 h 775"/>
                <a:gd name="T14" fmla="*/ 65 w 490"/>
                <a:gd name="T15" fmla="*/ 474 h 775"/>
                <a:gd name="T16" fmla="*/ 21 w 490"/>
                <a:gd name="T17" fmla="*/ 441 h 775"/>
                <a:gd name="T18" fmla="*/ 19 w 490"/>
                <a:gd name="T19" fmla="*/ 217 h 775"/>
                <a:gd name="T20" fmla="*/ 48 w 490"/>
                <a:gd name="T21" fmla="*/ 192 h 775"/>
                <a:gd name="T22" fmla="*/ 121 w 490"/>
                <a:gd name="T23" fmla="*/ 183 h 775"/>
                <a:gd name="T24" fmla="*/ 132 w 490"/>
                <a:gd name="T25" fmla="*/ 189 h 775"/>
                <a:gd name="T26" fmla="*/ 168 w 490"/>
                <a:gd name="T27" fmla="*/ 243 h 775"/>
                <a:gd name="T28" fmla="*/ 204 w 490"/>
                <a:gd name="T29" fmla="*/ 189 h 775"/>
                <a:gd name="T30" fmla="*/ 216 w 490"/>
                <a:gd name="T31" fmla="*/ 183 h 775"/>
                <a:gd name="T32" fmla="*/ 257 w 490"/>
                <a:gd name="T33" fmla="*/ 188 h 775"/>
                <a:gd name="T34" fmla="*/ 293 w 490"/>
                <a:gd name="T35" fmla="*/ 205 h 775"/>
                <a:gd name="T36" fmla="*/ 331 w 490"/>
                <a:gd name="T37" fmla="*/ 251 h 775"/>
                <a:gd name="T38" fmla="*/ 339 w 490"/>
                <a:gd name="T39" fmla="*/ 259 h 775"/>
                <a:gd name="T40" fmla="*/ 355 w 490"/>
                <a:gd name="T41" fmla="*/ 261 h 775"/>
                <a:gd name="T42" fmla="*/ 362 w 490"/>
                <a:gd name="T43" fmla="*/ 256 h 775"/>
                <a:gd name="T44" fmla="*/ 406 w 490"/>
                <a:gd name="T45" fmla="*/ 223 h 775"/>
                <a:gd name="T46" fmla="*/ 452 w 490"/>
                <a:gd name="T47" fmla="*/ 284 h 775"/>
                <a:gd name="T48" fmla="*/ 405 w 490"/>
                <a:gd name="T49" fmla="*/ 318 h 775"/>
                <a:gd name="T50" fmla="*/ 357 w 490"/>
                <a:gd name="T51" fmla="*/ 346 h 775"/>
                <a:gd name="T52" fmla="*/ 321 w 490"/>
                <a:gd name="T53" fmla="*/ 343 h 775"/>
                <a:gd name="T54" fmla="*/ 275 w 490"/>
                <a:gd name="T55" fmla="*/ 302 h 775"/>
                <a:gd name="T56" fmla="*/ 265 w 490"/>
                <a:gd name="T57" fmla="*/ 291 h 775"/>
                <a:gd name="T58" fmla="*/ 253 w 490"/>
                <a:gd name="T59" fmla="*/ 737 h 775"/>
                <a:gd name="T60" fmla="*/ 170 w 490"/>
                <a:gd name="T61" fmla="*/ 1 h 775"/>
                <a:gd name="T62" fmla="*/ 236 w 490"/>
                <a:gd name="T63" fmla="*/ 74 h 775"/>
                <a:gd name="T64" fmla="*/ 167 w 490"/>
                <a:gd name="T65" fmla="*/ 159 h 775"/>
                <a:gd name="T66" fmla="*/ 100 w 490"/>
                <a:gd name="T67" fmla="*/ 71 h 775"/>
                <a:gd name="T68" fmla="*/ 170 w 490"/>
                <a:gd name="T69"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775">
                  <a:moveTo>
                    <a:pt x="253" y="737"/>
                  </a:moveTo>
                  <a:cubicBezTo>
                    <a:pt x="252" y="758"/>
                    <a:pt x="230" y="775"/>
                    <a:pt x="211" y="775"/>
                  </a:cubicBezTo>
                  <a:cubicBezTo>
                    <a:pt x="198" y="775"/>
                    <a:pt x="182" y="770"/>
                    <a:pt x="175" y="762"/>
                  </a:cubicBezTo>
                  <a:cubicBezTo>
                    <a:pt x="172" y="757"/>
                    <a:pt x="165" y="757"/>
                    <a:pt x="161" y="762"/>
                  </a:cubicBezTo>
                  <a:cubicBezTo>
                    <a:pt x="155" y="770"/>
                    <a:pt x="138" y="775"/>
                    <a:pt x="125" y="775"/>
                  </a:cubicBezTo>
                  <a:cubicBezTo>
                    <a:pt x="106" y="775"/>
                    <a:pt x="85" y="758"/>
                    <a:pt x="84" y="737"/>
                  </a:cubicBezTo>
                  <a:cubicBezTo>
                    <a:pt x="76" y="475"/>
                    <a:pt x="76" y="475"/>
                    <a:pt x="76" y="475"/>
                  </a:cubicBezTo>
                  <a:cubicBezTo>
                    <a:pt x="65" y="474"/>
                    <a:pt x="65" y="474"/>
                    <a:pt x="65" y="474"/>
                  </a:cubicBezTo>
                  <a:cubicBezTo>
                    <a:pt x="47" y="472"/>
                    <a:pt x="24" y="459"/>
                    <a:pt x="21" y="441"/>
                  </a:cubicBezTo>
                  <a:cubicBezTo>
                    <a:pt x="0" y="331"/>
                    <a:pt x="4" y="332"/>
                    <a:pt x="19" y="217"/>
                  </a:cubicBezTo>
                  <a:cubicBezTo>
                    <a:pt x="21" y="209"/>
                    <a:pt x="31" y="194"/>
                    <a:pt x="48" y="192"/>
                  </a:cubicBezTo>
                  <a:cubicBezTo>
                    <a:pt x="121" y="183"/>
                    <a:pt x="121" y="183"/>
                    <a:pt x="121" y="183"/>
                  </a:cubicBezTo>
                  <a:cubicBezTo>
                    <a:pt x="125" y="183"/>
                    <a:pt x="130" y="185"/>
                    <a:pt x="132" y="189"/>
                  </a:cubicBezTo>
                  <a:cubicBezTo>
                    <a:pt x="168" y="243"/>
                    <a:pt x="168" y="243"/>
                    <a:pt x="168" y="243"/>
                  </a:cubicBezTo>
                  <a:cubicBezTo>
                    <a:pt x="204" y="189"/>
                    <a:pt x="204" y="189"/>
                    <a:pt x="204" y="189"/>
                  </a:cubicBezTo>
                  <a:cubicBezTo>
                    <a:pt x="207" y="185"/>
                    <a:pt x="211" y="183"/>
                    <a:pt x="216" y="183"/>
                  </a:cubicBezTo>
                  <a:cubicBezTo>
                    <a:pt x="257" y="188"/>
                    <a:pt x="257" y="188"/>
                    <a:pt x="257" y="188"/>
                  </a:cubicBezTo>
                  <a:cubicBezTo>
                    <a:pt x="278" y="191"/>
                    <a:pt x="285" y="196"/>
                    <a:pt x="293" y="205"/>
                  </a:cubicBezTo>
                  <a:cubicBezTo>
                    <a:pt x="307" y="223"/>
                    <a:pt x="320" y="239"/>
                    <a:pt x="331" y="251"/>
                  </a:cubicBezTo>
                  <a:cubicBezTo>
                    <a:pt x="334" y="254"/>
                    <a:pt x="336" y="257"/>
                    <a:pt x="339" y="259"/>
                  </a:cubicBezTo>
                  <a:cubicBezTo>
                    <a:pt x="343" y="264"/>
                    <a:pt x="350" y="264"/>
                    <a:pt x="355" y="261"/>
                  </a:cubicBezTo>
                  <a:cubicBezTo>
                    <a:pt x="357" y="259"/>
                    <a:pt x="360" y="258"/>
                    <a:pt x="362" y="256"/>
                  </a:cubicBezTo>
                  <a:cubicBezTo>
                    <a:pt x="373" y="248"/>
                    <a:pt x="393" y="233"/>
                    <a:pt x="406" y="223"/>
                  </a:cubicBezTo>
                  <a:cubicBezTo>
                    <a:pt x="442" y="195"/>
                    <a:pt x="490" y="255"/>
                    <a:pt x="452" y="284"/>
                  </a:cubicBezTo>
                  <a:cubicBezTo>
                    <a:pt x="438" y="294"/>
                    <a:pt x="418" y="310"/>
                    <a:pt x="405" y="318"/>
                  </a:cubicBezTo>
                  <a:cubicBezTo>
                    <a:pt x="386" y="332"/>
                    <a:pt x="369" y="342"/>
                    <a:pt x="357" y="346"/>
                  </a:cubicBezTo>
                  <a:cubicBezTo>
                    <a:pt x="346" y="351"/>
                    <a:pt x="332" y="351"/>
                    <a:pt x="321" y="343"/>
                  </a:cubicBezTo>
                  <a:cubicBezTo>
                    <a:pt x="305" y="333"/>
                    <a:pt x="291" y="320"/>
                    <a:pt x="275" y="302"/>
                  </a:cubicBezTo>
                  <a:cubicBezTo>
                    <a:pt x="272" y="299"/>
                    <a:pt x="269" y="295"/>
                    <a:pt x="265" y="291"/>
                  </a:cubicBezTo>
                  <a:cubicBezTo>
                    <a:pt x="253" y="737"/>
                    <a:pt x="253" y="737"/>
                    <a:pt x="253" y="737"/>
                  </a:cubicBezTo>
                  <a:close/>
                  <a:moveTo>
                    <a:pt x="170" y="1"/>
                  </a:moveTo>
                  <a:cubicBezTo>
                    <a:pt x="207" y="2"/>
                    <a:pt x="237" y="34"/>
                    <a:pt x="236" y="74"/>
                  </a:cubicBezTo>
                  <a:cubicBezTo>
                    <a:pt x="235" y="113"/>
                    <a:pt x="204" y="160"/>
                    <a:pt x="167" y="159"/>
                  </a:cubicBezTo>
                  <a:cubicBezTo>
                    <a:pt x="129" y="159"/>
                    <a:pt x="100" y="110"/>
                    <a:pt x="100" y="71"/>
                  </a:cubicBezTo>
                  <a:cubicBezTo>
                    <a:pt x="101" y="32"/>
                    <a:pt x="132" y="0"/>
                    <a:pt x="17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2" name="Freeform 41">
              <a:extLst>
                <a:ext uri="{FF2B5EF4-FFF2-40B4-BE49-F238E27FC236}">
                  <a16:creationId xmlns:a16="http://schemas.microsoft.com/office/drawing/2014/main" id="{4FD140FA-5D41-43BF-BF91-E0966995DFDE}"/>
                </a:ext>
              </a:extLst>
            </p:cNvPr>
            <p:cNvSpPr>
              <a:spLocks/>
            </p:cNvSpPr>
            <p:nvPr/>
          </p:nvSpPr>
          <p:spPr bwMode="auto">
            <a:xfrm>
              <a:off x="5532772" y="870972"/>
              <a:ext cx="219805" cy="176283"/>
            </a:xfrm>
            <a:custGeom>
              <a:avLst/>
              <a:gdLst>
                <a:gd name="T0" fmla="*/ 35 w 254"/>
                <a:gd name="T1" fmla="*/ 62 h 204"/>
                <a:gd name="T2" fmla="*/ 0 w 254"/>
                <a:gd name="T3" fmla="*/ 66 h 204"/>
                <a:gd name="T4" fmla="*/ 11 w 254"/>
                <a:gd name="T5" fmla="*/ 171 h 204"/>
                <a:gd name="T6" fmla="*/ 48 w 254"/>
                <a:gd name="T7" fmla="*/ 195 h 204"/>
                <a:gd name="T8" fmla="*/ 243 w 254"/>
                <a:gd name="T9" fmla="*/ 20 h 204"/>
                <a:gd name="T10" fmla="*/ 230 w 254"/>
                <a:gd name="T11" fmla="*/ 7 h 204"/>
                <a:gd name="T12" fmla="*/ 53 w 254"/>
                <a:gd name="T13" fmla="*/ 116 h 204"/>
                <a:gd name="T14" fmla="*/ 35 w 254"/>
                <a:gd name="T15" fmla="*/ 62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204">
                  <a:moveTo>
                    <a:pt x="35" y="62"/>
                  </a:moveTo>
                  <a:cubicBezTo>
                    <a:pt x="31" y="48"/>
                    <a:pt x="0" y="51"/>
                    <a:pt x="0" y="66"/>
                  </a:cubicBezTo>
                  <a:cubicBezTo>
                    <a:pt x="0" y="113"/>
                    <a:pt x="4" y="130"/>
                    <a:pt x="11" y="171"/>
                  </a:cubicBezTo>
                  <a:cubicBezTo>
                    <a:pt x="14" y="186"/>
                    <a:pt x="36" y="204"/>
                    <a:pt x="48" y="195"/>
                  </a:cubicBezTo>
                  <a:cubicBezTo>
                    <a:pt x="133" y="135"/>
                    <a:pt x="169" y="92"/>
                    <a:pt x="243" y="20"/>
                  </a:cubicBezTo>
                  <a:cubicBezTo>
                    <a:pt x="254" y="9"/>
                    <a:pt x="240" y="0"/>
                    <a:pt x="230" y="7"/>
                  </a:cubicBezTo>
                  <a:cubicBezTo>
                    <a:pt x="158" y="56"/>
                    <a:pt x="123" y="73"/>
                    <a:pt x="53" y="116"/>
                  </a:cubicBezTo>
                  <a:cubicBezTo>
                    <a:pt x="42" y="95"/>
                    <a:pt x="40" y="80"/>
                    <a:pt x="35"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43" name="组合 42">
            <a:extLst>
              <a:ext uri="{FF2B5EF4-FFF2-40B4-BE49-F238E27FC236}">
                <a16:creationId xmlns:a16="http://schemas.microsoft.com/office/drawing/2014/main" id="{CFFFBB32-B1ED-4A5B-A552-0A4C69DA2F6B}"/>
              </a:ext>
            </a:extLst>
          </p:cNvPr>
          <p:cNvGrpSpPr/>
          <p:nvPr/>
        </p:nvGrpSpPr>
        <p:grpSpPr>
          <a:xfrm>
            <a:off x="4875921" y="4203608"/>
            <a:ext cx="484361" cy="457384"/>
            <a:chOff x="6460269" y="872801"/>
            <a:chExt cx="709154" cy="669655"/>
          </a:xfrm>
          <a:solidFill>
            <a:srgbClr val="554C51"/>
          </a:solidFill>
        </p:grpSpPr>
        <p:sp>
          <p:nvSpPr>
            <p:cNvPr id="44" name="Freeform 42">
              <a:extLst>
                <a:ext uri="{FF2B5EF4-FFF2-40B4-BE49-F238E27FC236}">
                  <a16:creationId xmlns:a16="http://schemas.microsoft.com/office/drawing/2014/main" id="{098560E8-60BF-4F67-9AD7-5441DDF9D9A8}"/>
                </a:ext>
              </a:extLst>
            </p:cNvPr>
            <p:cNvSpPr>
              <a:spLocks noEditPoints="1"/>
            </p:cNvSpPr>
            <p:nvPr/>
          </p:nvSpPr>
          <p:spPr bwMode="auto">
            <a:xfrm>
              <a:off x="6460269" y="872801"/>
              <a:ext cx="442902" cy="669655"/>
            </a:xfrm>
            <a:custGeom>
              <a:avLst/>
              <a:gdLst>
                <a:gd name="T0" fmla="*/ 250 w 512"/>
                <a:gd name="T1" fmla="*/ 737 h 775"/>
                <a:gd name="T2" fmla="*/ 209 w 512"/>
                <a:gd name="T3" fmla="*/ 775 h 775"/>
                <a:gd name="T4" fmla="*/ 173 w 512"/>
                <a:gd name="T5" fmla="*/ 762 h 775"/>
                <a:gd name="T6" fmla="*/ 159 w 512"/>
                <a:gd name="T7" fmla="*/ 762 h 775"/>
                <a:gd name="T8" fmla="*/ 124 w 512"/>
                <a:gd name="T9" fmla="*/ 775 h 775"/>
                <a:gd name="T10" fmla="*/ 83 w 512"/>
                <a:gd name="T11" fmla="*/ 737 h 775"/>
                <a:gd name="T12" fmla="*/ 75 w 512"/>
                <a:gd name="T13" fmla="*/ 475 h 775"/>
                <a:gd name="T14" fmla="*/ 65 w 512"/>
                <a:gd name="T15" fmla="*/ 474 h 775"/>
                <a:gd name="T16" fmla="*/ 21 w 512"/>
                <a:gd name="T17" fmla="*/ 441 h 775"/>
                <a:gd name="T18" fmla="*/ 19 w 512"/>
                <a:gd name="T19" fmla="*/ 214 h 775"/>
                <a:gd name="T20" fmla="*/ 48 w 512"/>
                <a:gd name="T21" fmla="*/ 189 h 775"/>
                <a:gd name="T22" fmla="*/ 119 w 512"/>
                <a:gd name="T23" fmla="*/ 181 h 775"/>
                <a:gd name="T24" fmla="*/ 131 w 512"/>
                <a:gd name="T25" fmla="*/ 186 h 775"/>
                <a:gd name="T26" fmla="*/ 166 w 512"/>
                <a:gd name="T27" fmla="*/ 239 h 775"/>
                <a:gd name="T28" fmla="*/ 202 w 512"/>
                <a:gd name="T29" fmla="*/ 186 h 775"/>
                <a:gd name="T30" fmla="*/ 213 w 512"/>
                <a:gd name="T31" fmla="*/ 181 h 775"/>
                <a:gd name="T32" fmla="*/ 269 w 512"/>
                <a:gd name="T33" fmla="*/ 184 h 775"/>
                <a:gd name="T34" fmla="*/ 286 w 512"/>
                <a:gd name="T35" fmla="*/ 190 h 775"/>
                <a:gd name="T36" fmla="*/ 361 w 512"/>
                <a:gd name="T37" fmla="*/ 220 h 775"/>
                <a:gd name="T38" fmla="*/ 454 w 512"/>
                <a:gd name="T39" fmla="*/ 179 h 775"/>
                <a:gd name="T40" fmla="*/ 503 w 512"/>
                <a:gd name="T41" fmla="*/ 193 h 775"/>
                <a:gd name="T42" fmla="*/ 488 w 512"/>
                <a:gd name="T43" fmla="*/ 243 h 775"/>
                <a:gd name="T44" fmla="*/ 382 w 512"/>
                <a:gd name="T45" fmla="*/ 290 h 775"/>
                <a:gd name="T46" fmla="*/ 359 w 512"/>
                <a:gd name="T47" fmla="*/ 294 h 775"/>
                <a:gd name="T48" fmla="*/ 266 w 512"/>
                <a:gd name="T49" fmla="*/ 263 h 775"/>
                <a:gd name="T50" fmla="*/ 261 w 512"/>
                <a:gd name="T51" fmla="*/ 265 h 775"/>
                <a:gd name="T52" fmla="*/ 250 w 512"/>
                <a:gd name="T53" fmla="*/ 737 h 775"/>
                <a:gd name="T54" fmla="*/ 168 w 512"/>
                <a:gd name="T55" fmla="*/ 1 h 775"/>
                <a:gd name="T56" fmla="*/ 233 w 512"/>
                <a:gd name="T57" fmla="*/ 72 h 775"/>
                <a:gd name="T58" fmla="*/ 165 w 512"/>
                <a:gd name="T59" fmla="*/ 157 h 775"/>
                <a:gd name="T60" fmla="*/ 99 w 512"/>
                <a:gd name="T61" fmla="*/ 70 h 775"/>
                <a:gd name="T62" fmla="*/ 168 w 512"/>
                <a:gd name="T63"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775">
                  <a:moveTo>
                    <a:pt x="250" y="737"/>
                  </a:moveTo>
                  <a:cubicBezTo>
                    <a:pt x="249" y="758"/>
                    <a:pt x="228" y="775"/>
                    <a:pt x="209" y="775"/>
                  </a:cubicBezTo>
                  <a:cubicBezTo>
                    <a:pt x="196" y="775"/>
                    <a:pt x="180" y="770"/>
                    <a:pt x="173" y="762"/>
                  </a:cubicBezTo>
                  <a:cubicBezTo>
                    <a:pt x="170" y="757"/>
                    <a:pt x="163" y="757"/>
                    <a:pt x="159" y="762"/>
                  </a:cubicBezTo>
                  <a:cubicBezTo>
                    <a:pt x="153" y="770"/>
                    <a:pt x="137" y="775"/>
                    <a:pt x="124" y="775"/>
                  </a:cubicBezTo>
                  <a:cubicBezTo>
                    <a:pt x="105" y="775"/>
                    <a:pt x="84" y="758"/>
                    <a:pt x="83" y="737"/>
                  </a:cubicBezTo>
                  <a:cubicBezTo>
                    <a:pt x="75" y="475"/>
                    <a:pt x="75" y="475"/>
                    <a:pt x="75" y="475"/>
                  </a:cubicBezTo>
                  <a:cubicBezTo>
                    <a:pt x="65" y="474"/>
                    <a:pt x="65" y="474"/>
                    <a:pt x="65" y="474"/>
                  </a:cubicBezTo>
                  <a:cubicBezTo>
                    <a:pt x="46" y="472"/>
                    <a:pt x="24" y="460"/>
                    <a:pt x="21" y="441"/>
                  </a:cubicBezTo>
                  <a:cubicBezTo>
                    <a:pt x="0" y="333"/>
                    <a:pt x="4" y="328"/>
                    <a:pt x="19" y="214"/>
                  </a:cubicBezTo>
                  <a:cubicBezTo>
                    <a:pt x="21" y="206"/>
                    <a:pt x="30" y="191"/>
                    <a:pt x="48" y="189"/>
                  </a:cubicBezTo>
                  <a:cubicBezTo>
                    <a:pt x="119" y="181"/>
                    <a:pt x="119" y="181"/>
                    <a:pt x="119" y="181"/>
                  </a:cubicBezTo>
                  <a:cubicBezTo>
                    <a:pt x="124" y="180"/>
                    <a:pt x="128" y="182"/>
                    <a:pt x="131" y="186"/>
                  </a:cubicBezTo>
                  <a:cubicBezTo>
                    <a:pt x="166" y="239"/>
                    <a:pt x="166" y="239"/>
                    <a:pt x="166" y="239"/>
                  </a:cubicBezTo>
                  <a:cubicBezTo>
                    <a:pt x="202" y="186"/>
                    <a:pt x="202" y="186"/>
                    <a:pt x="202" y="186"/>
                  </a:cubicBezTo>
                  <a:cubicBezTo>
                    <a:pt x="204" y="182"/>
                    <a:pt x="209" y="180"/>
                    <a:pt x="213" y="181"/>
                  </a:cubicBezTo>
                  <a:cubicBezTo>
                    <a:pt x="219" y="181"/>
                    <a:pt x="248" y="183"/>
                    <a:pt x="269" y="184"/>
                  </a:cubicBezTo>
                  <a:cubicBezTo>
                    <a:pt x="275" y="185"/>
                    <a:pt x="281" y="186"/>
                    <a:pt x="286" y="190"/>
                  </a:cubicBezTo>
                  <a:cubicBezTo>
                    <a:pt x="309" y="204"/>
                    <a:pt x="334" y="215"/>
                    <a:pt x="361" y="220"/>
                  </a:cubicBezTo>
                  <a:cubicBezTo>
                    <a:pt x="393" y="209"/>
                    <a:pt x="424" y="195"/>
                    <a:pt x="454" y="179"/>
                  </a:cubicBezTo>
                  <a:cubicBezTo>
                    <a:pt x="471" y="169"/>
                    <a:pt x="493" y="176"/>
                    <a:pt x="503" y="193"/>
                  </a:cubicBezTo>
                  <a:cubicBezTo>
                    <a:pt x="512" y="211"/>
                    <a:pt x="506" y="233"/>
                    <a:pt x="488" y="243"/>
                  </a:cubicBezTo>
                  <a:cubicBezTo>
                    <a:pt x="452" y="262"/>
                    <a:pt x="420" y="274"/>
                    <a:pt x="382" y="290"/>
                  </a:cubicBezTo>
                  <a:cubicBezTo>
                    <a:pt x="375" y="293"/>
                    <a:pt x="367" y="295"/>
                    <a:pt x="359" y="294"/>
                  </a:cubicBezTo>
                  <a:cubicBezTo>
                    <a:pt x="326" y="288"/>
                    <a:pt x="296" y="279"/>
                    <a:pt x="266" y="263"/>
                  </a:cubicBezTo>
                  <a:cubicBezTo>
                    <a:pt x="261" y="265"/>
                    <a:pt x="261" y="265"/>
                    <a:pt x="261" y="265"/>
                  </a:cubicBezTo>
                  <a:cubicBezTo>
                    <a:pt x="250" y="737"/>
                    <a:pt x="250" y="737"/>
                    <a:pt x="250" y="737"/>
                  </a:cubicBezTo>
                  <a:close/>
                  <a:moveTo>
                    <a:pt x="168" y="1"/>
                  </a:moveTo>
                  <a:cubicBezTo>
                    <a:pt x="205" y="1"/>
                    <a:pt x="234" y="33"/>
                    <a:pt x="233" y="72"/>
                  </a:cubicBezTo>
                  <a:cubicBezTo>
                    <a:pt x="233" y="111"/>
                    <a:pt x="202" y="158"/>
                    <a:pt x="165" y="157"/>
                  </a:cubicBezTo>
                  <a:cubicBezTo>
                    <a:pt x="128" y="156"/>
                    <a:pt x="99" y="109"/>
                    <a:pt x="99" y="70"/>
                  </a:cubicBezTo>
                  <a:cubicBezTo>
                    <a:pt x="100" y="31"/>
                    <a:pt x="131" y="0"/>
                    <a:pt x="16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5" name="Freeform 43">
              <a:extLst>
                <a:ext uri="{FF2B5EF4-FFF2-40B4-BE49-F238E27FC236}">
                  <a16:creationId xmlns:a16="http://schemas.microsoft.com/office/drawing/2014/main" id="{CCF40CF6-8CFB-438B-8910-CAB9C68989FC}"/>
                </a:ext>
              </a:extLst>
            </p:cNvPr>
            <p:cNvSpPr>
              <a:spLocks noEditPoints="1"/>
            </p:cNvSpPr>
            <p:nvPr/>
          </p:nvSpPr>
          <p:spPr bwMode="auto">
            <a:xfrm>
              <a:off x="6735299" y="1108698"/>
              <a:ext cx="434124" cy="433758"/>
            </a:xfrm>
            <a:custGeom>
              <a:avLst/>
              <a:gdLst>
                <a:gd name="T0" fmla="*/ 388 w 502"/>
                <a:gd name="T1" fmla="*/ 388 h 502"/>
                <a:gd name="T2" fmla="*/ 383 w 502"/>
                <a:gd name="T3" fmla="*/ 335 h 502"/>
                <a:gd name="T4" fmla="*/ 334 w 502"/>
                <a:gd name="T5" fmla="*/ 426 h 502"/>
                <a:gd name="T6" fmla="*/ 445 w 502"/>
                <a:gd name="T7" fmla="*/ 251 h 502"/>
                <a:gd name="T8" fmla="*/ 393 w 502"/>
                <a:gd name="T9" fmla="*/ 214 h 502"/>
                <a:gd name="T10" fmla="*/ 392 w 502"/>
                <a:gd name="T11" fmla="*/ 297 h 502"/>
                <a:gd name="T12" fmla="*/ 430 w 502"/>
                <a:gd name="T13" fmla="*/ 176 h 502"/>
                <a:gd name="T14" fmla="*/ 332 w 502"/>
                <a:gd name="T15" fmla="*/ 75 h 502"/>
                <a:gd name="T16" fmla="*/ 385 w 502"/>
                <a:gd name="T17" fmla="*/ 176 h 502"/>
                <a:gd name="T18" fmla="*/ 72 w 502"/>
                <a:gd name="T19" fmla="*/ 176 h 502"/>
                <a:gd name="T20" fmla="*/ 150 w 502"/>
                <a:gd name="T21" fmla="*/ 117 h 502"/>
                <a:gd name="T22" fmla="*/ 114 w 502"/>
                <a:gd name="T23" fmla="*/ 114 h 502"/>
                <a:gd name="T24" fmla="*/ 165 w 502"/>
                <a:gd name="T25" fmla="*/ 176 h 502"/>
                <a:gd name="T26" fmla="*/ 236 w 502"/>
                <a:gd name="T27" fmla="*/ 71 h 502"/>
                <a:gd name="T28" fmla="*/ 165 w 502"/>
                <a:gd name="T29" fmla="*/ 176 h 502"/>
                <a:gd name="T30" fmla="*/ 345 w 502"/>
                <a:gd name="T31" fmla="*/ 176 h 502"/>
                <a:gd name="T32" fmla="*/ 274 w 502"/>
                <a:gd name="T33" fmla="*/ 71 h 502"/>
                <a:gd name="T34" fmla="*/ 354 w 502"/>
                <a:gd name="T35" fmla="*/ 214 h 502"/>
                <a:gd name="T36" fmla="*/ 274 w 502"/>
                <a:gd name="T37" fmla="*/ 297 h 502"/>
                <a:gd name="T38" fmla="*/ 357 w 502"/>
                <a:gd name="T39" fmla="*/ 252 h 502"/>
                <a:gd name="T40" fmla="*/ 236 w 502"/>
                <a:gd name="T41" fmla="*/ 214 h 502"/>
                <a:gd name="T42" fmla="*/ 153 w 502"/>
                <a:gd name="T43" fmla="*/ 252 h 502"/>
                <a:gd name="T44" fmla="*/ 236 w 502"/>
                <a:gd name="T45" fmla="*/ 297 h 502"/>
                <a:gd name="T46" fmla="*/ 118 w 502"/>
                <a:gd name="T47" fmla="*/ 214 h 502"/>
                <a:gd name="T48" fmla="*/ 57 w 502"/>
                <a:gd name="T49" fmla="*/ 251 h 502"/>
                <a:gd name="T50" fmla="*/ 119 w 502"/>
                <a:gd name="T51" fmla="*/ 297 h 502"/>
                <a:gd name="T52" fmla="*/ 118 w 502"/>
                <a:gd name="T53" fmla="*/ 214 h 502"/>
                <a:gd name="T54" fmla="*/ 274 w 502"/>
                <a:gd name="T55" fmla="*/ 335 h 502"/>
                <a:gd name="T56" fmla="*/ 328 w 502"/>
                <a:gd name="T57" fmla="*/ 367 h 502"/>
                <a:gd name="T58" fmla="*/ 236 w 502"/>
                <a:gd name="T59" fmla="*/ 335 h 502"/>
                <a:gd name="T60" fmla="*/ 182 w 502"/>
                <a:gd name="T61" fmla="*/ 367 h 502"/>
                <a:gd name="T62" fmla="*/ 236 w 502"/>
                <a:gd name="T63" fmla="*/ 335 h 502"/>
                <a:gd name="T64" fmla="*/ 77 w 502"/>
                <a:gd name="T65" fmla="*/ 335 h 502"/>
                <a:gd name="T66" fmla="*/ 181 w 502"/>
                <a:gd name="T67" fmla="*/ 431 h 502"/>
                <a:gd name="T68" fmla="*/ 128 w 502"/>
                <a:gd name="T69" fmla="*/ 335 h 502"/>
                <a:gd name="T70" fmla="*/ 251 w 502"/>
                <a:gd name="T71" fmla="*/ 502 h 502"/>
                <a:gd name="T72" fmla="*/ 0 w 502"/>
                <a:gd name="T73" fmla="*/ 251 h 502"/>
                <a:gd name="T74" fmla="*/ 251 w 502"/>
                <a:gd name="T75" fmla="*/ 0 h 502"/>
                <a:gd name="T76" fmla="*/ 502 w 502"/>
                <a:gd name="T77" fmla="*/ 25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02" h="502">
                  <a:moveTo>
                    <a:pt x="334" y="426"/>
                  </a:moveTo>
                  <a:cubicBezTo>
                    <a:pt x="355" y="416"/>
                    <a:pt x="373" y="403"/>
                    <a:pt x="388" y="388"/>
                  </a:cubicBezTo>
                  <a:cubicBezTo>
                    <a:pt x="403" y="373"/>
                    <a:pt x="416" y="354"/>
                    <a:pt x="425" y="335"/>
                  </a:cubicBezTo>
                  <a:cubicBezTo>
                    <a:pt x="383" y="335"/>
                    <a:pt x="383" y="335"/>
                    <a:pt x="383" y="335"/>
                  </a:cubicBezTo>
                  <a:cubicBezTo>
                    <a:pt x="377" y="352"/>
                    <a:pt x="370" y="370"/>
                    <a:pt x="362" y="385"/>
                  </a:cubicBezTo>
                  <a:cubicBezTo>
                    <a:pt x="354" y="400"/>
                    <a:pt x="345" y="413"/>
                    <a:pt x="334" y="426"/>
                  </a:cubicBezTo>
                  <a:close/>
                  <a:moveTo>
                    <a:pt x="439" y="297"/>
                  </a:moveTo>
                  <a:cubicBezTo>
                    <a:pt x="443" y="282"/>
                    <a:pt x="445" y="267"/>
                    <a:pt x="445" y="251"/>
                  </a:cubicBezTo>
                  <a:cubicBezTo>
                    <a:pt x="445" y="238"/>
                    <a:pt x="444" y="226"/>
                    <a:pt x="442" y="214"/>
                  </a:cubicBezTo>
                  <a:cubicBezTo>
                    <a:pt x="393" y="214"/>
                    <a:pt x="393" y="214"/>
                    <a:pt x="393" y="214"/>
                  </a:cubicBezTo>
                  <a:cubicBezTo>
                    <a:pt x="395" y="227"/>
                    <a:pt x="395" y="239"/>
                    <a:pt x="395" y="252"/>
                  </a:cubicBezTo>
                  <a:cubicBezTo>
                    <a:pt x="395" y="267"/>
                    <a:pt x="394" y="282"/>
                    <a:pt x="392" y="297"/>
                  </a:cubicBezTo>
                  <a:cubicBezTo>
                    <a:pt x="439" y="297"/>
                    <a:pt x="439" y="297"/>
                    <a:pt x="439" y="297"/>
                  </a:cubicBezTo>
                  <a:close/>
                  <a:moveTo>
                    <a:pt x="430" y="176"/>
                  </a:moveTo>
                  <a:cubicBezTo>
                    <a:pt x="420" y="153"/>
                    <a:pt x="406" y="132"/>
                    <a:pt x="388" y="114"/>
                  </a:cubicBezTo>
                  <a:cubicBezTo>
                    <a:pt x="372" y="98"/>
                    <a:pt x="353" y="84"/>
                    <a:pt x="332" y="75"/>
                  </a:cubicBezTo>
                  <a:cubicBezTo>
                    <a:pt x="343" y="88"/>
                    <a:pt x="353" y="102"/>
                    <a:pt x="361" y="117"/>
                  </a:cubicBezTo>
                  <a:cubicBezTo>
                    <a:pt x="371" y="135"/>
                    <a:pt x="379" y="155"/>
                    <a:pt x="385" y="176"/>
                  </a:cubicBezTo>
                  <a:cubicBezTo>
                    <a:pt x="430" y="176"/>
                    <a:pt x="430" y="176"/>
                    <a:pt x="430" y="176"/>
                  </a:cubicBezTo>
                  <a:close/>
                  <a:moveTo>
                    <a:pt x="72" y="176"/>
                  </a:moveTo>
                  <a:cubicBezTo>
                    <a:pt x="125" y="176"/>
                    <a:pt x="125" y="176"/>
                    <a:pt x="125" y="176"/>
                  </a:cubicBezTo>
                  <a:cubicBezTo>
                    <a:pt x="131" y="155"/>
                    <a:pt x="139" y="135"/>
                    <a:pt x="150" y="117"/>
                  </a:cubicBezTo>
                  <a:cubicBezTo>
                    <a:pt x="159" y="100"/>
                    <a:pt x="170" y="84"/>
                    <a:pt x="183" y="69"/>
                  </a:cubicBezTo>
                  <a:cubicBezTo>
                    <a:pt x="157" y="79"/>
                    <a:pt x="133" y="94"/>
                    <a:pt x="114" y="114"/>
                  </a:cubicBezTo>
                  <a:cubicBezTo>
                    <a:pt x="96" y="132"/>
                    <a:pt x="82" y="153"/>
                    <a:pt x="72" y="176"/>
                  </a:cubicBezTo>
                  <a:close/>
                  <a:moveTo>
                    <a:pt x="165" y="176"/>
                  </a:moveTo>
                  <a:cubicBezTo>
                    <a:pt x="236" y="176"/>
                    <a:pt x="236" y="176"/>
                    <a:pt x="236" y="176"/>
                  </a:cubicBezTo>
                  <a:cubicBezTo>
                    <a:pt x="236" y="71"/>
                    <a:pt x="236" y="71"/>
                    <a:pt x="236" y="71"/>
                  </a:cubicBezTo>
                  <a:cubicBezTo>
                    <a:pt x="215" y="88"/>
                    <a:pt x="197" y="110"/>
                    <a:pt x="183" y="135"/>
                  </a:cubicBezTo>
                  <a:cubicBezTo>
                    <a:pt x="176" y="148"/>
                    <a:pt x="170" y="162"/>
                    <a:pt x="165" y="176"/>
                  </a:cubicBezTo>
                  <a:close/>
                  <a:moveTo>
                    <a:pt x="274" y="176"/>
                  </a:moveTo>
                  <a:cubicBezTo>
                    <a:pt x="345" y="176"/>
                    <a:pt x="345" y="176"/>
                    <a:pt x="345" y="176"/>
                  </a:cubicBezTo>
                  <a:cubicBezTo>
                    <a:pt x="341" y="162"/>
                    <a:pt x="335" y="148"/>
                    <a:pt x="327" y="135"/>
                  </a:cubicBezTo>
                  <a:cubicBezTo>
                    <a:pt x="314" y="110"/>
                    <a:pt x="296" y="88"/>
                    <a:pt x="274" y="71"/>
                  </a:cubicBezTo>
                  <a:cubicBezTo>
                    <a:pt x="274" y="176"/>
                    <a:pt x="274" y="176"/>
                    <a:pt x="274" y="176"/>
                  </a:cubicBezTo>
                  <a:close/>
                  <a:moveTo>
                    <a:pt x="354" y="214"/>
                  </a:moveTo>
                  <a:cubicBezTo>
                    <a:pt x="274" y="214"/>
                    <a:pt x="274" y="214"/>
                    <a:pt x="274" y="214"/>
                  </a:cubicBezTo>
                  <a:cubicBezTo>
                    <a:pt x="274" y="297"/>
                    <a:pt x="274" y="297"/>
                    <a:pt x="274" y="297"/>
                  </a:cubicBezTo>
                  <a:cubicBezTo>
                    <a:pt x="353" y="297"/>
                    <a:pt x="353" y="297"/>
                    <a:pt x="353" y="297"/>
                  </a:cubicBezTo>
                  <a:cubicBezTo>
                    <a:pt x="356" y="282"/>
                    <a:pt x="357" y="267"/>
                    <a:pt x="357" y="252"/>
                  </a:cubicBezTo>
                  <a:cubicBezTo>
                    <a:pt x="357" y="239"/>
                    <a:pt x="356" y="227"/>
                    <a:pt x="354" y="214"/>
                  </a:cubicBezTo>
                  <a:close/>
                  <a:moveTo>
                    <a:pt x="236" y="214"/>
                  </a:moveTo>
                  <a:cubicBezTo>
                    <a:pt x="156" y="214"/>
                    <a:pt x="156" y="214"/>
                    <a:pt x="156" y="214"/>
                  </a:cubicBezTo>
                  <a:cubicBezTo>
                    <a:pt x="154" y="227"/>
                    <a:pt x="153" y="239"/>
                    <a:pt x="153" y="252"/>
                  </a:cubicBezTo>
                  <a:cubicBezTo>
                    <a:pt x="153" y="267"/>
                    <a:pt x="155" y="282"/>
                    <a:pt x="158" y="297"/>
                  </a:cubicBezTo>
                  <a:cubicBezTo>
                    <a:pt x="236" y="297"/>
                    <a:pt x="236" y="297"/>
                    <a:pt x="236" y="297"/>
                  </a:cubicBezTo>
                  <a:cubicBezTo>
                    <a:pt x="236" y="214"/>
                    <a:pt x="236" y="214"/>
                    <a:pt x="236" y="214"/>
                  </a:cubicBezTo>
                  <a:close/>
                  <a:moveTo>
                    <a:pt x="118" y="214"/>
                  </a:moveTo>
                  <a:cubicBezTo>
                    <a:pt x="61" y="214"/>
                    <a:pt x="61" y="214"/>
                    <a:pt x="61" y="214"/>
                  </a:cubicBezTo>
                  <a:cubicBezTo>
                    <a:pt x="59" y="226"/>
                    <a:pt x="57" y="238"/>
                    <a:pt x="57" y="251"/>
                  </a:cubicBezTo>
                  <a:cubicBezTo>
                    <a:pt x="57" y="267"/>
                    <a:pt x="59" y="282"/>
                    <a:pt x="63" y="297"/>
                  </a:cubicBezTo>
                  <a:cubicBezTo>
                    <a:pt x="119" y="297"/>
                    <a:pt x="119" y="297"/>
                    <a:pt x="119" y="297"/>
                  </a:cubicBezTo>
                  <a:cubicBezTo>
                    <a:pt x="116" y="282"/>
                    <a:pt x="115" y="267"/>
                    <a:pt x="115" y="252"/>
                  </a:cubicBezTo>
                  <a:cubicBezTo>
                    <a:pt x="115" y="239"/>
                    <a:pt x="116" y="227"/>
                    <a:pt x="118" y="214"/>
                  </a:cubicBezTo>
                  <a:close/>
                  <a:moveTo>
                    <a:pt x="342" y="335"/>
                  </a:moveTo>
                  <a:cubicBezTo>
                    <a:pt x="274" y="335"/>
                    <a:pt x="274" y="335"/>
                    <a:pt x="274" y="335"/>
                  </a:cubicBezTo>
                  <a:cubicBezTo>
                    <a:pt x="274" y="433"/>
                    <a:pt x="274" y="433"/>
                    <a:pt x="274" y="433"/>
                  </a:cubicBezTo>
                  <a:cubicBezTo>
                    <a:pt x="296" y="415"/>
                    <a:pt x="315" y="392"/>
                    <a:pt x="328" y="367"/>
                  </a:cubicBezTo>
                  <a:cubicBezTo>
                    <a:pt x="334" y="357"/>
                    <a:pt x="338" y="346"/>
                    <a:pt x="342" y="335"/>
                  </a:cubicBezTo>
                  <a:close/>
                  <a:moveTo>
                    <a:pt x="236" y="335"/>
                  </a:moveTo>
                  <a:cubicBezTo>
                    <a:pt x="168" y="335"/>
                    <a:pt x="168" y="335"/>
                    <a:pt x="168" y="335"/>
                  </a:cubicBezTo>
                  <a:cubicBezTo>
                    <a:pt x="172" y="346"/>
                    <a:pt x="177" y="357"/>
                    <a:pt x="182" y="367"/>
                  </a:cubicBezTo>
                  <a:cubicBezTo>
                    <a:pt x="196" y="392"/>
                    <a:pt x="214" y="415"/>
                    <a:pt x="236" y="433"/>
                  </a:cubicBezTo>
                  <a:cubicBezTo>
                    <a:pt x="236" y="335"/>
                    <a:pt x="236" y="335"/>
                    <a:pt x="236" y="335"/>
                  </a:cubicBezTo>
                  <a:close/>
                  <a:moveTo>
                    <a:pt x="128" y="335"/>
                  </a:moveTo>
                  <a:cubicBezTo>
                    <a:pt x="77" y="335"/>
                    <a:pt x="77" y="335"/>
                    <a:pt x="77" y="335"/>
                  </a:cubicBezTo>
                  <a:cubicBezTo>
                    <a:pt x="86" y="354"/>
                    <a:pt x="99" y="373"/>
                    <a:pt x="114" y="388"/>
                  </a:cubicBezTo>
                  <a:cubicBezTo>
                    <a:pt x="133" y="407"/>
                    <a:pt x="155" y="422"/>
                    <a:pt x="181" y="431"/>
                  </a:cubicBezTo>
                  <a:cubicBezTo>
                    <a:pt x="168" y="417"/>
                    <a:pt x="158" y="402"/>
                    <a:pt x="149" y="385"/>
                  </a:cubicBezTo>
                  <a:cubicBezTo>
                    <a:pt x="140" y="370"/>
                    <a:pt x="133" y="352"/>
                    <a:pt x="128" y="335"/>
                  </a:cubicBezTo>
                  <a:close/>
                  <a:moveTo>
                    <a:pt x="429" y="428"/>
                  </a:moveTo>
                  <a:cubicBezTo>
                    <a:pt x="383" y="474"/>
                    <a:pt x="321" y="502"/>
                    <a:pt x="251" y="502"/>
                  </a:cubicBezTo>
                  <a:cubicBezTo>
                    <a:pt x="182" y="502"/>
                    <a:pt x="119" y="474"/>
                    <a:pt x="74" y="428"/>
                  </a:cubicBezTo>
                  <a:cubicBezTo>
                    <a:pt x="28" y="383"/>
                    <a:pt x="0" y="320"/>
                    <a:pt x="0" y="251"/>
                  </a:cubicBezTo>
                  <a:cubicBezTo>
                    <a:pt x="0" y="182"/>
                    <a:pt x="28" y="119"/>
                    <a:pt x="74" y="73"/>
                  </a:cubicBezTo>
                  <a:cubicBezTo>
                    <a:pt x="119" y="28"/>
                    <a:pt x="182" y="0"/>
                    <a:pt x="251" y="0"/>
                  </a:cubicBezTo>
                  <a:cubicBezTo>
                    <a:pt x="321" y="0"/>
                    <a:pt x="383" y="28"/>
                    <a:pt x="429" y="73"/>
                  </a:cubicBezTo>
                  <a:cubicBezTo>
                    <a:pt x="474" y="119"/>
                    <a:pt x="502" y="182"/>
                    <a:pt x="502" y="251"/>
                  </a:cubicBezTo>
                  <a:cubicBezTo>
                    <a:pt x="502" y="320"/>
                    <a:pt x="474" y="383"/>
                    <a:pt x="429" y="4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46" name="组合 45">
            <a:extLst>
              <a:ext uri="{FF2B5EF4-FFF2-40B4-BE49-F238E27FC236}">
                <a16:creationId xmlns:a16="http://schemas.microsoft.com/office/drawing/2014/main" id="{E2A9865D-E707-44CB-9FB4-CA425607B7C1}"/>
              </a:ext>
            </a:extLst>
          </p:cNvPr>
          <p:cNvGrpSpPr/>
          <p:nvPr/>
        </p:nvGrpSpPr>
        <p:grpSpPr>
          <a:xfrm>
            <a:off x="3169921" y="2040315"/>
            <a:ext cx="1621155" cy="740064"/>
            <a:chOff x="3169920" y="2040315"/>
            <a:chExt cx="1621155" cy="740064"/>
          </a:xfrm>
        </p:grpSpPr>
        <p:sp>
          <p:nvSpPr>
            <p:cNvPr id="47" name="椭圆 46">
              <a:extLst>
                <a:ext uri="{FF2B5EF4-FFF2-40B4-BE49-F238E27FC236}">
                  <a16:creationId xmlns:a16="http://schemas.microsoft.com/office/drawing/2014/main" id="{B446D030-311E-4672-88AD-53A16740FD6A}"/>
                </a:ext>
              </a:extLst>
            </p:cNvPr>
            <p:cNvSpPr/>
            <p:nvPr/>
          </p:nvSpPr>
          <p:spPr>
            <a:xfrm>
              <a:off x="4676775" y="2360011"/>
              <a:ext cx="114300" cy="114300"/>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48" name="直接连接符 47">
              <a:extLst>
                <a:ext uri="{FF2B5EF4-FFF2-40B4-BE49-F238E27FC236}">
                  <a16:creationId xmlns:a16="http://schemas.microsoft.com/office/drawing/2014/main" id="{CB011A8D-4497-4B1A-A1AC-F662B730AEE3}"/>
                </a:ext>
              </a:extLst>
            </p:cNvPr>
            <p:cNvCxnSpPr>
              <a:stCxn id="47" idx="2"/>
            </p:cNvCxnSpPr>
            <p:nvPr/>
          </p:nvCxnSpPr>
          <p:spPr>
            <a:xfrm flipH="1">
              <a:off x="3169920" y="2417161"/>
              <a:ext cx="150685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A3CA151E-0F89-49F1-A1B2-C0D81F2CFAFF}"/>
                </a:ext>
              </a:extLst>
            </p:cNvPr>
            <p:cNvCxnSpPr/>
            <p:nvPr/>
          </p:nvCxnSpPr>
          <p:spPr>
            <a:xfrm flipV="1">
              <a:off x="3169920" y="2040315"/>
              <a:ext cx="0" cy="740064"/>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0" name="组合 49">
            <a:extLst>
              <a:ext uri="{FF2B5EF4-FFF2-40B4-BE49-F238E27FC236}">
                <a16:creationId xmlns:a16="http://schemas.microsoft.com/office/drawing/2014/main" id="{ABB43460-E89A-4969-9F44-8F2A91F28A67}"/>
              </a:ext>
            </a:extLst>
          </p:cNvPr>
          <p:cNvGrpSpPr/>
          <p:nvPr/>
        </p:nvGrpSpPr>
        <p:grpSpPr>
          <a:xfrm>
            <a:off x="955041" y="3961550"/>
            <a:ext cx="2594760" cy="857259"/>
            <a:chOff x="7109327" y="3179834"/>
            <a:chExt cx="1923123" cy="857259"/>
          </a:xfrm>
        </p:grpSpPr>
        <p:sp>
          <p:nvSpPr>
            <p:cNvPr id="51" name="文本框 50">
              <a:extLst>
                <a:ext uri="{FF2B5EF4-FFF2-40B4-BE49-F238E27FC236}">
                  <a16:creationId xmlns:a16="http://schemas.microsoft.com/office/drawing/2014/main" id="{4FA18B23-6F0F-42CF-8B7F-9220BDD39B44}"/>
                </a:ext>
              </a:extLst>
            </p:cNvPr>
            <p:cNvSpPr txBox="1"/>
            <p:nvPr/>
          </p:nvSpPr>
          <p:spPr>
            <a:xfrm>
              <a:off x="7109327" y="3179834"/>
              <a:ext cx="1923123" cy="379656"/>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1867" b="1" i="0" u="none" strike="noStrike" kern="1200" cap="none" spc="0" normalizeH="0" baseline="0" noProof="0" dirty="0">
                  <a:ln>
                    <a:noFill/>
                  </a:ln>
                  <a:solidFill>
                    <a:srgbClr val="554C51"/>
                  </a:solidFill>
                  <a:effectLst/>
                  <a:uLnTx/>
                  <a:uFillTx/>
                  <a:latin typeface="微软雅黑"/>
                  <a:ea typeface="微软雅黑"/>
                  <a:cs typeface="+mn-cs"/>
                </a:rPr>
                <a:t>在此添加标题</a:t>
              </a:r>
            </a:p>
          </p:txBody>
        </p:sp>
        <p:sp>
          <p:nvSpPr>
            <p:cNvPr id="52" name="文本框 51">
              <a:extLst>
                <a:ext uri="{FF2B5EF4-FFF2-40B4-BE49-F238E27FC236}">
                  <a16:creationId xmlns:a16="http://schemas.microsoft.com/office/drawing/2014/main" id="{94E5E125-5920-4919-AB91-F60CB15A0793}"/>
                </a:ext>
              </a:extLst>
            </p:cNvPr>
            <p:cNvSpPr txBox="1"/>
            <p:nvPr/>
          </p:nvSpPr>
          <p:spPr>
            <a:xfrm>
              <a:off x="7115007" y="3575428"/>
              <a:ext cx="167601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在这里输入您的文字内容，或者将您的文字内容复制在这里。</a:t>
              </a:r>
            </a:p>
          </p:txBody>
        </p:sp>
      </p:grpSp>
      <p:grpSp>
        <p:nvGrpSpPr>
          <p:cNvPr id="53" name="组合 52">
            <a:extLst>
              <a:ext uri="{FF2B5EF4-FFF2-40B4-BE49-F238E27FC236}">
                <a16:creationId xmlns:a16="http://schemas.microsoft.com/office/drawing/2014/main" id="{AE91B8A4-2ED0-4887-B427-6C3648E6B76B}"/>
              </a:ext>
            </a:extLst>
          </p:cNvPr>
          <p:cNvGrpSpPr/>
          <p:nvPr/>
        </p:nvGrpSpPr>
        <p:grpSpPr>
          <a:xfrm>
            <a:off x="3169921" y="4023115"/>
            <a:ext cx="1621155" cy="740064"/>
            <a:chOff x="3169920" y="2040315"/>
            <a:chExt cx="1621155" cy="740064"/>
          </a:xfrm>
        </p:grpSpPr>
        <p:sp>
          <p:nvSpPr>
            <p:cNvPr id="54" name="椭圆 53">
              <a:extLst>
                <a:ext uri="{FF2B5EF4-FFF2-40B4-BE49-F238E27FC236}">
                  <a16:creationId xmlns:a16="http://schemas.microsoft.com/office/drawing/2014/main" id="{CE9E148F-D5CA-4774-99A9-B53E2AF1BD6D}"/>
                </a:ext>
              </a:extLst>
            </p:cNvPr>
            <p:cNvSpPr/>
            <p:nvPr/>
          </p:nvSpPr>
          <p:spPr>
            <a:xfrm>
              <a:off x="4676775" y="2360011"/>
              <a:ext cx="114300" cy="114300"/>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55" name="直接连接符 54">
              <a:extLst>
                <a:ext uri="{FF2B5EF4-FFF2-40B4-BE49-F238E27FC236}">
                  <a16:creationId xmlns:a16="http://schemas.microsoft.com/office/drawing/2014/main" id="{E451B046-A8F2-45AF-B30B-EAA2B226B5A9}"/>
                </a:ext>
              </a:extLst>
            </p:cNvPr>
            <p:cNvCxnSpPr>
              <a:stCxn id="54" idx="2"/>
            </p:cNvCxnSpPr>
            <p:nvPr/>
          </p:nvCxnSpPr>
          <p:spPr>
            <a:xfrm flipH="1">
              <a:off x="3169920" y="2417161"/>
              <a:ext cx="150685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BE5802C9-4C1B-4656-BF86-9F3B750225CC}"/>
                </a:ext>
              </a:extLst>
            </p:cNvPr>
            <p:cNvCxnSpPr/>
            <p:nvPr/>
          </p:nvCxnSpPr>
          <p:spPr>
            <a:xfrm flipV="1">
              <a:off x="3169920" y="2040315"/>
              <a:ext cx="0" cy="740064"/>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7" name="组合 56">
            <a:extLst>
              <a:ext uri="{FF2B5EF4-FFF2-40B4-BE49-F238E27FC236}">
                <a16:creationId xmlns:a16="http://schemas.microsoft.com/office/drawing/2014/main" id="{14B71EFF-F92B-4D79-87B3-4D9ACCD20DB4}"/>
              </a:ext>
            </a:extLst>
          </p:cNvPr>
          <p:cNvGrpSpPr/>
          <p:nvPr/>
        </p:nvGrpSpPr>
        <p:grpSpPr>
          <a:xfrm flipH="1">
            <a:off x="7454201" y="2040315"/>
            <a:ext cx="1621155" cy="740064"/>
            <a:chOff x="3169920" y="2040315"/>
            <a:chExt cx="1621155" cy="740064"/>
          </a:xfrm>
        </p:grpSpPr>
        <p:sp>
          <p:nvSpPr>
            <p:cNvPr id="58" name="椭圆 57">
              <a:extLst>
                <a:ext uri="{FF2B5EF4-FFF2-40B4-BE49-F238E27FC236}">
                  <a16:creationId xmlns:a16="http://schemas.microsoft.com/office/drawing/2014/main" id="{64C0104F-F721-471D-8B1F-3E93792386E2}"/>
                </a:ext>
              </a:extLst>
            </p:cNvPr>
            <p:cNvSpPr/>
            <p:nvPr/>
          </p:nvSpPr>
          <p:spPr>
            <a:xfrm>
              <a:off x="4676775" y="2360011"/>
              <a:ext cx="114300" cy="114300"/>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59" name="直接连接符 58">
              <a:extLst>
                <a:ext uri="{FF2B5EF4-FFF2-40B4-BE49-F238E27FC236}">
                  <a16:creationId xmlns:a16="http://schemas.microsoft.com/office/drawing/2014/main" id="{E1D768EB-BDD1-468F-8A2C-D2282BCEBB7A}"/>
                </a:ext>
              </a:extLst>
            </p:cNvPr>
            <p:cNvCxnSpPr>
              <a:stCxn id="58" idx="2"/>
            </p:cNvCxnSpPr>
            <p:nvPr/>
          </p:nvCxnSpPr>
          <p:spPr>
            <a:xfrm flipH="1">
              <a:off x="3169920" y="2417161"/>
              <a:ext cx="150685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572E79BE-88A2-4EAD-A597-14DAB606E3CE}"/>
                </a:ext>
              </a:extLst>
            </p:cNvPr>
            <p:cNvCxnSpPr/>
            <p:nvPr/>
          </p:nvCxnSpPr>
          <p:spPr>
            <a:xfrm flipV="1">
              <a:off x="3169920" y="2040315"/>
              <a:ext cx="0" cy="740064"/>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1" name="组合 60">
            <a:extLst>
              <a:ext uri="{FF2B5EF4-FFF2-40B4-BE49-F238E27FC236}">
                <a16:creationId xmlns:a16="http://schemas.microsoft.com/office/drawing/2014/main" id="{87E3A6A1-DF04-4C5A-8FF1-0A795205AE95}"/>
              </a:ext>
            </a:extLst>
          </p:cNvPr>
          <p:cNvGrpSpPr/>
          <p:nvPr/>
        </p:nvGrpSpPr>
        <p:grpSpPr>
          <a:xfrm flipH="1">
            <a:off x="7454201" y="4023115"/>
            <a:ext cx="1621155" cy="740064"/>
            <a:chOff x="3169920" y="2040315"/>
            <a:chExt cx="1621155" cy="740064"/>
          </a:xfrm>
        </p:grpSpPr>
        <p:sp>
          <p:nvSpPr>
            <p:cNvPr id="62" name="椭圆 61">
              <a:extLst>
                <a:ext uri="{FF2B5EF4-FFF2-40B4-BE49-F238E27FC236}">
                  <a16:creationId xmlns:a16="http://schemas.microsoft.com/office/drawing/2014/main" id="{8B6D52CC-B4D2-4EDB-BFAA-2461F6C50C00}"/>
                </a:ext>
              </a:extLst>
            </p:cNvPr>
            <p:cNvSpPr/>
            <p:nvPr/>
          </p:nvSpPr>
          <p:spPr>
            <a:xfrm>
              <a:off x="4676775" y="2360011"/>
              <a:ext cx="114300" cy="114300"/>
            </a:xfrm>
            <a:prstGeom prst="ellipse">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67"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63" name="直接连接符 62">
              <a:extLst>
                <a:ext uri="{FF2B5EF4-FFF2-40B4-BE49-F238E27FC236}">
                  <a16:creationId xmlns:a16="http://schemas.microsoft.com/office/drawing/2014/main" id="{69EFD19E-E1CE-4B24-B7A3-A7B5CC852331}"/>
                </a:ext>
              </a:extLst>
            </p:cNvPr>
            <p:cNvCxnSpPr>
              <a:stCxn id="62" idx="2"/>
            </p:cNvCxnSpPr>
            <p:nvPr/>
          </p:nvCxnSpPr>
          <p:spPr>
            <a:xfrm flipH="1">
              <a:off x="3169920" y="2417161"/>
              <a:ext cx="150685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D4487B87-5E88-45A5-AD76-A0AD7CB9ACD0}"/>
                </a:ext>
              </a:extLst>
            </p:cNvPr>
            <p:cNvCxnSpPr/>
            <p:nvPr/>
          </p:nvCxnSpPr>
          <p:spPr>
            <a:xfrm flipV="1">
              <a:off x="3169920" y="2040315"/>
              <a:ext cx="0" cy="740064"/>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5" name="组合 64">
            <a:extLst>
              <a:ext uri="{FF2B5EF4-FFF2-40B4-BE49-F238E27FC236}">
                <a16:creationId xmlns:a16="http://schemas.microsoft.com/office/drawing/2014/main" id="{C06A9340-00B1-49FB-BCE7-F8ED27244EF7}"/>
              </a:ext>
            </a:extLst>
          </p:cNvPr>
          <p:cNvGrpSpPr/>
          <p:nvPr/>
        </p:nvGrpSpPr>
        <p:grpSpPr>
          <a:xfrm>
            <a:off x="9103357" y="1939058"/>
            <a:ext cx="2727097" cy="841321"/>
            <a:chOff x="7124779" y="3140141"/>
            <a:chExt cx="1924565" cy="841321"/>
          </a:xfrm>
        </p:grpSpPr>
        <p:sp>
          <p:nvSpPr>
            <p:cNvPr id="66" name="文本框 65">
              <a:extLst>
                <a:ext uri="{FF2B5EF4-FFF2-40B4-BE49-F238E27FC236}">
                  <a16:creationId xmlns:a16="http://schemas.microsoft.com/office/drawing/2014/main" id="{0C54B1E9-9331-44C3-99CD-25F3151EB255}"/>
                </a:ext>
              </a:extLst>
            </p:cNvPr>
            <p:cNvSpPr txBox="1"/>
            <p:nvPr/>
          </p:nvSpPr>
          <p:spPr>
            <a:xfrm>
              <a:off x="7126221" y="3140141"/>
              <a:ext cx="1923123" cy="379656"/>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1867" b="1" i="0" u="none" strike="noStrike" kern="1200" cap="none" spc="0" normalizeH="0" baseline="0" noProof="0" dirty="0">
                  <a:ln>
                    <a:noFill/>
                  </a:ln>
                  <a:solidFill>
                    <a:srgbClr val="FCC540"/>
                  </a:solidFill>
                  <a:effectLst/>
                  <a:uLnTx/>
                  <a:uFillTx/>
                  <a:latin typeface="微软雅黑"/>
                  <a:ea typeface="微软雅黑"/>
                  <a:cs typeface="+mn-cs"/>
                </a:rPr>
                <a:t>在此添加标题</a:t>
              </a:r>
            </a:p>
          </p:txBody>
        </p:sp>
        <p:sp>
          <p:nvSpPr>
            <p:cNvPr id="67" name="文本框 66">
              <a:extLst>
                <a:ext uri="{FF2B5EF4-FFF2-40B4-BE49-F238E27FC236}">
                  <a16:creationId xmlns:a16="http://schemas.microsoft.com/office/drawing/2014/main" id="{D800C3B7-065A-4577-A6C1-F480E78DE73E}"/>
                </a:ext>
              </a:extLst>
            </p:cNvPr>
            <p:cNvSpPr txBox="1"/>
            <p:nvPr/>
          </p:nvSpPr>
          <p:spPr>
            <a:xfrm>
              <a:off x="7124779" y="3519797"/>
              <a:ext cx="155931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在这里输入您的文字内容，或者将您的文字内容复制在这里。</a:t>
              </a:r>
            </a:p>
          </p:txBody>
        </p:sp>
      </p:grpSp>
      <p:grpSp>
        <p:nvGrpSpPr>
          <p:cNvPr id="68" name="组合 67">
            <a:extLst>
              <a:ext uri="{FF2B5EF4-FFF2-40B4-BE49-F238E27FC236}">
                <a16:creationId xmlns:a16="http://schemas.microsoft.com/office/drawing/2014/main" id="{C8938AFF-DC9C-4C4A-81C2-C6B86F15FF6C}"/>
              </a:ext>
            </a:extLst>
          </p:cNvPr>
          <p:cNvGrpSpPr/>
          <p:nvPr/>
        </p:nvGrpSpPr>
        <p:grpSpPr>
          <a:xfrm>
            <a:off x="9081463" y="3961550"/>
            <a:ext cx="2819184" cy="841083"/>
            <a:chOff x="7109327" y="3179834"/>
            <a:chExt cx="1923123" cy="841083"/>
          </a:xfrm>
        </p:grpSpPr>
        <p:sp>
          <p:nvSpPr>
            <p:cNvPr id="69" name="文本框 68">
              <a:extLst>
                <a:ext uri="{FF2B5EF4-FFF2-40B4-BE49-F238E27FC236}">
                  <a16:creationId xmlns:a16="http://schemas.microsoft.com/office/drawing/2014/main" id="{8A292490-5318-49B5-8820-8EBB0B04F0FD}"/>
                </a:ext>
              </a:extLst>
            </p:cNvPr>
            <p:cNvSpPr txBox="1"/>
            <p:nvPr/>
          </p:nvSpPr>
          <p:spPr>
            <a:xfrm>
              <a:off x="7109327" y="3179834"/>
              <a:ext cx="1923123" cy="379656"/>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zh-CN" altLang="en-US" sz="1867" b="1" i="0" u="none" strike="noStrike" kern="1200" cap="none" spc="0" normalizeH="0" baseline="0" noProof="0" dirty="0">
                  <a:ln>
                    <a:noFill/>
                  </a:ln>
                  <a:solidFill>
                    <a:srgbClr val="35D1F1"/>
                  </a:solidFill>
                  <a:effectLst/>
                  <a:uLnTx/>
                  <a:uFillTx/>
                  <a:latin typeface="微软雅黑"/>
                  <a:ea typeface="微软雅黑"/>
                  <a:cs typeface="+mn-cs"/>
                </a:rPr>
                <a:t>在此添加标题</a:t>
              </a:r>
            </a:p>
          </p:txBody>
        </p:sp>
        <p:sp>
          <p:nvSpPr>
            <p:cNvPr id="70" name="文本框 69">
              <a:extLst>
                <a:ext uri="{FF2B5EF4-FFF2-40B4-BE49-F238E27FC236}">
                  <a16:creationId xmlns:a16="http://schemas.microsoft.com/office/drawing/2014/main" id="{F93EB2E5-F53A-473D-A176-A4B15BEB885E}"/>
                </a:ext>
              </a:extLst>
            </p:cNvPr>
            <p:cNvSpPr txBox="1"/>
            <p:nvPr/>
          </p:nvSpPr>
          <p:spPr>
            <a:xfrm>
              <a:off x="7124262" y="3559252"/>
              <a:ext cx="155931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在这里输入您的文字内容，或者将您的文字内容复制在这里。</a:t>
              </a:r>
            </a:p>
          </p:txBody>
        </p:sp>
      </p:grpSp>
    </p:spTree>
    <p:extLst>
      <p:ext uri="{BB962C8B-B14F-4D97-AF65-F5344CB8AC3E}">
        <p14:creationId xmlns:p14="http://schemas.microsoft.com/office/powerpoint/2010/main" val="220715423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1000"/>
                                        <p:tgtEl>
                                          <p:spTgt spid="23"/>
                                        </p:tgtEl>
                                      </p:cBhvr>
                                    </p:animEffect>
                                    <p:anim calcmode="lin" valueType="num">
                                      <p:cBhvr>
                                        <p:cTn id="23" dur="1000" fill="hold"/>
                                        <p:tgtEl>
                                          <p:spTgt spid="23"/>
                                        </p:tgtEl>
                                        <p:attrNameLst>
                                          <p:attrName>ppt_x</p:attrName>
                                        </p:attrNameLst>
                                      </p:cBhvr>
                                      <p:tavLst>
                                        <p:tav tm="0">
                                          <p:val>
                                            <p:strVal val="#ppt_x"/>
                                          </p:val>
                                        </p:tav>
                                        <p:tav tm="100000">
                                          <p:val>
                                            <p:strVal val="#ppt_x"/>
                                          </p:val>
                                        </p:tav>
                                      </p:tavLst>
                                    </p:anim>
                                    <p:anim calcmode="lin" valueType="num">
                                      <p:cBhvr>
                                        <p:cTn id="24" dur="1000" fill="hold"/>
                                        <p:tgtEl>
                                          <p:spTgt spid="2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1000"/>
                                        <p:tgtEl>
                                          <p:spTgt spid="24"/>
                                        </p:tgtEl>
                                      </p:cBhvr>
                                    </p:animEffect>
                                    <p:anim calcmode="lin" valueType="num">
                                      <p:cBhvr>
                                        <p:cTn id="28" dur="1000" fill="hold"/>
                                        <p:tgtEl>
                                          <p:spTgt spid="24"/>
                                        </p:tgtEl>
                                        <p:attrNameLst>
                                          <p:attrName>ppt_x</p:attrName>
                                        </p:attrNameLst>
                                      </p:cBhvr>
                                      <p:tavLst>
                                        <p:tav tm="0">
                                          <p:val>
                                            <p:strVal val="#ppt_x"/>
                                          </p:val>
                                        </p:tav>
                                        <p:tav tm="100000">
                                          <p:val>
                                            <p:strVal val="#ppt_x"/>
                                          </p:val>
                                        </p:tav>
                                      </p:tavLst>
                                    </p:anim>
                                    <p:anim calcmode="lin" valueType="num">
                                      <p:cBhvr>
                                        <p:cTn id="29" dur="1000" fill="hold"/>
                                        <p:tgtEl>
                                          <p:spTgt spid="2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1000"/>
                                        <p:tgtEl>
                                          <p:spTgt spid="25"/>
                                        </p:tgtEl>
                                      </p:cBhvr>
                                    </p:animEffect>
                                    <p:anim calcmode="lin" valueType="num">
                                      <p:cBhvr>
                                        <p:cTn id="33" dur="1000" fill="hold"/>
                                        <p:tgtEl>
                                          <p:spTgt spid="25"/>
                                        </p:tgtEl>
                                        <p:attrNameLst>
                                          <p:attrName>ppt_x</p:attrName>
                                        </p:attrNameLst>
                                      </p:cBhvr>
                                      <p:tavLst>
                                        <p:tav tm="0">
                                          <p:val>
                                            <p:strVal val="#ppt_x"/>
                                          </p:val>
                                        </p:tav>
                                        <p:tav tm="100000">
                                          <p:val>
                                            <p:strVal val="#ppt_x"/>
                                          </p:val>
                                        </p:tav>
                                      </p:tavLst>
                                    </p:anim>
                                    <p:anim calcmode="lin" valueType="num">
                                      <p:cBhvr>
                                        <p:cTn id="34" dur="1000" fill="hold"/>
                                        <p:tgtEl>
                                          <p:spTgt spid="2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1000"/>
                                        <p:tgtEl>
                                          <p:spTgt spid="26"/>
                                        </p:tgtEl>
                                      </p:cBhvr>
                                    </p:animEffect>
                                    <p:anim calcmode="lin" valueType="num">
                                      <p:cBhvr>
                                        <p:cTn id="38" dur="1000" fill="hold"/>
                                        <p:tgtEl>
                                          <p:spTgt spid="26"/>
                                        </p:tgtEl>
                                        <p:attrNameLst>
                                          <p:attrName>ppt_x</p:attrName>
                                        </p:attrNameLst>
                                      </p:cBhvr>
                                      <p:tavLst>
                                        <p:tav tm="0">
                                          <p:val>
                                            <p:strVal val="#ppt_x"/>
                                          </p:val>
                                        </p:tav>
                                        <p:tav tm="100000">
                                          <p:val>
                                            <p:strVal val="#ppt_x"/>
                                          </p:val>
                                        </p:tav>
                                      </p:tavLst>
                                    </p:anim>
                                    <p:anim calcmode="lin" valueType="num">
                                      <p:cBhvr>
                                        <p:cTn id="39" dur="1000" fill="hold"/>
                                        <p:tgtEl>
                                          <p:spTgt spid="2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1000"/>
                                        <p:tgtEl>
                                          <p:spTgt spid="27"/>
                                        </p:tgtEl>
                                      </p:cBhvr>
                                    </p:animEffect>
                                    <p:anim calcmode="lin" valueType="num">
                                      <p:cBhvr>
                                        <p:cTn id="43" dur="1000" fill="hold"/>
                                        <p:tgtEl>
                                          <p:spTgt spid="27"/>
                                        </p:tgtEl>
                                        <p:attrNameLst>
                                          <p:attrName>ppt_x</p:attrName>
                                        </p:attrNameLst>
                                      </p:cBhvr>
                                      <p:tavLst>
                                        <p:tav tm="0">
                                          <p:val>
                                            <p:strVal val="#ppt_x"/>
                                          </p:val>
                                        </p:tav>
                                        <p:tav tm="100000">
                                          <p:val>
                                            <p:strVal val="#ppt_x"/>
                                          </p:val>
                                        </p:tav>
                                      </p:tavLst>
                                    </p:anim>
                                    <p:anim calcmode="lin" valueType="num">
                                      <p:cBhvr>
                                        <p:cTn id="44" dur="1000" fill="hold"/>
                                        <p:tgtEl>
                                          <p:spTgt spid="2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1000"/>
                                        <p:tgtEl>
                                          <p:spTgt spid="28"/>
                                        </p:tgtEl>
                                      </p:cBhvr>
                                    </p:animEffect>
                                    <p:anim calcmode="lin" valueType="num">
                                      <p:cBhvr>
                                        <p:cTn id="48" dur="1000" fill="hold"/>
                                        <p:tgtEl>
                                          <p:spTgt spid="28"/>
                                        </p:tgtEl>
                                        <p:attrNameLst>
                                          <p:attrName>ppt_x</p:attrName>
                                        </p:attrNameLst>
                                      </p:cBhvr>
                                      <p:tavLst>
                                        <p:tav tm="0">
                                          <p:val>
                                            <p:strVal val="#ppt_x"/>
                                          </p:val>
                                        </p:tav>
                                        <p:tav tm="100000">
                                          <p:val>
                                            <p:strVal val="#ppt_x"/>
                                          </p:val>
                                        </p:tav>
                                      </p:tavLst>
                                    </p:anim>
                                    <p:anim calcmode="lin" valueType="num">
                                      <p:cBhvr>
                                        <p:cTn id="49" dur="1000" fill="hold"/>
                                        <p:tgtEl>
                                          <p:spTgt spid="2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1000"/>
                                        <p:tgtEl>
                                          <p:spTgt spid="29"/>
                                        </p:tgtEl>
                                      </p:cBhvr>
                                    </p:animEffect>
                                    <p:anim calcmode="lin" valueType="num">
                                      <p:cBhvr>
                                        <p:cTn id="53" dur="1000" fill="hold"/>
                                        <p:tgtEl>
                                          <p:spTgt spid="29"/>
                                        </p:tgtEl>
                                        <p:attrNameLst>
                                          <p:attrName>ppt_x</p:attrName>
                                        </p:attrNameLst>
                                      </p:cBhvr>
                                      <p:tavLst>
                                        <p:tav tm="0">
                                          <p:val>
                                            <p:strVal val="#ppt_x"/>
                                          </p:val>
                                        </p:tav>
                                        <p:tav tm="100000">
                                          <p:val>
                                            <p:strVal val="#ppt_x"/>
                                          </p:val>
                                        </p:tav>
                                      </p:tavLst>
                                    </p:anim>
                                    <p:anim calcmode="lin" valueType="num">
                                      <p:cBhvr>
                                        <p:cTn id="54" dur="1000" fill="hold"/>
                                        <p:tgtEl>
                                          <p:spTgt spid="29"/>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1000"/>
                                        <p:tgtEl>
                                          <p:spTgt spid="30"/>
                                        </p:tgtEl>
                                      </p:cBhvr>
                                    </p:animEffect>
                                    <p:anim calcmode="lin" valueType="num">
                                      <p:cBhvr>
                                        <p:cTn id="58" dur="1000" fill="hold"/>
                                        <p:tgtEl>
                                          <p:spTgt spid="30"/>
                                        </p:tgtEl>
                                        <p:attrNameLst>
                                          <p:attrName>ppt_x</p:attrName>
                                        </p:attrNameLst>
                                      </p:cBhvr>
                                      <p:tavLst>
                                        <p:tav tm="0">
                                          <p:val>
                                            <p:strVal val="#ppt_x"/>
                                          </p:val>
                                        </p:tav>
                                        <p:tav tm="100000">
                                          <p:val>
                                            <p:strVal val="#ppt_x"/>
                                          </p:val>
                                        </p:tav>
                                      </p:tavLst>
                                    </p:anim>
                                    <p:anim calcmode="lin" valueType="num">
                                      <p:cBhvr>
                                        <p:cTn id="59" dur="1000" fill="hold"/>
                                        <p:tgtEl>
                                          <p:spTgt spid="30"/>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1000"/>
                                        <p:tgtEl>
                                          <p:spTgt spid="32"/>
                                        </p:tgtEl>
                                      </p:cBhvr>
                                    </p:animEffect>
                                    <p:anim calcmode="lin" valueType="num">
                                      <p:cBhvr>
                                        <p:cTn id="63" dur="1000" fill="hold"/>
                                        <p:tgtEl>
                                          <p:spTgt spid="32"/>
                                        </p:tgtEl>
                                        <p:attrNameLst>
                                          <p:attrName>ppt_x</p:attrName>
                                        </p:attrNameLst>
                                      </p:cBhvr>
                                      <p:tavLst>
                                        <p:tav tm="0">
                                          <p:val>
                                            <p:strVal val="#ppt_x"/>
                                          </p:val>
                                        </p:tav>
                                        <p:tav tm="100000">
                                          <p:val>
                                            <p:strVal val="#ppt_x"/>
                                          </p:val>
                                        </p:tav>
                                      </p:tavLst>
                                    </p:anim>
                                    <p:anim calcmode="lin" valueType="num">
                                      <p:cBhvr>
                                        <p:cTn id="64" dur="1000" fill="hold"/>
                                        <p:tgtEl>
                                          <p:spTgt spid="32"/>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fade">
                                      <p:cBhvr>
                                        <p:cTn id="67" dur="1000"/>
                                        <p:tgtEl>
                                          <p:spTgt spid="35"/>
                                        </p:tgtEl>
                                      </p:cBhvr>
                                    </p:animEffect>
                                    <p:anim calcmode="lin" valueType="num">
                                      <p:cBhvr>
                                        <p:cTn id="68" dur="1000" fill="hold"/>
                                        <p:tgtEl>
                                          <p:spTgt spid="35"/>
                                        </p:tgtEl>
                                        <p:attrNameLst>
                                          <p:attrName>ppt_x</p:attrName>
                                        </p:attrNameLst>
                                      </p:cBhvr>
                                      <p:tavLst>
                                        <p:tav tm="0">
                                          <p:val>
                                            <p:strVal val="#ppt_x"/>
                                          </p:val>
                                        </p:tav>
                                        <p:tav tm="100000">
                                          <p:val>
                                            <p:strVal val="#ppt_x"/>
                                          </p:val>
                                        </p:tav>
                                      </p:tavLst>
                                    </p:anim>
                                    <p:anim calcmode="lin" valueType="num">
                                      <p:cBhvr>
                                        <p:cTn id="69" dur="1000" fill="hold"/>
                                        <p:tgtEl>
                                          <p:spTgt spid="35"/>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fade">
                                      <p:cBhvr>
                                        <p:cTn id="72" dur="1000"/>
                                        <p:tgtEl>
                                          <p:spTgt spid="39"/>
                                        </p:tgtEl>
                                      </p:cBhvr>
                                    </p:animEffect>
                                    <p:anim calcmode="lin" valueType="num">
                                      <p:cBhvr>
                                        <p:cTn id="73" dur="1000" fill="hold"/>
                                        <p:tgtEl>
                                          <p:spTgt spid="39"/>
                                        </p:tgtEl>
                                        <p:attrNameLst>
                                          <p:attrName>ppt_x</p:attrName>
                                        </p:attrNameLst>
                                      </p:cBhvr>
                                      <p:tavLst>
                                        <p:tav tm="0">
                                          <p:val>
                                            <p:strVal val="#ppt_x"/>
                                          </p:val>
                                        </p:tav>
                                        <p:tav tm="100000">
                                          <p:val>
                                            <p:strVal val="#ppt_x"/>
                                          </p:val>
                                        </p:tav>
                                      </p:tavLst>
                                    </p:anim>
                                    <p:anim calcmode="lin" valueType="num">
                                      <p:cBhvr>
                                        <p:cTn id="74" dur="1000" fill="hold"/>
                                        <p:tgtEl>
                                          <p:spTgt spid="39"/>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fade">
                                      <p:cBhvr>
                                        <p:cTn id="77" dur="1000"/>
                                        <p:tgtEl>
                                          <p:spTgt spid="43"/>
                                        </p:tgtEl>
                                      </p:cBhvr>
                                    </p:animEffect>
                                    <p:anim calcmode="lin" valueType="num">
                                      <p:cBhvr>
                                        <p:cTn id="78" dur="1000" fill="hold"/>
                                        <p:tgtEl>
                                          <p:spTgt spid="43"/>
                                        </p:tgtEl>
                                        <p:attrNameLst>
                                          <p:attrName>ppt_x</p:attrName>
                                        </p:attrNameLst>
                                      </p:cBhvr>
                                      <p:tavLst>
                                        <p:tav tm="0">
                                          <p:val>
                                            <p:strVal val="#ppt_x"/>
                                          </p:val>
                                        </p:tav>
                                        <p:tav tm="100000">
                                          <p:val>
                                            <p:strVal val="#ppt_x"/>
                                          </p:val>
                                        </p:tav>
                                      </p:tavLst>
                                    </p:anim>
                                    <p:anim calcmode="lin" valueType="num">
                                      <p:cBhvr>
                                        <p:cTn id="79" dur="1000" fill="hold"/>
                                        <p:tgtEl>
                                          <p:spTgt spid="43"/>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46"/>
                                        </p:tgtEl>
                                        <p:attrNameLst>
                                          <p:attrName>style.visibility</p:attrName>
                                        </p:attrNameLst>
                                      </p:cBhvr>
                                      <p:to>
                                        <p:strVal val="visible"/>
                                      </p:to>
                                    </p:set>
                                    <p:animEffect transition="in" filter="fade">
                                      <p:cBhvr>
                                        <p:cTn id="82" dur="1000"/>
                                        <p:tgtEl>
                                          <p:spTgt spid="46"/>
                                        </p:tgtEl>
                                      </p:cBhvr>
                                    </p:animEffect>
                                    <p:anim calcmode="lin" valueType="num">
                                      <p:cBhvr>
                                        <p:cTn id="83" dur="1000" fill="hold"/>
                                        <p:tgtEl>
                                          <p:spTgt spid="46"/>
                                        </p:tgtEl>
                                        <p:attrNameLst>
                                          <p:attrName>ppt_x</p:attrName>
                                        </p:attrNameLst>
                                      </p:cBhvr>
                                      <p:tavLst>
                                        <p:tav tm="0">
                                          <p:val>
                                            <p:strVal val="#ppt_x"/>
                                          </p:val>
                                        </p:tav>
                                        <p:tav tm="100000">
                                          <p:val>
                                            <p:strVal val="#ppt_x"/>
                                          </p:val>
                                        </p:tav>
                                      </p:tavLst>
                                    </p:anim>
                                    <p:anim calcmode="lin" valueType="num">
                                      <p:cBhvr>
                                        <p:cTn id="84" dur="1000" fill="hold"/>
                                        <p:tgtEl>
                                          <p:spTgt spid="46"/>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50"/>
                                        </p:tgtEl>
                                        <p:attrNameLst>
                                          <p:attrName>style.visibility</p:attrName>
                                        </p:attrNameLst>
                                      </p:cBhvr>
                                      <p:to>
                                        <p:strVal val="visible"/>
                                      </p:to>
                                    </p:set>
                                    <p:animEffect transition="in" filter="fade">
                                      <p:cBhvr>
                                        <p:cTn id="87" dur="1000"/>
                                        <p:tgtEl>
                                          <p:spTgt spid="50"/>
                                        </p:tgtEl>
                                      </p:cBhvr>
                                    </p:animEffect>
                                    <p:anim calcmode="lin" valueType="num">
                                      <p:cBhvr>
                                        <p:cTn id="88" dur="1000" fill="hold"/>
                                        <p:tgtEl>
                                          <p:spTgt spid="50"/>
                                        </p:tgtEl>
                                        <p:attrNameLst>
                                          <p:attrName>ppt_x</p:attrName>
                                        </p:attrNameLst>
                                      </p:cBhvr>
                                      <p:tavLst>
                                        <p:tav tm="0">
                                          <p:val>
                                            <p:strVal val="#ppt_x"/>
                                          </p:val>
                                        </p:tav>
                                        <p:tav tm="100000">
                                          <p:val>
                                            <p:strVal val="#ppt_x"/>
                                          </p:val>
                                        </p:tav>
                                      </p:tavLst>
                                    </p:anim>
                                    <p:anim calcmode="lin" valueType="num">
                                      <p:cBhvr>
                                        <p:cTn id="89" dur="1000" fill="hold"/>
                                        <p:tgtEl>
                                          <p:spTgt spid="50"/>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53"/>
                                        </p:tgtEl>
                                        <p:attrNameLst>
                                          <p:attrName>style.visibility</p:attrName>
                                        </p:attrNameLst>
                                      </p:cBhvr>
                                      <p:to>
                                        <p:strVal val="visible"/>
                                      </p:to>
                                    </p:set>
                                    <p:animEffect transition="in" filter="fade">
                                      <p:cBhvr>
                                        <p:cTn id="92" dur="1000"/>
                                        <p:tgtEl>
                                          <p:spTgt spid="53"/>
                                        </p:tgtEl>
                                      </p:cBhvr>
                                    </p:animEffect>
                                    <p:anim calcmode="lin" valueType="num">
                                      <p:cBhvr>
                                        <p:cTn id="93" dur="1000" fill="hold"/>
                                        <p:tgtEl>
                                          <p:spTgt spid="53"/>
                                        </p:tgtEl>
                                        <p:attrNameLst>
                                          <p:attrName>ppt_x</p:attrName>
                                        </p:attrNameLst>
                                      </p:cBhvr>
                                      <p:tavLst>
                                        <p:tav tm="0">
                                          <p:val>
                                            <p:strVal val="#ppt_x"/>
                                          </p:val>
                                        </p:tav>
                                        <p:tav tm="100000">
                                          <p:val>
                                            <p:strVal val="#ppt_x"/>
                                          </p:val>
                                        </p:tav>
                                      </p:tavLst>
                                    </p:anim>
                                    <p:anim calcmode="lin" valueType="num">
                                      <p:cBhvr>
                                        <p:cTn id="94" dur="1000" fill="hold"/>
                                        <p:tgtEl>
                                          <p:spTgt spid="53"/>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57"/>
                                        </p:tgtEl>
                                        <p:attrNameLst>
                                          <p:attrName>style.visibility</p:attrName>
                                        </p:attrNameLst>
                                      </p:cBhvr>
                                      <p:to>
                                        <p:strVal val="visible"/>
                                      </p:to>
                                    </p:set>
                                    <p:animEffect transition="in" filter="fade">
                                      <p:cBhvr>
                                        <p:cTn id="97" dur="1000"/>
                                        <p:tgtEl>
                                          <p:spTgt spid="57"/>
                                        </p:tgtEl>
                                      </p:cBhvr>
                                    </p:animEffect>
                                    <p:anim calcmode="lin" valueType="num">
                                      <p:cBhvr>
                                        <p:cTn id="98" dur="1000" fill="hold"/>
                                        <p:tgtEl>
                                          <p:spTgt spid="57"/>
                                        </p:tgtEl>
                                        <p:attrNameLst>
                                          <p:attrName>ppt_x</p:attrName>
                                        </p:attrNameLst>
                                      </p:cBhvr>
                                      <p:tavLst>
                                        <p:tav tm="0">
                                          <p:val>
                                            <p:strVal val="#ppt_x"/>
                                          </p:val>
                                        </p:tav>
                                        <p:tav tm="100000">
                                          <p:val>
                                            <p:strVal val="#ppt_x"/>
                                          </p:val>
                                        </p:tav>
                                      </p:tavLst>
                                    </p:anim>
                                    <p:anim calcmode="lin" valueType="num">
                                      <p:cBhvr>
                                        <p:cTn id="99" dur="1000" fill="hold"/>
                                        <p:tgtEl>
                                          <p:spTgt spid="57"/>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61"/>
                                        </p:tgtEl>
                                        <p:attrNameLst>
                                          <p:attrName>style.visibility</p:attrName>
                                        </p:attrNameLst>
                                      </p:cBhvr>
                                      <p:to>
                                        <p:strVal val="visible"/>
                                      </p:to>
                                    </p:set>
                                    <p:animEffect transition="in" filter="fade">
                                      <p:cBhvr>
                                        <p:cTn id="102" dur="1000"/>
                                        <p:tgtEl>
                                          <p:spTgt spid="61"/>
                                        </p:tgtEl>
                                      </p:cBhvr>
                                    </p:animEffect>
                                    <p:anim calcmode="lin" valueType="num">
                                      <p:cBhvr>
                                        <p:cTn id="103" dur="1000" fill="hold"/>
                                        <p:tgtEl>
                                          <p:spTgt spid="61"/>
                                        </p:tgtEl>
                                        <p:attrNameLst>
                                          <p:attrName>ppt_x</p:attrName>
                                        </p:attrNameLst>
                                      </p:cBhvr>
                                      <p:tavLst>
                                        <p:tav tm="0">
                                          <p:val>
                                            <p:strVal val="#ppt_x"/>
                                          </p:val>
                                        </p:tav>
                                        <p:tav tm="100000">
                                          <p:val>
                                            <p:strVal val="#ppt_x"/>
                                          </p:val>
                                        </p:tav>
                                      </p:tavLst>
                                    </p:anim>
                                    <p:anim calcmode="lin" valueType="num">
                                      <p:cBhvr>
                                        <p:cTn id="104" dur="1000" fill="hold"/>
                                        <p:tgtEl>
                                          <p:spTgt spid="61"/>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0"/>
                                  </p:stCondLst>
                                  <p:childTnLst>
                                    <p:set>
                                      <p:cBhvr>
                                        <p:cTn id="106" dur="1" fill="hold">
                                          <p:stCondLst>
                                            <p:cond delay="0"/>
                                          </p:stCondLst>
                                        </p:cTn>
                                        <p:tgtEl>
                                          <p:spTgt spid="65"/>
                                        </p:tgtEl>
                                        <p:attrNameLst>
                                          <p:attrName>style.visibility</p:attrName>
                                        </p:attrNameLst>
                                      </p:cBhvr>
                                      <p:to>
                                        <p:strVal val="visible"/>
                                      </p:to>
                                    </p:set>
                                    <p:animEffect transition="in" filter="fade">
                                      <p:cBhvr>
                                        <p:cTn id="107" dur="1000"/>
                                        <p:tgtEl>
                                          <p:spTgt spid="65"/>
                                        </p:tgtEl>
                                      </p:cBhvr>
                                    </p:animEffect>
                                    <p:anim calcmode="lin" valueType="num">
                                      <p:cBhvr>
                                        <p:cTn id="108" dur="1000" fill="hold"/>
                                        <p:tgtEl>
                                          <p:spTgt spid="65"/>
                                        </p:tgtEl>
                                        <p:attrNameLst>
                                          <p:attrName>ppt_x</p:attrName>
                                        </p:attrNameLst>
                                      </p:cBhvr>
                                      <p:tavLst>
                                        <p:tav tm="0">
                                          <p:val>
                                            <p:strVal val="#ppt_x"/>
                                          </p:val>
                                        </p:tav>
                                        <p:tav tm="100000">
                                          <p:val>
                                            <p:strVal val="#ppt_x"/>
                                          </p:val>
                                        </p:tav>
                                      </p:tavLst>
                                    </p:anim>
                                    <p:anim calcmode="lin" valueType="num">
                                      <p:cBhvr>
                                        <p:cTn id="109" dur="1000" fill="hold"/>
                                        <p:tgtEl>
                                          <p:spTgt spid="65"/>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0"/>
                                  </p:stCondLst>
                                  <p:childTnLst>
                                    <p:set>
                                      <p:cBhvr>
                                        <p:cTn id="111" dur="1" fill="hold">
                                          <p:stCondLst>
                                            <p:cond delay="0"/>
                                          </p:stCondLst>
                                        </p:cTn>
                                        <p:tgtEl>
                                          <p:spTgt spid="68"/>
                                        </p:tgtEl>
                                        <p:attrNameLst>
                                          <p:attrName>style.visibility</p:attrName>
                                        </p:attrNameLst>
                                      </p:cBhvr>
                                      <p:to>
                                        <p:strVal val="visible"/>
                                      </p:to>
                                    </p:set>
                                    <p:animEffect transition="in" filter="fade">
                                      <p:cBhvr>
                                        <p:cTn id="112" dur="1000"/>
                                        <p:tgtEl>
                                          <p:spTgt spid="68"/>
                                        </p:tgtEl>
                                      </p:cBhvr>
                                    </p:animEffect>
                                    <p:anim calcmode="lin" valueType="num">
                                      <p:cBhvr>
                                        <p:cTn id="113" dur="1000" fill="hold"/>
                                        <p:tgtEl>
                                          <p:spTgt spid="68"/>
                                        </p:tgtEl>
                                        <p:attrNameLst>
                                          <p:attrName>ppt_x</p:attrName>
                                        </p:attrNameLst>
                                      </p:cBhvr>
                                      <p:tavLst>
                                        <p:tav tm="0">
                                          <p:val>
                                            <p:strVal val="#ppt_x"/>
                                          </p:val>
                                        </p:tav>
                                        <p:tav tm="100000">
                                          <p:val>
                                            <p:strVal val="#ppt_x"/>
                                          </p:val>
                                        </p:tav>
                                      </p:tavLst>
                                    </p:anim>
                                    <p:anim calcmode="lin" valueType="num">
                                      <p:cBhvr>
                                        <p:cTn id="114"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27" grpId="0"/>
      <p:bldP spid="28" grpId="0"/>
      <p:bldP spid="29" grpId="0"/>
      <p:bldP spid="3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a:extLst>
              <a:ext uri="{28A0092B-C50C-407E-A947-70E740481C1C}">
                <a14:useLocalDpi xmlns:a14="http://schemas.microsoft.com/office/drawing/2010/main" val="0"/>
              </a:ext>
            </a:extLst>
          </a:blip>
          <a:srcRect l="1" t="27927" r="23069" b="21840"/>
          <a:stretch/>
        </p:blipFill>
        <p:spPr>
          <a:xfrm>
            <a:off x="255976" y="1683876"/>
            <a:ext cx="5345192" cy="3490247"/>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1473072" y="2845142"/>
            <a:ext cx="1864487"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142938"/>
                </a:solidFill>
                <a:effectLst/>
                <a:uLnTx/>
                <a:uFillTx/>
                <a:latin typeface="微软雅黑"/>
                <a:ea typeface="微软雅黑"/>
                <a:cs typeface="+mn-cs"/>
              </a:rPr>
              <a:t>PART 02</a:t>
            </a:r>
          </a:p>
        </p:txBody>
      </p:sp>
      <p:sp>
        <p:nvSpPr>
          <p:cNvPr id="4" name="文本框 3">
            <a:extLst>
              <a:ext uri="{FF2B5EF4-FFF2-40B4-BE49-F238E27FC236}">
                <a16:creationId xmlns:a16="http://schemas.microsoft.com/office/drawing/2014/main" id="{7D7DC5D2-6D98-48DE-8E5C-D20651A00016}"/>
              </a:ext>
            </a:extLst>
          </p:cNvPr>
          <p:cNvSpPr txBox="1"/>
          <p:nvPr/>
        </p:nvSpPr>
        <p:spPr>
          <a:xfrm>
            <a:off x="6078815" y="2598003"/>
            <a:ext cx="4640113" cy="83099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srgbClr val="142938"/>
                </a:solidFill>
                <a:effectLst/>
                <a:uLnTx/>
                <a:uFillTx/>
                <a:latin typeface="经典综艺体简" panose="02010609000101010101" pitchFamily="49" charset="-122"/>
                <a:ea typeface="经典综艺体简" panose="02010609000101010101" pitchFamily="49" charset="-122"/>
                <a:cs typeface="经典综艺体简" panose="02010609000101010101" pitchFamily="49" charset="-122"/>
              </a:rPr>
              <a:t>工作完成情况</a:t>
            </a:r>
          </a:p>
        </p:txBody>
      </p:sp>
      <p:sp>
        <p:nvSpPr>
          <p:cNvPr id="5" name="矩形 4">
            <a:extLst>
              <a:ext uri="{FF2B5EF4-FFF2-40B4-BE49-F238E27FC236}">
                <a16:creationId xmlns:a16="http://schemas.microsoft.com/office/drawing/2014/main" id="{E4B86FD1-B53D-42AD-B844-7B4095A15769}"/>
              </a:ext>
            </a:extLst>
          </p:cNvPr>
          <p:cNvSpPr/>
          <p:nvPr/>
        </p:nvSpPr>
        <p:spPr>
          <a:xfrm>
            <a:off x="6096000" y="3568417"/>
            <a:ext cx="5269511"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The user can demonstrate on a projector or computer, or print the presentation The user can demonstrate on a projector or computer, or print the presentation </a:t>
            </a: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7" name="等腰三角形 16">
            <a:extLst>
              <a:ext uri="{FF2B5EF4-FFF2-40B4-BE49-F238E27FC236}">
                <a16:creationId xmlns:a16="http://schemas.microsoft.com/office/drawing/2014/main" id="{F006F6EE-4F24-49B1-8812-894CF4759346}"/>
              </a:ext>
            </a:extLst>
          </p:cNvPr>
          <p:cNvSpPr/>
          <p:nvPr/>
        </p:nvSpPr>
        <p:spPr>
          <a:xfrm rot="7200000">
            <a:off x="10169860" y="3040721"/>
            <a:ext cx="488804" cy="4213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326804959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a:extLst>
              <a:ext uri="{28A0092B-C50C-407E-A947-70E740481C1C}">
                <a14:useLocalDpi xmlns:a14="http://schemas.microsoft.com/office/drawing/2010/main" val="0"/>
              </a:ext>
            </a:extLst>
          </a:blip>
          <a:srcRect l="1" t="27927" r="23069" b="21840"/>
          <a:stretch/>
        </p:blipFill>
        <p:spPr>
          <a:xfrm>
            <a:off x="255976" y="1683876"/>
            <a:ext cx="5345192" cy="3490247"/>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1473072" y="2845142"/>
            <a:ext cx="1864487"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142938"/>
                </a:solidFill>
                <a:effectLst/>
                <a:uLnTx/>
                <a:uFillTx/>
                <a:latin typeface="微软雅黑"/>
                <a:ea typeface="微软雅黑"/>
                <a:cs typeface="+mn-cs"/>
              </a:rPr>
              <a:t>PART 01</a:t>
            </a:r>
          </a:p>
        </p:txBody>
      </p:sp>
      <p:sp>
        <p:nvSpPr>
          <p:cNvPr id="4" name="文本框 3">
            <a:extLst>
              <a:ext uri="{FF2B5EF4-FFF2-40B4-BE49-F238E27FC236}">
                <a16:creationId xmlns:a16="http://schemas.microsoft.com/office/drawing/2014/main" id="{7D7DC5D2-6D98-48DE-8E5C-D20651A00016}"/>
              </a:ext>
            </a:extLst>
          </p:cNvPr>
          <p:cNvSpPr txBox="1"/>
          <p:nvPr/>
        </p:nvSpPr>
        <p:spPr>
          <a:xfrm>
            <a:off x="6536014" y="2598003"/>
            <a:ext cx="4640113" cy="83099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smtClean="0">
                <a:ln>
                  <a:noFill/>
                </a:ln>
                <a:solidFill>
                  <a:srgbClr val="142938"/>
                </a:solidFill>
                <a:effectLst/>
                <a:uLnTx/>
                <a:uFillTx/>
                <a:latin typeface="经典综艺体简" panose="02010609000101010101" pitchFamily="49" charset="-122"/>
                <a:ea typeface="经典综艺体简" panose="02010609000101010101" pitchFamily="49" charset="-122"/>
                <a:cs typeface="经典综艺体简" panose="02010609000101010101" pitchFamily="49" charset="-122"/>
              </a:rPr>
              <a:t>研究背景</a:t>
            </a:r>
            <a:endParaRPr kumimoji="0" lang="zh-CN" altLang="en-US" sz="4800" b="1" i="0" u="none" strike="noStrike" kern="1200" cap="none" spc="0" normalizeH="0" baseline="0" noProof="0" dirty="0">
              <a:ln>
                <a:noFill/>
              </a:ln>
              <a:solidFill>
                <a:srgbClr val="142938"/>
              </a:solidFill>
              <a:effectLst/>
              <a:uLnTx/>
              <a:uFillTx/>
              <a:latin typeface="经典综艺体简" panose="02010609000101010101" pitchFamily="49" charset="-122"/>
              <a:ea typeface="经典综艺体简" panose="02010609000101010101" pitchFamily="49" charset="-122"/>
              <a:cs typeface="经典综艺体简" panose="02010609000101010101" pitchFamily="49" charset="-122"/>
            </a:endParaRPr>
          </a:p>
        </p:txBody>
      </p:sp>
      <p:sp>
        <p:nvSpPr>
          <p:cNvPr id="5" name="矩形 4">
            <a:extLst>
              <a:ext uri="{FF2B5EF4-FFF2-40B4-BE49-F238E27FC236}">
                <a16:creationId xmlns:a16="http://schemas.microsoft.com/office/drawing/2014/main" id="{E4B86FD1-B53D-42AD-B844-7B4095A15769}"/>
              </a:ext>
            </a:extLst>
          </p:cNvPr>
          <p:cNvSpPr/>
          <p:nvPr/>
        </p:nvSpPr>
        <p:spPr>
          <a:xfrm>
            <a:off x="6553199" y="3568417"/>
            <a:ext cx="5269511"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prstClr val="black"/>
                </a:solidFill>
                <a:effectLst/>
                <a:uLnTx/>
                <a:uFillTx/>
                <a:latin typeface="Century Gothic" panose="020B0502020202020204" pitchFamily="34" charset="0"/>
                <a:ea typeface="微软雅黑"/>
                <a:cs typeface="+mn-cs"/>
              </a:rPr>
              <a:t>Why</a:t>
            </a:r>
            <a:r>
              <a:rPr kumimoji="0" lang="en-US" altLang="zh-CN" sz="1200" b="0" i="0" u="none" strike="noStrike" kern="1200" cap="none" spc="0" normalizeH="0" noProof="0" dirty="0" smtClean="0">
                <a:ln>
                  <a:noFill/>
                </a:ln>
                <a:solidFill>
                  <a:prstClr val="black"/>
                </a:solidFill>
                <a:effectLst/>
                <a:uLnTx/>
                <a:uFillTx/>
                <a:latin typeface="Century Gothic" panose="020B0502020202020204" pitchFamily="34" charset="0"/>
                <a:ea typeface="微软雅黑"/>
                <a:cs typeface="+mn-cs"/>
              </a:rPr>
              <a:t> should we concern about ML testing.</a:t>
            </a: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7" name="等腰三角形 16">
            <a:extLst>
              <a:ext uri="{FF2B5EF4-FFF2-40B4-BE49-F238E27FC236}">
                <a16:creationId xmlns:a16="http://schemas.microsoft.com/office/drawing/2014/main" id="{F006F6EE-4F24-49B1-8812-894CF4759346}"/>
              </a:ext>
            </a:extLst>
          </p:cNvPr>
          <p:cNvSpPr/>
          <p:nvPr/>
        </p:nvSpPr>
        <p:spPr>
          <a:xfrm rot="7200000">
            <a:off x="9356797" y="2951455"/>
            <a:ext cx="488804" cy="4213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39893803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Effect transition="in" filter="fad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02</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17" name="任意多边形 126">
            <a:extLst>
              <a:ext uri="{FF2B5EF4-FFF2-40B4-BE49-F238E27FC236}">
                <a16:creationId xmlns:a16="http://schemas.microsoft.com/office/drawing/2014/main" id="{4C8CB26C-2C8B-4D93-8EBD-49775FA6EEFF}"/>
              </a:ext>
            </a:extLst>
          </p:cNvPr>
          <p:cNvSpPr/>
          <p:nvPr/>
        </p:nvSpPr>
        <p:spPr>
          <a:xfrm>
            <a:off x="4106783" y="5744821"/>
            <a:ext cx="2099160" cy="633064"/>
          </a:xfrm>
          <a:custGeom>
            <a:avLst/>
            <a:gdLst>
              <a:gd name="connsiteX0" fmla="*/ 0 w 1885950"/>
              <a:gd name="connsiteY0" fmla="*/ 323850 h 323850"/>
              <a:gd name="connsiteX1" fmla="*/ 962025 w 1885950"/>
              <a:gd name="connsiteY1" fmla="*/ 0 h 323850"/>
              <a:gd name="connsiteX2" fmla="*/ 1885950 w 1885950"/>
              <a:gd name="connsiteY2" fmla="*/ 304800 h 323850"/>
              <a:gd name="connsiteX3" fmla="*/ 0 w 1885950"/>
              <a:gd name="connsiteY3" fmla="*/ 323850 h 323850"/>
              <a:gd name="connsiteX0" fmla="*/ 0 w 1866900"/>
              <a:gd name="connsiteY0" fmla="*/ 305519 h 305519"/>
              <a:gd name="connsiteX1" fmla="*/ 942975 w 1866900"/>
              <a:gd name="connsiteY1" fmla="*/ 0 h 305519"/>
              <a:gd name="connsiteX2" fmla="*/ 1866900 w 1866900"/>
              <a:gd name="connsiteY2" fmla="*/ 304800 h 305519"/>
              <a:gd name="connsiteX3" fmla="*/ 0 w 1866900"/>
              <a:gd name="connsiteY3" fmla="*/ 305519 h 305519"/>
              <a:gd name="connsiteX0" fmla="*/ 0 w 1866900"/>
              <a:gd name="connsiteY0" fmla="*/ 305519 h 305519"/>
              <a:gd name="connsiteX1" fmla="*/ 942975 w 1866900"/>
              <a:gd name="connsiteY1" fmla="*/ 0 h 305519"/>
              <a:gd name="connsiteX2" fmla="*/ 1866900 w 1866900"/>
              <a:gd name="connsiteY2" fmla="*/ 304800 h 305519"/>
              <a:gd name="connsiteX3" fmla="*/ 939165 w 1866900"/>
              <a:gd name="connsiteY3" fmla="*/ 296964 h 305519"/>
              <a:gd name="connsiteX4" fmla="*/ 0 w 1866900"/>
              <a:gd name="connsiteY4" fmla="*/ 305519 h 305519"/>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6900" h="516938">
                <a:moveTo>
                  <a:pt x="0" y="305519"/>
                </a:moveTo>
                <a:lnTo>
                  <a:pt x="942975" y="0"/>
                </a:lnTo>
                <a:lnTo>
                  <a:pt x="1866900" y="304800"/>
                </a:lnTo>
                <a:cubicBezTo>
                  <a:pt x="1560195" y="373069"/>
                  <a:pt x="1375410" y="463334"/>
                  <a:pt x="992505" y="516938"/>
                </a:cubicBezTo>
                <a:cubicBezTo>
                  <a:pt x="654050" y="470906"/>
                  <a:pt x="315595" y="373548"/>
                  <a:pt x="0" y="305519"/>
                </a:cubicBezTo>
                <a:close/>
              </a:path>
            </a:pathLst>
          </a:custGeom>
          <a:gradFill>
            <a:gsLst>
              <a:gs pos="100000">
                <a:srgbClr val="DEDEDE">
                  <a:alpha val="0"/>
                </a:srgbClr>
              </a:gs>
              <a:gs pos="0">
                <a:schemeClr val="tx1">
                  <a:alpha val="72000"/>
                </a:schemeClr>
              </a:gs>
            </a:gsLst>
            <a:lin ang="540000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19" name="任意多边形 127">
            <a:extLst>
              <a:ext uri="{FF2B5EF4-FFF2-40B4-BE49-F238E27FC236}">
                <a16:creationId xmlns:a16="http://schemas.microsoft.com/office/drawing/2014/main" id="{A86B8293-D6CD-48E1-B3A2-E88AC1DC8A2C}"/>
              </a:ext>
            </a:extLst>
          </p:cNvPr>
          <p:cNvSpPr/>
          <p:nvPr/>
        </p:nvSpPr>
        <p:spPr>
          <a:xfrm>
            <a:off x="5821129" y="5744821"/>
            <a:ext cx="2099160" cy="633064"/>
          </a:xfrm>
          <a:custGeom>
            <a:avLst/>
            <a:gdLst>
              <a:gd name="connsiteX0" fmla="*/ 0 w 1885950"/>
              <a:gd name="connsiteY0" fmla="*/ 323850 h 323850"/>
              <a:gd name="connsiteX1" fmla="*/ 962025 w 1885950"/>
              <a:gd name="connsiteY1" fmla="*/ 0 h 323850"/>
              <a:gd name="connsiteX2" fmla="*/ 1885950 w 1885950"/>
              <a:gd name="connsiteY2" fmla="*/ 304800 h 323850"/>
              <a:gd name="connsiteX3" fmla="*/ 0 w 1885950"/>
              <a:gd name="connsiteY3" fmla="*/ 323850 h 323850"/>
              <a:gd name="connsiteX0" fmla="*/ 0 w 1866900"/>
              <a:gd name="connsiteY0" fmla="*/ 305519 h 305519"/>
              <a:gd name="connsiteX1" fmla="*/ 942975 w 1866900"/>
              <a:gd name="connsiteY1" fmla="*/ 0 h 305519"/>
              <a:gd name="connsiteX2" fmla="*/ 1866900 w 1866900"/>
              <a:gd name="connsiteY2" fmla="*/ 304800 h 305519"/>
              <a:gd name="connsiteX3" fmla="*/ 0 w 1866900"/>
              <a:gd name="connsiteY3" fmla="*/ 305519 h 305519"/>
              <a:gd name="connsiteX0" fmla="*/ 0 w 1866900"/>
              <a:gd name="connsiteY0" fmla="*/ 305519 h 305519"/>
              <a:gd name="connsiteX1" fmla="*/ 942975 w 1866900"/>
              <a:gd name="connsiteY1" fmla="*/ 0 h 305519"/>
              <a:gd name="connsiteX2" fmla="*/ 1866900 w 1866900"/>
              <a:gd name="connsiteY2" fmla="*/ 304800 h 305519"/>
              <a:gd name="connsiteX3" fmla="*/ 939165 w 1866900"/>
              <a:gd name="connsiteY3" fmla="*/ 296964 h 305519"/>
              <a:gd name="connsiteX4" fmla="*/ 0 w 1866900"/>
              <a:gd name="connsiteY4" fmla="*/ 305519 h 305519"/>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6900" h="516938">
                <a:moveTo>
                  <a:pt x="0" y="305519"/>
                </a:moveTo>
                <a:lnTo>
                  <a:pt x="942975" y="0"/>
                </a:lnTo>
                <a:lnTo>
                  <a:pt x="1866900" y="304800"/>
                </a:lnTo>
                <a:cubicBezTo>
                  <a:pt x="1560195" y="373069"/>
                  <a:pt x="1375410" y="463334"/>
                  <a:pt x="992505" y="516938"/>
                </a:cubicBezTo>
                <a:cubicBezTo>
                  <a:pt x="654050" y="470906"/>
                  <a:pt x="315595" y="373548"/>
                  <a:pt x="0" y="305519"/>
                </a:cubicBezTo>
                <a:close/>
              </a:path>
            </a:pathLst>
          </a:custGeom>
          <a:gradFill>
            <a:gsLst>
              <a:gs pos="100000">
                <a:srgbClr val="DEDEDE">
                  <a:alpha val="0"/>
                </a:srgbClr>
              </a:gs>
              <a:gs pos="0">
                <a:schemeClr val="tx1">
                  <a:alpha val="72000"/>
                </a:schemeClr>
              </a:gs>
            </a:gsLst>
            <a:lin ang="540000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20" name="任意多边形 128">
            <a:extLst>
              <a:ext uri="{FF2B5EF4-FFF2-40B4-BE49-F238E27FC236}">
                <a16:creationId xmlns:a16="http://schemas.microsoft.com/office/drawing/2014/main" id="{FD134C5F-4C9C-415F-AD95-4056E93B384C}"/>
              </a:ext>
            </a:extLst>
          </p:cNvPr>
          <p:cNvSpPr/>
          <p:nvPr/>
        </p:nvSpPr>
        <p:spPr>
          <a:xfrm>
            <a:off x="7527359" y="5744821"/>
            <a:ext cx="2099160" cy="633064"/>
          </a:xfrm>
          <a:custGeom>
            <a:avLst/>
            <a:gdLst>
              <a:gd name="connsiteX0" fmla="*/ 0 w 1885950"/>
              <a:gd name="connsiteY0" fmla="*/ 323850 h 323850"/>
              <a:gd name="connsiteX1" fmla="*/ 962025 w 1885950"/>
              <a:gd name="connsiteY1" fmla="*/ 0 h 323850"/>
              <a:gd name="connsiteX2" fmla="*/ 1885950 w 1885950"/>
              <a:gd name="connsiteY2" fmla="*/ 304800 h 323850"/>
              <a:gd name="connsiteX3" fmla="*/ 0 w 1885950"/>
              <a:gd name="connsiteY3" fmla="*/ 323850 h 323850"/>
              <a:gd name="connsiteX0" fmla="*/ 0 w 1866900"/>
              <a:gd name="connsiteY0" fmla="*/ 305519 h 305519"/>
              <a:gd name="connsiteX1" fmla="*/ 942975 w 1866900"/>
              <a:gd name="connsiteY1" fmla="*/ 0 h 305519"/>
              <a:gd name="connsiteX2" fmla="*/ 1866900 w 1866900"/>
              <a:gd name="connsiteY2" fmla="*/ 304800 h 305519"/>
              <a:gd name="connsiteX3" fmla="*/ 0 w 1866900"/>
              <a:gd name="connsiteY3" fmla="*/ 305519 h 305519"/>
              <a:gd name="connsiteX0" fmla="*/ 0 w 1866900"/>
              <a:gd name="connsiteY0" fmla="*/ 305519 h 305519"/>
              <a:gd name="connsiteX1" fmla="*/ 942975 w 1866900"/>
              <a:gd name="connsiteY1" fmla="*/ 0 h 305519"/>
              <a:gd name="connsiteX2" fmla="*/ 1866900 w 1866900"/>
              <a:gd name="connsiteY2" fmla="*/ 304800 h 305519"/>
              <a:gd name="connsiteX3" fmla="*/ 939165 w 1866900"/>
              <a:gd name="connsiteY3" fmla="*/ 296964 h 305519"/>
              <a:gd name="connsiteX4" fmla="*/ 0 w 1866900"/>
              <a:gd name="connsiteY4" fmla="*/ 305519 h 305519"/>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6900" h="516938">
                <a:moveTo>
                  <a:pt x="0" y="305519"/>
                </a:moveTo>
                <a:lnTo>
                  <a:pt x="942975" y="0"/>
                </a:lnTo>
                <a:lnTo>
                  <a:pt x="1866900" y="304800"/>
                </a:lnTo>
                <a:cubicBezTo>
                  <a:pt x="1560195" y="373069"/>
                  <a:pt x="1375410" y="463334"/>
                  <a:pt x="992505" y="516938"/>
                </a:cubicBezTo>
                <a:cubicBezTo>
                  <a:pt x="654050" y="470906"/>
                  <a:pt x="315595" y="373548"/>
                  <a:pt x="0" y="305519"/>
                </a:cubicBezTo>
                <a:close/>
              </a:path>
            </a:pathLst>
          </a:custGeom>
          <a:gradFill>
            <a:gsLst>
              <a:gs pos="100000">
                <a:srgbClr val="DEDEDE">
                  <a:alpha val="0"/>
                </a:srgbClr>
              </a:gs>
              <a:gs pos="0">
                <a:schemeClr val="tx1">
                  <a:alpha val="72000"/>
                </a:schemeClr>
              </a:gs>
            </a:gsLst>
            <a:lin ang="540000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21" name="任意多边形 129">
            <a:extLst>
              <a:ext uri="{FF2B5EF4-FFF2-40B4-BE49-F238E27FC236}">
                <a16:creationId xmlns:a16="http://schemas.microsoft.com/office/drawing/2014/main" id="{73C23C4C-E3BC-427A-8784-461993B98412}"/>
              </a:ext>
            </a:extLst>
          </p:cNvPr>
          <p:cNvSpPr/>
          <p:nvPr/>
        </p:nvSpPr>
        <p:spPr>
          <a:xfrm>
            <a:off x="9196503" y="5775252"/>
            <a:ext cx="1909648" cy="528557"/>
          </a:xfrm>
          <a:custGeom>
            <a:avLst/>
            <a:gdLst>
              <a:gd name="connsiteX0" fmla="*/ 0 w 1885950"/>
              <a:gd name="connsiteY0" fmla="*/ 323850 h 323850"/>
              <a:gd name="connsiteX1" fmla="*/ 962025 w 1885950"/>
              <a:gd name="connsiteY1" fmla="*/ 0 h 323850"/>
              <a:gd name="connsiteX2" fmla="*/ 1885950 w 1885950"/>
              <a:gd name="connsiteY2" fmla="*/ 304800 h 323850"/>
              <a:gd name="connsiteX3" fmla="*/ 0 w 1885950"/>
              <a:gd name="connsiteY3" fmla="*/ 323850 h 323850"/>
              <a:gd name="connsiteX0" fmla="*/ 0 w 1866900"/>
              <a:gd name="connsiteY0" fmla="*/ 305519 h 305519"/>
              <a:gd name="connsiteX1" fmla="*/ 942975 w 1866900"/>
              <a:gd name="connsiteY1" fmla="*/ 0 h 305519"/>
              <a:gd name="connsiteX2" fmla="*/ 1866900 w 1866900"/>
              <a:gd name="connsiteY2" fmla="*/ 304800 h 305519"/>
              <a:gd name="connsiteX3" fmla="*/ 0 w 1866900"/>
              <a:gd name="connsiteY3" fmla="*/ 305519 h 305519"/>
              <a:gd name="connsiteX0" fmla="*/ 0 w 1866900"/>
              <a:gd name="connsiteY0" fmla="*/ 305519 h 305519"/>
              <a:gd name="connsiteX1" fmla="*/ 942975 w 1866900"/>
              <a:gd name="connsiteY1" fmla="*/ 0 h 305519"/>
              <a:gd name="connsiteX2" fmla="*/ 1866900 w 1866900"/>
              <a:gd name="connsiteY2" fmla="*/ 304800 h 305519"/>
              <a:gd name="connsiteX3" fmla="*/ 939165 w 1866900"/>
              <a:gd name="connsiteY3" fmla="*/ 296964 h 305519"/>
              <a:gd name="connsiteX4" fmla="*/ 0 w 1866900"/>
              <a:gd name="connsiteY4" fmla="*/ 305519 h 305519"/>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6900" h="516938">
                <a:moveTo>
                  <a:pt x="0" y="305519"/>
                </a:moveTo>
                <a:lnTo>
                  <a:pt x="942975" y="0"/>
                </a:lnTo>
                <a:lnTo>
                  <a:pt x="1866900" y="304800"/>
                </a:lnTo>
                <a:cubicBezTo>
                  <a:pt x="1560195" y="373069"/>
                  <a:pt x="1375410" y="463334"/>
                  <a:pt x="992505" y="516938"/>
                </a:cubicBezTo>
                <a:cubicBezTo>
                  <a:pt x="654050" y="470906"/>
                  <a:pt x="315595" y="373548"/>
                  <a:pt x="0" y="305519"/>
                </a:cubicBezTo>
                <a:close/>
              </a:path>
            </a:pathLst>
          </a:custGeom>
          <a:gradFill>
            <a:gsLst>
              <a:gs pos="100000">
                <a:srgbClr val="DEDEDE">
                  <a:alpha val="0"/>
                </a:srgbClr>
              </a:gs>
              <a:gs pos="0">
                <a:schemeClr val="tx1">
                  <a:alpha val="72000"/>
                </a:schemeClr>
              </a:gs>
            </a:gsLst>
            <a:lin ang="540000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22" name="任意多边形 125">
            <a:extLst>
              <a:ext uri="{FF2B5EF4-FFF2-40B4-BE49-F238E27FC236}">
                <a16:creationId xmlns:a16="http://schemas.microsoft.com/office/drawing/2014/main" id="{0C8B3B06-BDBD-4196-8AF8-AA93399AF0F4}"/>
              </a:ext>
            </a:extLst>
          </p:cNvPr>
          <p:cNvSpPr/>
          <p:nvPr/>
        </p:nvSpPr>
        <p:spPr>
          <a:xfrm>
            <a:off x="2421420" y="5744821"/>
            <a:ext cx="2099160" cy="633064"/>
          </a:xfrm>
          <a:custGeom>
            <a:avLst/>
            <a:gdLst>
              <a:gd name="connsiteX0" fmla="*/ 0 w 1885950"/>
              <a:gd name="connsiteY0" fmla="*/ 323850 h 323850"/>
              <a:gd name="connsiteX1" fmla="*/ 962025 w 1885950"/>
              <a:gd name="connsiteY1" fmla="*/ 0 h 323850"/>
              <a:gd name="connsiteX2" fmla="*/ 1885950 w 1885950"/>
              <a:gd name="connsiteY2" fmla="*/ 304800 h 323850"/>
              <a:gd name="connsiteX3" fmla="*/ 0 w 1885950"/>
              <a:gd name="connsiteY3" fmla="*/ 323850 h 323850"/>
              <a:gd name="connsiteX0" fmla="*/ 0 w 1866900"/>
              <a:gd name="connsiteY0" fmla="*/ 305519 h 305519"/>
              <a:gd name="connsiteX1" fmla="*/ 942975 w 1866900"/>
              <a:gd name="connsiteY1" fmla="*/ 0 h 305519"/>
              <a:gd name="connsiteX2" fmla="*/ 1866900 w 1866900"/>
              <a:gd name="connsiteY2" fmla="*/ 304800 h 305519"/>
              <a:gd name="connsiteX3" fmla="*/ 0 w 1866900"/>
              <a:gd name="connsiteY3" fmla="*/ 305519 h 305519"/>
              <a:gd name="connsiteX0" fmla="*/ 0 w 1866900"/>
              <a:gd name="connsiteY0" fmla="*/ 305519 h 305519"/>
              <a:gd name="connsiteX1" fmla="*/ 942975 w 1866900"/>
              <a:gd name="connsiteY1" fmla="*/ 0 h 305519"/>
              <a:gd name="connsiteX2" fmla="*/ 1866900 w 1866900"/>
              <a:gd name="connsiteY2" fmla="*/ 304800 h 305519"/>
              <a:gd name="connsiteX3" fmla="*/ 939165 w 1866900"/>
              <a:gd name="connsiteY3" fmla="*/ 296964 h 305519"/>
              <a:gd name="connsiteX4" fmla="*/ 0 w 1866900"/>
              <a:gd name="connsiteY4" fmla="*/ 305519 h 305519"/>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09606"/>
              <a:gd name="connsiteX1" fmla="*/ 942975 w 1866900"/>
              <a:gd name="connsiteY1" fmla="*/ 0 h 509606"/>
              <a:gd name="connsiteX2" fmla="*/ 1866900 w 1866900"/>
              <a:gd name="connsiteY2" fmla="*/ 304800 h 509606"/>
              <a:gd name="connsiteX3" fmla="*/ 946785 w 1866900"/>
              <a:gd name="connsiteY3" fmla="*/ 509606 h 509606"/>
              <a:gd name="connsiteX4" fmla="*/ 0 w 1866900"/>
              <a:gd name="connsiteY4" fmla="*/ 305519 h 509606"/>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 name="connsiteX0" fmla="*/ 0 w 1866900"/>
              <a:gd name="connsiteY0" fmla="*/ 305519 h 516938"/>
              <a:gd name="connsiteX1" fmla="*/ 942975 w 1866900"/>
              <a:gd name="connsiteY1" fmla="*/ 0 h 516938"/>
              <a:gd name="connsiteX2" fmla="*/ 1866900 w 1866900"/>
              <a:gd name="connsiteY2" fmla="*/ 304800 h 516938"/>
              <a:gd name="connsiteX3" fmla="*/ 992505 w 1866900"/>
              <a:gd name="connsiteY3" fmla="*/ 516938 h 516938"/>
              <a:gd name="connsiteX4" fmla="*/ 0 w 1866900"/>
              <a:gd name="connsiteY4" fmla="*/ 305519 h 516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6900" h="516938">
                <a:moveTo>
                  <a:pt x="0" y="305519"/>
                </a:moveTo>
                <a:lnTo>
                  <a:pt x="942975" y="0"/>
                </a:lnTo>
                <a:lnTo>
                  <a:pt x="1866900" y="304800"/>
                </a:lnTo>
                <a:cubicBezTo>
                  <a:pt x="1560195" y="373069"/>
                  <a:pt x="1375410" y="463334"/>
                  <a:pt x="992505" y="516938"/>
                </a:cubicBezTo>
                <a:cubicBezTo>
                  <a:pt x="654050" y="470906"/>
                  <a:pt x="315595" y="373548"/>
                  <a:pt x="0" y="305519"/>
                </a:cubicBezTo>
                <a:close/>
              </a:path>
            </a:pathLst>
          </a:custGeom>
          <a:gradFill>
            <a:gsLst>
              <a:gs pos="100000">
                <a:srgbClr val="DEDEDE">
                  <a:alpha val="0"/>
                </a:srgbClr>
              </a:gs>
              <a:gs pos="0">
                <a:schemeClr val="tx1">
                  <a:alpha val="72000"/>
                </a:schemeClr>
              </a:gs>
            </a:gsLst>
            <a:lin ang="540000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grpSp>
        <p:nvGrpSpPr>
          <p:cNvPr id="23" name="组合 22">
            <a:extLst>
              <a:ext uri="{FF2B5EF4-FFF2-40B4-BE49-F238E27FC236}">
                <a16:creationId xmlns:a16="http://schemas.microsoft.com/office/drawing/2014/main" id="{E6A408D2-5E07-4B8F-A16C-6EBDA13FF3F1}"/>
              </a:ext>
            </a:extLst>
          </p:cNvPr>
          <p:cNvGrpSpPr/>
          <p:nvPr/>
        </p:nvGrpSpPr>
        <p:grpSpPr>
          <a:xfrm>
            <a:off x="8576946" y="3901525"/>
            <a:ext cx="1718115" cy="2164668"/>
            <a:chOff x="3957953" y="3354387"/>
            <a:chExt cx="1882460" cy="2371728"/>
          </a:xfrm>
          <a:effectLst>
            <a:outerShdw blurRad="50800" dist="25400" dir="5400000" algn="t" rotWithShape="0">
              <a:prstClr val="black">
                <a:alpha val="50000"/>
              </a:prstClr>
            </a:outerShdw>
          </a:effectLst>
        </p:grpSpPr>
        <p:grpSp>
          <p:nvGrpSpPr>
            <p:cNvPr id="24" name="组合 23">
              <a:extLst>
                <a:ext uri="{FF2B5EF4-FFF2-40B4-BE49-F238E27FC236}">
                  <a16:creationId xmlns:a16="http://schemas.microsoft.com/office/drawing/2014/main" id="{CC9AA8D0-6231-4C00-BAD4-55E936B0EACF}"/>
                </a:ext>
              </a:extLst>
            </p:cNvPr>
            <p:cNvGrpSpPr/>
            <p:nvPr/>
          </p:nvGrpSpPr>
          <p:grpSpPr>
            <a:xfrm>
              <a:off x="3961130" y="3354387"/>
              <a:ext cx="1879283" cy="2371728"/>
              <a:chOff x="1337945" y="3488054"/>
              <a:chExt cx="1879283" cy="2371728"/>
            </a:xfrm>
          </p:grpSpPr>
          <p:sp>
            <p:nvSpPr>
              <p:cNvPr id="27" name="任意多边形 112">
                <a:extLst>
                  <a:ext uri="{FF2B5EF4-FFF2-40B4-BE49-F238E27FC236}">
                    <a16:creationId xmlns:a16="http://schemas.microsoft.com/office/drawing/2014/main" id="{23BFAE08-3E72-49B5-A4B6-C1AFB4D75A09}"/>
                  </a:ext>
                </a:extLst>
              </p:cNvPr>
              <p:cNvSpPr/>
              <p:nvPr/>
            </p:nvSpPr>
            <p:spPr>
              <a:xfrm rot="16200000" flipH="1">
                <a:off x="623887" y="4205287"/>
                <a:ext cx="2371726" cy="937261"/>
              </a:xfrm>
              <a:custGeom>
                <a:avLst/>
                <a:gdLst>
                  <a:gd name="connsiteX0" fmla="*/ 0 w 2371726"/>
                  <a:gd name="connsiteY0" fmla="*/ 937261 h 937261"/>
                  <a:gd name="connsiteX1" fmla="*/ 576261 w 2371726"/>
                  <a:gd name="connsiteY1" fmla="*/ 937261 h 937261"/>
                  <a:gd name="connsiteX2" fmla="*/ 576261 w 2371726"/>
                  <a:gd name="connsiteY2" fmla="*/ 937261 h 937261"/>
                  <a:gd name="connsiteX3" fmla="*/ 2371726 w 2371726"/>
                  <a:gd name="connsiteY3" fmla="*/ 937261 h 937261"/>
                  <a:gd name="connsiteX4" fmla="*/ 2106678 w 2371726"/>
                  <a:gd name="connsiteY4" fmla="*/ 1 h 937261"/>
                  <a:gd name="connsiteX5" fmla="*/ 609600 w 2371726"/>
                  <a:gd name="connsiteY5" fmla="*/ 1 h 937261"/>
                  <a:gd name="connsiteX6" fmla="*/ 609600 w 2371726"/>
                  <a:gd name="connsiteY6" fmla="*/ 0 h 937261"/>
                  <a:gd name="connsiteX7" fmla="*/ 33339 w 2371726"/>
                  <a:gd name="connsiteY7" fmla="*/ 0 h 937261"/>
                  <a:gd name="connsiteX0" fmla="*/ 0 w 2371726"/>
                  <a:gd name="connsiteY0" fmla="*/ 937261 h 937261"/>
                  <a:gd name="connsiteX1" fmla="*/ 576261 w 2371726"/>
                  <a:gd name="connsiteY1" fmla="*/ 937261 h 937261"/>
                  <a:gd name="connsiteX2" fmla="*/ 576261 w 2371726"/>
                  <a:gd name="connsiteY2" fmla="*/ 937261 h 937261"/>
                  <a:gd name="connsiteX3" fmla="*/ 2371726 w 2371726"/>
                  <a:gd name="connsiteY3" fmla="*/ 937261 h 937261"/>
                  <a:gd name="connsiteX4" fmla="*/ 2151128 w 2371726"/>
                  <a:gd name="connsiteY4" fmla="*/ 4 h 937261"/>
                  <a:gd name="connsiteX5" fmla="*/ 609600 w 2371726"/>
                  <a:gd name="connsiteY5" fmla="*/ 1 h 937261"/>
                  <a:gd name="connsiteX6" fmla="*/ 609600 w 2371726"/>
                  <a:gd name="connsiteY6" fmla="*/ 0 h 937261"/>
                  <a:gd name="connsiteX7" fmla="*/ 33339 w 2371726"/>
                  <a:gd name="connsiteY7" fmla="*/ 0 h 937261"/>
                  <a:gd name="connsiteX8" fmla="*/ 0 w 2371726"/>
                  <a:gd name="connsiteY8" fmla="*/ 937261 h 93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1726" h="937261">
                    <a:moveTo>
                      <a:pt x="0" y="937261"/>
                    </a:moveTo>
                    <a:lnTo>
                      <a:pt x="576261" y="937261"/>
                    </a:lnTo>
                    <a:lnTo>
                      <a:pt x="576261" y="937261"/>
                    </a:lnTo>
                    <a:lnTo>
                      <a:pt x="2371726" y="937261"/>
                    </a:lnTo>
                    <a:lnTo>
                      <a:pt x="2151128" y="4"/>
                    </a:lnTo>
                    <a:lnTo>
                      <a:pt x="609600" y="1"/>
                    </a:lnTo>
                    <a:lnTo>
                      <a:pt x="609600" y="0"/>
                    </a:lnTo>
                    <a:lnTo>
                      <a:pt x="33339" y="0"/>
                    </a:lnTo>
                    <a:lnTo>
                      <a:pt x="0" y="937261"/>
                    </a:lnTo>
                    <a:close/>
                  </a:path>
                </a:pathLst>
              </a:custGeom>
              <a:gradFill>
                <a:gsLst>
                  <a:gs pos="0">
                    <a:srgbClr val="F6FAFD"/>
                  </a:gs>
                  <a:gs pos="100000">
                    <a:srgbClr val="FCFEF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8" name="任意多边形 113">
                <a:extLst>
                  <a:ext uri="{FF2B5EF4-FFF2-40B4-BE49-F238E27FC236}">
                    <a16:creationId xmlns:a16="http://schemas.microsoft.com/office/drawing/2014/main" id="{83724080-6B09-43C8-BA21-A6D2A7C75970}"/>
                  </a:ext>
                </a:extLst>
              </p:cNvPr>
              <p:cNvSpPr/>
              <p:nvPr/>
            </p:nvSpPr>
            <p:spPr>
              <a:xfrm rot="5400000">
                <a:off x="1561147" y="4205288"/>
                <a:ext cx="2371726" cy="937261"/>
              </a:xfrm>
              <a:custGeom>
                <a:avLst/>
                <a:gdLst>
                  <a:gd name="connsiteX0" fmla="*/ 0 w 2371726"/>
                  <a:gd name="connsiteY0" fmla="*/ 937261 h 937261"/>
                  <a:gd name="connsiteX1" fmla="*/ 576261 w 2371726"/>
                  <a:gd name="connsiteY1" fmla="*/ 937261 h 937261"/>
                  <a:gd name="connsiteX2" fmla="*/ 576261 w 2371726"/>
                  <a:gd name="connsiteY2" fmla="*/ 937261 h 937261"/>
                  <a:gd name="connsiteX3" fmla="*/ 2371726 w 2371726"/>
                  <a:gd name="connsiteY3" fmla="*/ 937261 h 937261"/>
                  <a:gd name="connsiteX4" fmla="*/ 2106678 w 2371726"/>
                  <a:gd name="connsiteY4" fmla="*/ 1 h 937261"/>
                  <a:gd name="connsiteX5" fmla="*/ 609600 w 2371726"/>
                  <a:gd name="connsiteY5" fmla="*/ 1 h 937261"/>
                  <a:gd name="connsiteX6" fmla="*/ 609600 w 2371726"/>
                  <a:gd name="connsiteY6" fmla="*/ 0 h 937261"/>
                  <a:gd name="connsiteX7" fmla="*/ 33339 w 2371726"/>
                  <a:gd name="connsiteY7" fmla="*/ 0 h 937261"/>
                  <a:gd name="connsiteX0" fmla="*/ 0 w 2371726"/>
                  <a:gd name="connsiteY0" fmla="*/ 937261 h 937261"/>
                  <a:gd name="connsiteX1" fmla="*/ 576261 w 2371726"/>
                  <a:gd name="connsiteY1" fmla="*/ 937261 h 937261"/>
                  <a:gd name="connsiteX2" fmla="*/ 576261 w 2371726"/>
                  <a:gd name="connsiteY2" fmla="*/ 937261 h 937261"/>
                  <a:gd name="connsiteX3" fmla="*/ 2371726 w 2371726"/>
                  <a:gd name="connsiteY3" fmla="*/ 937261 h 937261"/>
                  <a:gd name="connsiteX4" fmla="*/ 2151128 w 2371726"/>
                  <a:gd name="connsiteY4" fmla="*/ 4 h 937261"/>
                  <a:gd name="connsiteX5" fmla="*/ 609600 w 2371726"/>
                  <a:gd name="connsiteY5" fmla="*/ 1 h 937261"/>
                  <a:gd name="connsiteX6" fmla="*/ 609600 w 2371726"/>
                  <a:gd name="connsiteY6" fmla="*/ 0 h 937261"/>
                  <a:gd name="connsiteX7" fmla="*/ 33339 w 2371726"/>
                  <a:gd name="connsiteY7" fmla="*/ 0 h 937261"/>
                  <a:gd name="connsiteX8" fmla="*/ 0 w 2371726"/>
                  <a:gd name="connsiteY8" fmla="*/ 937261 h 93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1726" h="937261">
                    <a:moveTo>
                      <a:pt x="0" y="937261"/>
                    </a:moveTo>
                    <a:lnTo>
                      <a:pt x="576261" y="937261"/>
                    </a:lnTo>
                    <a:lnTo>
                      <a:pt x="576261" y="937261"/>
                    </a:lnTo>
                    <a:lnTo>
                      <a:pt x="2371726" y="937261"/>
                    </a:lnTo>
                    <a:lnTo>
                      <a:pt x="2151128" y="4"/>
                    </a:lnTo>
                    <a:lnTo>
                      <a:pt x="609600" y="1"/>
                    </a:lnTo>
                    <a:lnTo>
                      <a:pt x="609600" y="0"/>
                    </a:lnTo>
                    <a:lnTo>
                      <a:pt x="33339" y="0"/>
                    </a:lnTo>
                    <a:lnTo>
                      <a:pt x="0" y="937261"/>
                    </a:lnTo>
                    <a:close/>
                  </a:path>
                </a:pathLst>
              </a:custGeom>
              <a:gradFill>
                <a:gsLst>
                  <a:gs pos="100000">
                    <a:srgbClr val="D4DAD8"/>
                  </a:gs>
                  <a:gs pos="0">
                    <a:srgbClr val="F3F6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9" name="平行四边形 8">
                <a:extLst>
                  <a:ext uri="{FF2B5EF4-FFF2-40B4-BE49-F238E27FC236}">
                    <a16:creationId xmlns:a16="http://schemas.microsoft.com/office/drawing/2014/main" id="{B7B1D4FA-EBD6-4F8F-96B4-28D77A67E42B}"/>
                  </a:ext>
                </a:extLst>
              </p:cNvPr>
              <p:cNvSpPr/>
              <p:nvPr/>
            </p:nvSpPr>
            <p:spPr>
              <a:xfrm rot="16200000" flipH="1">
                <a:off x="1363563" y="3462437"/>
                <a:ext cx="889200" cy="940436"/>
              </a:xfrm>
              <a:custGeom>
                <a:avLst/>
                <a:gdLst>
                  <a:gd name="connsiteX0" fmla="*/ 0 w 931548"/>
                  <a:gd name="connsiteY0" fmla="*/ 937261 h 937261"/>
                  <a:gd name="connsiteX1" fmla="*/ 42348 w 931548"/>
                  <a:gd name="connsiteY1" fmla="*/ 0 h 937261"/>
                  <a:gd name="connsiteX2" fmla="*/ 931548 w 931548"/>
                  <a:gd name="connsiteY2" fmla="*/ 0 h 937261"/>
                  <a:gd name="connsiteX3" fmla="*/ 889200 w 931548"/>
                  <a:gd name="connsiteY3" fmla="*/ 937261 h 937261"/>
                  <a:gd name="connsiteX4" fmla="*/ 0 w 931548"/>
                  <a:gd name="connsiteY4" fmla="*/ 937261 h 937261"/>
                  <a:gd name="connsiteX0" fmla="*/ 0 w 889200"/>
                  <a:gd name="connsiteY0" fmla="*/ 937261 h 937261"/>
                  <a:gd name="connsiteX1" fmla="*/ 42348 w 889200"/>
                  <a:gd name="connsiteY1" fmla="*/ 0 h 937261"/>
                  <a:gd name="connsiteX2" fmla="*/ 791851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54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760107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60 w 889200"/>
                  <a:gd name="connsiteY2" fmla="*/ 6350 h 937261"/>
                  <a:gd name="connsiteX3" fmla="*/ 889200 w 889200"/>
                  <a:gd name="connsiteY3" fmla="*/ 937261 h 937261"/>
                  <a:gd name="connsiteX4" fmla="*/ 0 w 889200"/>
                  <a:gd name="connsiteY4" fmla="*/ 937261 h 937261"/>
                  <a:gd name="connsiteX0" fmla="*/ 0 w 889200"/>
                  <a:gd name="connsiteY0" fmla="*/ 937262 h 937262"/>
                  <a:gd name="connsiteX1" fmla="*/ 32826 w 889200"/>
                  <a:gd name="connsiteY1" fmla="*/ 0 h 937262"/>
                  <a:gd name="connsiteX2" fmla="*/ 804560 w 889200"/>
                  <a:gd name="connsiteY2" fmla="*/ 6351 h 937262"/>
                  <a:gd name="connsiteX3" fmla="*/ 889200 w 889200"/>
                  <a:gd name="connsiteY3" fmla="*/ 937262 h 937262"/>
                  <a:gd name="connsiteX4" fmla="*/ 0 w 889200"/>
                  <a:gd name="connsiteY4" fmla="*/ 937262 h 937262"/>
                  <a:gd name="connsiteX0" fmla="*/ 0 w 889200"/>
                  <a:gd name="connsiteY0" fmla="*/ 940436 h 940436"/>
                  <a:gd name="connsiteX1" fmla="*/ 32826 w 889200"/>
                  <a:gd name="connsiteY1" fmla="*/ 3174 h 940436"/>
                  <a:gd name="connsiteX2" fmla="*/ 807735 w 889200"/>
                  <a:gd name="connsiteY2" fmla="*/ 0 h 940436"/>
                  <a:gd name="connsiteX3" fmla="*/ 889200 w 889200"/>
                  <a:gd name="connsiteY3" fmla="*/ 940436 h 940436"/>
                  <a:gd name="connsiteX4" fmla="*/ 0 w 889200"/>
                  <a:gd name="connsiteY4" fmla="*/ 940436 h 94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200" h="940436">
                    <a:moveTo>
                      <a:pt x="0" y="940436"/>
                    </a:moveTo>
                    <a:lnTo>
                      <a:pt x="32826" y="3174"/>
                    </a:lnTo>
                    <a:lnTo>
                      <a:pt x="807735" y="0"/>
                    </a:lnTo>
                    <a:lnTo>
                      <a:pt x="889200" y="940436"/>
                    </a:lnTo>
                    <a:lnTo>
                      <a:pt x="0" y="940436"/>
                    </a:lnTo>
                    <a:close/>
                  </a:path>
                </a:pathLst>
              </a:custGeom>
              <a:solidFill>
                <a:schemeClr val="accent3">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0" name="平行四边形 8">
                <a:extLst>
                  <a:ext uri="{FF2B5EF4-FFF2-40B4-BE49-F238E27FC236}">
                    <a16:creationId xmlns:a16="http://schemas.microsoft.com/office/drawing/2014/main" id="{D933D7B5-511E-4510-975B-A4432413D996}"/>
                  </a:ext>
                </a:extLst>
              </p:cNvPr>
              <p:cNvSpPr/>
              <p:nvPr/>
            </p:nvSpPr>
            <p:spPr>
              <a:xfrm rot="5400000">
                <a:off x="2302410" y="3462436"/>
                <a:ext cx="889200" cy="940436"/>
              </a:xfrm>
              <a:custGeom>
                <a:avLst/>
                <a:gdLst>
                  <a:gd name="connsiteX0" fmla="*/ 0 w 931548"/>
                  <a:gd name="connsiteY0" fmla="*/ 937261 h 937261"/>
                  <a:gd name="connsiteX1" fmla="*/ 42348 w 931548"/>
                  <a:gd name="connsiteY1" fmla="*/ 0 h 937261"/>
                  <a:gd name="connsiteX2" fmla="*/ 931548 w 931548"/>
                  <a:gd name="connsiteY2" fmla="*/ 0 h 937261"/>
                  <a:gd name="connsiteX3" fmla="*/ 889200 w 931548"/>
                  <a:gd name="connsiteY3" fmla="*/ 937261 h 937261"/>
                  <a:gd name="connsiteX4" fmla="*/ 0 w 931548"/>
                  <a:gd name="connsiteY4" fmla="*/ 937261 h 937261"/>
                  <a:gd name="connsiteX0" fmla="*/ 0 w 889200"/>
                  <a:gd name="connsiteY0" fmla="*/ 937261 h 937261"/>
                  <a:gd name="connsiteX1" fmla="*/ 42348 w 889200"/>
                  <a:gd name="connsiteY1" fmla="*/ 0 h 937261"/>
                  <a:gd name="connsiteX2" fmla="*/ 791851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54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760107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60 w 889200"/>
                  <a:gd name="connsiteY2" fmla="*/ 6350 h 937261"/>
                  <a:gd name="connsiteX3" fmla="*/ 889200 w 889200"/>
                  <a:gd name="connsiteY3" fmla="*/ 937261 h 937261"/>
                  <a:gd name="connsiteX4" fmla="*/ 0 w 889200"/>
                  <a:gd name="connsiteY4" fmla="*/ 937261 h 937261"/>
                  <a:gd name="connsiteX0" fmla="*/ 0 w 889200"/>
                  <a:gd name="connsiteY0" fmla="*/ 937262 h 937262"/>
                  <a:gd name="connsiteX1" fmla="*/ 32826 w 889200"/>
                  <a:gd name="connsiteY1" fmla="*/ 0 h 937262"/>
                  <a:gd name="connsiteX2" fmla="*/ 804560 w 889200"/>
                  <a:gd name="connsiteY2" fmla="*/ 6351 h 937262"/>
                  <a:gd name="connsiteX3" fmla="*/ 889200 w 889200"/>
                  <a:gd name="connsiteY3" fmla="*/ 937262 h 937262"/>
                  <a:gd name="connsiteX4" fmla="*/ 0 w 889200"/>
                  <a:gd name="connsiteY4" fmla="*/ 937262 h 937262"/>
                  <a:gd name="connsiteX0" fmla="*/ 0 w 889200"/>
                  <a:gd name="connsiteY0" fmla="*/ 940436 h 940436"/>
                  <a:gd name="connsiteX1" fmla="*/ 32826 w 889200"/>
                  <a:gd name="connsiteY1" fmla="*/ 3174 h 940436"/>
                  <a:gd name="connsiteX2" fmla="*/ 807735 w 889200"/>
                  <a:gd name="connsiteY2" fmla="*/ 0 h 940436"/>
                  <a:gd name="connsiteX3" fmla="*/ 889200 w 889200"/>
                  <a:gd name="connsiteY3" fmla="*/ 940436 h 940436"/>
                  <a:gd name="connsiteX4" fmla="*/ 0 w 889200"/>
                  <a:gd name="connsiteY4" fmla="*/ 940436 h 94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200" h="940436">
                    <a:moveTo>
                      <a:pt x="0" y="940436"/>
                    </a:moveTo>
                    <a:lnTo>
                      <a:pt x="32826" y="3174"/>
                    </a:lnTo>
                    <a:lnTo>
                      <a:pt x="807735" y="0"/>
                    </a:lnTo>
                    <a:lnTo>
                      <a:pt x="889200" y="940436"/>
                    </a:lnTo>
                    <a:lnTo>
                      <a:pt x="0" y="94043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25" name="任意多边形 110">
              <a:extLst>
                <a:ext uri="{FF2B5EF4-FFF2-40B4-BE49-F238E27FC236}">
                  <a16:creationId xmlns:a16="http://schemas.microsoft.com/office/drawing/2014/main" id="{90192A23-5CEB-4301-A307-C8BBFA1B4192}"/>
                </a:ext>
              </a:extLst>
            </p:cNvPr>
            <p:cNvSpPr/>
            <p:nvPr/>
          </p:nvSpPr>
          <p:spPr>
            <a:xfrm rot="5400000">
              <a:off x="5201026" y="3604202"/>
              <a:ext cx="338338" cy="940436"/>
            </a:xfrm>
            <a:custGeom>
              <a:avLst/>
              <a:gdLst>
                <a:gd name="connsiteX0" fmla="*/ 0 w 338338"/>
                <a:gd name="connsiteY0" fmla="*/ 940436 h 940436"/>
                <a:gd name="connsiteX1" fmla="*/ 0 w 338338"/>
                <a:gd name="connsiteY1" fmla="*/ 1053 h 940436"/>
                <a:gd name="connsiteX2" fmla="*/ 256873 w 338338"/>
                <a:gd name="connsiteY2" fmla="*/ 0 h 940436"/>
                <a:gd name="connsiteX3" fmla="*/ 338338 w 338338"/>
                <a:gd name="connsiteY3" fmla="*/ 940436 h 940436"/>
              </a:gdLst>
              <a:ahLst/>
              <a:cxnLst>
                <a:cxn ang="0">
                  <a:pos x="connsiteX0" y="connsiteY0"/>
                </a:cxn>
                <a:cxn ang="0">
                  <a:pos x="connsiteX1" y="connsiteY1"/>
                </a:cxn>
                <a:cxn ang="0">
                  <a:pos x="connsiteX2" y="connsiteY2"/>
                </a:cxn>
                <a:cxn ang="0">
                  <a:pos x="connsiteX3" y="connsiteY3"/>
                </a:cxn>
              </a:cxnLst>
              <a:rect l="l" t="t" r="r" b="b"/>
              <a:pathLst>
                <a:path w="338338" h="940436">
                  <a:moveTo>
                    <a:pt x="0" y="940436"/>
                  </a:moveTo>
                  <a:lnTo>
                    <a:pt x="0" y="1053"/>
                  </a:lnTo>
                  <a:lnTo>
                    <a:pt x="256873" y="0"/>
                  </a:lnTo>
                  <a:lnTo>
                    <a:pt x="338338" y="940436"/>
                  </a:lnTo>
                  <a:close/>
                </a:path>
              </a:pathLst>
            </a:custGeom>
            <a:gradFill>
              <a:gsLst>
                <a:gs pos="100000">
                  <a:schemeClr val="bg1">
                    <a:lumMod val="95000"/>
                    <a:alpha val="0"/>
                  </a:schemeClr>
                </a:gs>
                <a:gs pos="0">
                  <a:schemeClr val="tx1">
                    <a:alpha val="2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6" name="任意多边形 111">
              <a:extLst>
                <a:ext uri="{FF2B5EF4-FFF2-40B4-BE49-F238E27FC236}">
                  <a16:creationId xmlns:a16="http://schemas.microsoft.com/office/drawing/2014/main" id="{C2941EAF-6F50-47C9-8C59-B2BA180A6F6B}"/>
                </a:ext>
              </a:extLst>
            </p:cNvPr>
            <p:cNvSpPr/>
            <p:nvPr/>
          </p:nvSpPr>
          <p:spPr>
            <a:xfrm rot="16200000" flipH="1">
              <a:off x="4259002" y="3604202"/>
              <a:ext cx="338338" cy="940436"/>
            </a:xfrm>
            <a:custGeom>
              <a:avLst/>
              <a:gdLst>
                <a:gd name="connsiteX0" fmla="*/ 0 w 338338"/>
                <a:gd name="connsiteY0" fmla="*/ 940436 h 940436"/>
                <a:gd name="connsiteX1" fmla="*/ 0 w 338338"/>
                <a:gd name="connsiteY1" fmla="*/ 1053 h 940436"/>
                <a:gd name="connsiteX2" fmla="*/ 256873 w 338338"/>
                <a:gd name="connsiteY2" fmla="*/ 0 h 940436"/>
                <a:gd name="connsiteX3" fmla="*/ 338338 w 338338"/>
                <a:gd name="connsiteY3" fmla="*/ 940436 h 940436"/>
              </a:gdLst>
              <a:ahLst/>
              <a:cxnLst>
                <a:cxn ang="0">
                  <a:pos x="connsiteX0" y="connsiteY0"/>
                </a:cxn>
                <a:cxn ang="0">
                  <a:pos x="connsiteX1" y="connsiteY1"/>
                </a:cxn>
                <a:cxn ang="0">
                  <a:pos x="connsiteX2" y="connsiteY2"/>
                </a:cxn>
                <a:cxn ang="0">
                  <a:pos x="connsiteX3" y="connsiteY3"/>
                </a:cxn>
              </a:cxnLst>
              <a:rect l="l" t="t" r="r" b="b"/>
              <a:pathLst>
                <a:path w="338338" h="940436">
                  <a:moveTo>
                    <a:pt x="0" y="940436"/>
                  </a:moveTo>
                  <a:lnTo>
                    <a:pt x="0" y="1053"/>
                  </a:lnTo>
                  <a:lnTo>
                    <a:pt x="256873" y="0"/>
                  </a:lnTo>
                  <a:lnTo>
                    <a:pt x="338338" y="940436"/>
                  </a:lnTo>
                  <a:close/>
                </a:path>
              </a:pathLst>
            </a:custGeom>
            <a:gradFill>
              <a:gsLst>
                <a:gs pos="100000">
                  <a:schemeClr val="bg1">
                    <a:lumMod val="95000"/>
                    <a:alpha val="0"/>
                  </a:schemeClr>
                </a:gs>
                <a:gs pos="0">
                  <a:schemeClr val="tx1">
                    <a:alpha val="2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31" name="任意多边形 99">
            <a:extLst>
              <a:ext uri="{FF2B5EF4-FFF2-40B4-BE49-F238E27FC236}">
                <a16:creationId xmlns:a16="http://schemas.microsoft.com/office/drawing/2014/main" id="{50B2477F-9C16-4C74-961B-FC1C5AE7864D}"/>
              </a:ext>
            </a:extLst>
          </p:cNvPr>
          <p:cNvSpPr/>
          <p:nvPr/>
        </p:nvSpPr>
        <p:spPr>
          <a:xfrm rot="16200000" flipH="1">
            <a:off x="7644083" y="4824308"/>
            <a:ext cx="2007271" cy="205757"/>
          </a:xfrm>
          <a:custGeom>
            <a:avLst/>
            <a:gdLst>
              <a:gd name="connsiteX0" fmla="*/ 0 w 2030623"/>
              <a:gd name="connsiteY0" fmla="*/ 360697 h 360697"/>
              <a:gd name="connsiteX1" fmla="*/ 12830 w 2030623"/>
              <a:gd name="connsiteY1" fmla="*/ 0 h 360697"/>
              <a:gd name="connsiteX2" fmla="*/ 538782 w 2030623"/>
              <a:gd name="connsiteY2" fmla="*/ 0 h 360697"/>
              <a:gd name="connsiteX3" fmla="*/ 538782 w 2030623"/>
              <a:gd name="connsiteY3" fmla="*/ 1 h 360697"/>
              <a:gd name="connsiteX4" fmla="*/ 1945728 w 2030623"/>
              <a:gd name="connsiteY4" fmla="*/ 4 h 360697"/>
              <a:gd name="connsiteX5" fmla="*/ 2030623 w 2030623"/>
              <a:gd name="connsiteY5" fmla="*/ 360697 h 36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0623" h="360697">
                <a:moveTo>
                  <a:pt x="0" y="360697"/>
                </a:moveTo>
                <a:lnTo>
                  <a:pt x="12830" y="0"/>
                </a:lnTo>
                <a:lnTo>
                  <a:pt x="538782" y="0"/>
                </a:lnTo>
                <a:lnTo>
                  <a:pt x="538782" y="1"/>
                </a:lnTo>
                <a:lnTo>
                  <a:pt x="1945728" y="4"/>
                </a:lnTo>
                <a:lnTo>
                  <a:pt x="2030623" y="360697"/>
                </a:lnTo>
                <a:close/>
              </a:path>
            </a:pathLst>
          </a:custGeom>
          <a:gradFill>
            <a:gsLst>
              <a:gs pos="0">
                <a:schemeClr val="tx1">
                  <a:alpha val="52000"/>
                </a:schemeClr>
              </a:gs>
              <a:gs pos="100000">
                <a:srgbClr val="EFF2F5">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32" name="组合 31">
            <a:extLst>
              <a:ext uri="{FF2B5EF4-FFF2-40B4-BE49-F238E27FC236}">
                <a16:creationId xmlns:a16="http://schemas.microsoft.com/office/drawing/2014/main" id="{10E3A2F5-293B-4481-B56F-B93F9F3E3B90}"/>
              </a:ext>
            </a:extLst>
          </p:cNvPr>
          <p:cNvGrpSpPr/>
          <p:nvPr/>
        </p:nvGrpSpPr>
        <p:grpSpPr>
          <a:xfrm>
            <a:off x="1745929" y="3901525"/>
            <a:ext cx="1718115" cy="2164667"/>
            <a:chOff x="3957953" y="3354388"/>
            <a:chExt cx="1882461" cy="2371727"/>
          </a:xfrm>
          <a:effectLst>
            <a:outerShdw blurRad="50800" dist="25400" dir="5400000" algn="t" rotWithShape="0">
              <a:prstClr val="black">
                <a:alpha val="50000"/>
              </a:prstClr>
            </a:outerShdw>
          </a:effectLst>
        </p:grpSpPr>
        <p:grpSp>
          <p:nvGrpSpPr>
            <p:cNvPr id="33" name="组合 32">
              <a:extLst>
                <a:ext uri="{FF2B5EF4-FFF2-40B4-BE49-F238E27FC236}">
                  <a16:creationId xmlns:a16="http://schemas.microsoft.com/office/drawing/2014/main" id="{8946DF75-B68E-4358-9881-B2D46D40F115}"/>
                </a:ext>
              </a:extLst>
            </p:cNvPr>
            <p:cNvGrpSpPr/>
            <p:nvPr/>
          </p:nvGrpSpPr>
          <p:grpSpPr>
            <a:xfrm>
              <a:off x="3961130" y="3354388"/>
              <a:ext cx="1879284" cy="2371727"/>
              <a:chOff x="1337945" y="3488055"/>
              <a:chExt cx="1879284" cy="2371727"/>
            </a:xfrm>
          </p:grpSpPr>
          <p:sp>
            <p:nvSpPr>
              <p:cNvPr id="36" name="任意多边形 7">
                <a:extLst>
                  <a:ext uri="{FF2B5EF4-FFF2-40B4-BE49-F238E27FC236}">
                    <a16:creationId xmlns:a16="http://schemas.microsoft.com/office/drawing/2014/main" id="{FF93CA10-D9E6-42A8-971A-2913BB1C118F}"/>
                  </a:ext>
                </a:extLst>
              </p:cNvPr>
              <p:cNvSpPr/>
              <p:nvPr/>
            </p:nvSpPr>
            <p:spPr>
              <a:xfrm rot="16200000" flipH="1">
                <a:off x="623887" y="4205287"/>
                <a:ext cx="2371726" cy="937261"/>
              </a:xfrm>
              <a:custGeom>
                <a:avLst/>
                <a:gdLst>
                  <a:gd name="connsiteX0" fmla="*/ 0 w 2371726"/>
                  <a:gd name="connsiteY0" fmla="*/ 937261 h 937261"/>
                  <a:gd name="connsiteX1" fmla="*/ 576261 w 2371726"/>
                  <a:gd name="connsiteY1" fmla="*/ 937261 h 937261"/>
                  <a:gd name="connsiteX2" fmla="*/ 576261 w 2371726"/>
                  <a:gd name="connsiteY2" fmla="*/ 937261 h 937261"/>
                  <a:gd name="connsiteX3" fmla="*/ 2371726 w 2371726"/>
                  <a:gd name="connsiteY3" fmla="*/ 937261 h 937261"/>
                  <a:gd name="connsiteX4" fmla="*/ 2106678 w 2371726"/>
                  <a:gd name="connsiteY4" fmla="*/ 1 h 937261"/>
                  <a:gd name="connsiteX5" fmla="*/ 609600 w 2371726"/>
                  <a:gd name="connsiteY5" fmla="*/ 1 h 937261"/>
                  <a:gd name="connsiteX6" fmla="*/ 609600 w 2371726"/>
                  <a:gd name="connsiteY6" fmla="*/ 0 h 937261"/>
                  <a:gd name="connsiteX7" fmla="*/ 33339 w 2371726"/>
                  <a:gd name="connsiteY7" fmla="*/ 0 h 937261"/>
                  <a:gd name="connsiteX0" fmla="*/ 0 w 2371726"/>
                  <a:gd name="connsiteY0" fmla="*/ 937261 h 937261"/>
                  <a:gd name="connsiteX1" fmla="*/ 576261 w 2371726"/>
                  <a:gd name="connsiteY1" fmla="*/ 937261 h 937261"/>
                  <a:gd name="connsiteX2" fmla="*/ 576261 w 2371726"/>
                  <a:gd name="connsiteY2" fmla="*/ 937261 h 937261"/>
                  <a:gd name="connsiteX3" fmla="*/ 2371726 w 2371726"/>
                  <a:gd name="connsiteY3" fmla="*/ 937261 h 937261"/>
                  <a:gd name="connsiteX4" fmla="*/ 2151128 w 2371726"/>
                  <a:gd name="connsiteY4" fmla="*/ 4 h 937261"/>
                  <a:gd name="connsiteX5" fmla="*/ 609600 w 2371726"/>
                  <a:gd name="connsiteY5" fmla="*/ 1 h 937261"/>
                  <a:gd name="connsiteX6" fmla="*/ 609600 w 2371726"/>
                  <a:gd name="connsiteY6" fmla="*/ 0 h 937261"/>
                  <a:gd name="connsiteX7" fmla="*/ 33339 w 2371726"/>
                  <a:gd name="connsiteY7" fmla="*/ 0 h 937261"/>
                  <a:gd name="connsiteX8" fmla="*/ 0 w 2371726"/>
                  <a:gd name="connsiteY8" fmla="*/ 937261 h 93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1726" h="937261">
                    <a:moveTo>
                      <a:pt x="0" y="937261"/>
                    </a:moveTo>
                    <a:lnTo>
                      <a:pt x="576261" y="937261"/>
                    </a:lnTo>
                    <a:lnTo>
                      <a:pt x="576261" y="937261"/>
                    </a:lnTo>
                    <a:lnTo>
                      <a:pt x="2371726" y="937261"/>
                    </a:lnTo>
                    <a:lnTo>
                      <a:pt x="2151128" y="4"/>
                    </a:lnTo>
                    <a:lnTo>
                      <a:pt x="609600" y="1"/>
                    </a:lnTo>
                    <a:lnTo>
                      <a:pt x="609600" y="0"/>
                    </a:lnTo>
                    <a:lnTo>
                      <a:pt x="33339" y="0"/>
                    </a:lnTo>
                    <a:lnTo>
                      <a:pt x="0" y="937261"/>
                    </a:lnTo>
                    <a:close/>
                  </a:path>
                </a:pathLst>
              </a:custGeom>
              <a:gradFill>
                <a:gsLst>
                  <a:gs pos="0">
                    <a:srgbClr val="F6FAFD"/>
                  </a:gs>
                  <a:gs pos="100000">
                    <a:srgbClr val="FCFEF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7" name="任意多边形 10">
                <a:extLst>
                  <a:ext uri="{FF2B5EF4-FFF2-40B4-BE49-F238E27FC236}">
                    <a16:creationId xmlns:a16="http://schemas.microsoft.com/office/drawing/2014/main" id="{72EA8098-7D10-4D1B-A276-44B6777D543E}"/>
                  </a:ext>
                </a:extLst>
              </p:cNvPr>
              <p:cNvSpPr/>
              <p:nvPr/>
            </p:nvSpPr>
            <p:spPr>
              <a:xfrm rot="5400000">
                <a:off x="1561147" y="4205288"/>
                <a:ext cx="2371726" cy="937261"/>
              </a:xfrm>
              <a:custGeom>
                <a:avLst/>
                <a:gdLst>
                  <a:gd name="connsiteX0" fmla="*/ 0 w 2371726"/>
                  <a:gd name="connsiteY0" fmla="*/ 937261 h 937261"/>
                  <a:gd name="connsiteX1" fmla="*/ 576261 w 2371726"/>
                  <a:gd name="connsiteY1" fmla="*/ 937261 h 937261"/>
                  <a:gd name="connsiteX2" fmla="*/ 576261 w 2371726"/>
                  <a:gd name="connsiteY2" fmla="*/ 937261 h 937261"/>
                  <a:gd name="connsiteX3" fmla="*/ 2371726 w 2371726"/>
                  <a:gd name="connsiteY3" fmla="*/ 937261 h 937261"/>
                  <a:gd name="connsiteX4" fmla="*/ 2106678 w 2371726"/>
                  <a:gd name="connsiteY4" fmla="*/ 1 h 937261"/>
                  <a:gd name="connsiteX5" fmla="*/ 609600 w 2371726"/>
                  <a:gd name="connsiteY5" fmla="*/ 1 h 937261"/>
                  <a:gd name="connsiteX6" fmla="*/ 609600 w 2371726"/>
                  <a:gd name="connsiteY6" fmla="*/ 0 h 937261"/>
                  <a:gd name="connsiteX7" fmla="*/ 33339 w 2371726"/>
                  <a:gd name="connsiteY7" fmla="*/ 0 h 937261"/>
                  <a:gd name="connsiteX0" fmla="*/ 0 w 2371726"/>
                  <a:gd name="connsiteY0" fmla="*/ 937261 h 937261"/>
                  <a:gd name="connsiteX1" fmla="*/ 576261 w 2371726"/>
                  <a:gd name="connsiteY1" fmla="*/ 937261 h 937261"/>
                  <a:gd name="connsiteX2" fmla="*/ 576261 w 2371726"/>
                  <a:gd name="connsiteY2" fmla="*/ 937261 h 937261"/>
                  <a:gd name="connsiteX3" fmla="*/ 2371726 w 2371726"/>
                  <a:gd name="connsiteY3" fmla="*/ 937261 h 937261"/>
                  <a:gd name="connsiteX4" fmla="*/ 2151128 w 2371726"/>
                  <a:gd name="connsiteY4" fmla="*/ 4 h 937261"/>
                  <a:gd name="connsiteX5" fmla="*/ 609600 w 2371726"/>
                  <a:gd name="connsiteY5" fmla="*/ 1 h 937261"/>
                  <a:gd name="connsiteX6" fmla="*/ 609600 w 2371726"/>
                  <a:gd name="connsiteY6" fmla="*/ 0 h 937261"/>
                  <a:gd name="connsiteX7" fmla="*/ 33339 w 2371726"/>
                  <a:gd name="connsiteY7" fmla="*/ 0 h 937261"/>
                  <a:gd name="connsiteX8" fmla="*/ 0 w 2371726"/>
                  <a:gd name="connsiteY8" fmla="*/ 937261 h 93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1726" h="937261">
                    <a:moveTo>
                      <a:pt x="0" y="937261"/>
                    </a:moveTo>
                    <a:lnTo>
                      <a:pt x="576261" y="937261"/>
                    </a:lnTo>
                    <a:lnTo>
                      <a:pt x="576261" y="937261"/>
                    </a:lnTo>
                    <a:lnTo>
                      <a:pt x="2371726" y="937261"/>
                    </a:lnTo>
                    <a:lnTo>
                      <a:pt x="2151128" y="4"/>
                    </a:lnTo>
                    <a:lnTo>
                      <a:pt x="609600" y="1"/>
                    </a:lnTo>
                    <a:lnTo>
                      <a:pt x="609600" y="0"/>
                    </a:lnTo>
                    <a:lnTo>
                      <a:pt x="33339" y="0"/>
                    </a:lnTo>
                    <a:lnTo>
                      <a:pt x="0" y="937261"/>
                    </a:lnTo>
                    <a:close/>
                  </a:path>
                </a:pathLst>
              </a:custGeom>
              <a:gradFill>
                <a:gsLst>
                  <a:gs pos="100000">
                    <a:srgbClr val="D4DAD8"/>
                  </a:gs>
                  <a:gs pos="0">
                    <a:srgbClr val="F3F6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8" name="平行四边形 8">
                <a:extLst>
                  <a:ext uri="{FF2B5EF4-FFF2-40B4-BE49-F238E27FC236}">
                    <a16:creationId xmlns:a16="http://schemas.microsoft.com/office/drawing/2014/main" id="{D516EAB9-F290-4496-937A-3FE67F446907}"/>
                  </a:ext>
                </a:extLst>
              </p:cNvPr>
              <p:cNvSpPr/>
              <p:nvPr/>
            </p:nvSpPr>
            <p:spPr>
              <a:xfrm rot="16200000" flipH="1">
                <a:off x="1363563" y="3462437"/>
                <a:ext cx="889200" cy="940436"/>
              </a:xfrm>
              <a:custGeom>
                <a:avLst/>
                <a:gdLst>
                  <a:gd name="connsiteX0" fmla="*/ 0 w 931548"/>
                  <a:gd name="connsiteY0" fmla="*/ 937261 h 937261"/>
                  <a:gd name="connsiteX1" fmla="*/ 42348 w 931548"/>
                  <a:gd name="connsiteY1" fmla="*/ 0 h 937261"/>
                  <a:gd name="connsiteX2" fmla="*/ 931548 w 931548"/>
                  <a:gd name="connsiteY2" fmla="*/ 0 h 937261"/>
                  <a:gd name="connsiteX3" fmla="*/ 889200 w 931548"/>
                  <a:gd name="connsiteY3" fmla="*/ 937261 h 937261"/>
                  <a:gd name="connsiteX4" fmla="*/ 0 w 931548"/>
                  <a:gd name="connsiteY4" fmla="*/ 937261 h 937261"/>
                  <a:gd name="connsiteX0" fmla="*/ 0 w 889200"/>
                  <a:gd name="connsiteY0" fmla="*/ 937261 h 937261"/>
                  <a:gd name="connsiteX1" fmla="*/ 42348 w 889200"/>
                  <a:gd name="connsiteY1" fmla="*/ 0 h 937261"/>
                  <a:gd name="connsiteX2" fmla="*/ 791851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54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760107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60 w 889200"/>
                  <a:gd name="connsiteY2" fmla="*/ 6350 h 937261"/>
                  <a:gd name="connsiteX3" fmla="*/ 889200 w 889200"/>
                  <a:gd name="connsiteY3" fmla="*/ 937261 h 937261"/>
                  <a:gd name="connsiteX4" fmla="*/ 0 w 889200"/>
                  <a:gd name="connsiteY4" fmla="*/ 937261 h 937261"/>
                  <a:gd name="connsiteX0" fmla="*/ 0 w 889200"/>
                  <a:gd name="connsiteY0" fmla="*/ 937262 h 937262"/>
                  <a:gd name="connsiteX1" fmla="*/ 32826 w 889200"/>
                  <a:gd name="connsiteY1" fmla="*/ 0 h 937262"/>
                  <a:gd name="connsiteX2" fmla="*/ 804560 w 889200"/>
                  <a:gd name="connsiteY2" fmla="*/ 6351 h 937262"/>
                  <a:gd name="connsiteX3" fmla="*/ 889200 w 889200"/>
                  <a:gd name="connsiteY3" fmla="*/ 937262 h 937262"/>
                  <a:gd name="connsiteX4" fmla="*/ 0 w 889200"/>
                  <a:gd name="connsiteY4" fmla="*/ 937262 h 937262"/>
                  <a:gd name="connsiteX0" fmla="*/ 0 w 889200"/>
                  <a:gd name="connsiteY0" fmla="*/ 940436 h 940436"/>
                  <a:gd name="connsiteX1" fmla="*/ 32826 w 889200"/>
                  <a:gd name="connsiteY1" fmla="*/ 3174 h 940436"/>
                  <a:gd name="connsiteX2" fmla="*/ 807735 w 889200"/>
                  <a:gd name="connsiteY2" fmla="*/ 0 h 940436"/>
                  <a:gd name="connsiteX3" fmla="*/ 889200 w 889200"/>
                  <a:gd name="connsiteY3" fmla="*/ 940436 h 940436"/>
                  <a:gd name="connsiteX4" fmla="*/ 0 w 889200"/>
                  <a:gd name="connsiteY4" fmla="*/ 940436 h 94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200" h="940436">
                    <a:moveTo>
                      <a:pt x="0" y="940436"/>
                    </a:moveTo>
                    <a:lnTo>
                      <a:pt x="32826" y="3174"/>
                    </a:lnTo>
                    <a:lnTo>
                      <a:pt x="807735" y="0"/>
                    </a:lnTo>
                    <a:lnTo>
                      <a:pt x="889200" y="940436"/>
                    </a:lnTo>
                    <a:lnTo>
                      <a:pt x="0" y="940436"/>
                    </a:lnTo>
                    <a:close/>
                  </a:path>
                </a:pathLst>
              </a:custGeom>
              <a:solidFill>
                <a:srgbClr val="FFC67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9" name="平行四边形 8">
                <a:extLst>
                  <a:ext uri="{FF2B5EF4-FFF2-40B4-BE49-F238E27FC236}">
                    <a16:creationId xmlns:a16="http://schemas.microsoft.com/office/drawing/2014/main" id="{E7ABDC97-9595-448E-BC82-3B1A65CD749B}"/>
                  </a:ext>
                </a:extLst>
              </p:cNvPr>
              <p:cNvSpPr/>
              <p:nvPr/>
            </p:nvSpPr>
            <p:spPr>
              <a:xfrm rot="5400000">
                <a:off x="2302411" y="3462437"/>
                <a:ext cx="889200" cy="940436"/>
              </a:xfrm>
              <a:custGeom>
                <a:avLst/>
                <a:gdLst>
                  <a:gd name="connsiteX0" fmla="*/ 0 w 931548"/>
                  <a:gd name="connsiteY0" fmla="*/ 937261 h 937261"/>
                  <a:gd name="connsiteX1" fmla="*/ 42348 w 931548"/>
                  <a:gd name="connsiteY1" fmla="*/ 0 h 937261"/>
                  <a:gd name="connsiteX2" fmla="*/ 931548 w 931548"/>
                  <a:gd name="connsiteY2" fmla="*/ 0 h 937261"/>
                  <a:gd name="connsiteX3" fmla="*/ 889200 w 931548"/>
                  <a:gd name="connsiteY3" fmla="*/ 937261 h 937261"/>
                  <a:gd name="connsiteX4" fmla="*/ 0 w 931548"/>
                  <a:gd name="connsiteY4" fmla="*/ 937261 h 937261"/>
                  <a:gd name="connsiteX0" fmla="*/ 0 w 889200"/>
                  <a:gd name="connsiteY0" fmla="*/ 937261 h 937261"/>
                  <a:gd name="connsiteX1" fmla="*/ 42348 w 889200"/>
                  <a:gd name="connsiteY1" fmla="*/ 0 h 937261"/>
                  <a:gd name="connsiteX2" fmla="*/ 791851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54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760107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60 w 889200"/>
                  <a:gd name="connsiteY2" fmla="*/ 6350 h 937261"/>
                  <a:gd name="connsiteX3" fmla="*/ 889200 w 889200"/>
                  <a:gd name="connsiteY3" fmla="*/ 937261 h 937261"/>
                  <a:gd name="connsiteX4" fmla="*/ 0 w 889200"/>
                  <a:gd name="connsiteY4" fmla="*/ 937261 h 937261"/>
                  <a:gd name="connsiteX0" fmla="*/ 0 w 889200"/>
                  <a:gd name="connsiteY0" fmla="*/ 937262 h 937262"/>
                  <a:gd name="connsiteX1" fmla="*/ 32826 w 889200"/>
                  <a:gd name="connsiteY1" fmla="*/ 0 h 937262"/>
                  <a:gd name="connsiteX2" fmla="*/ 804560 w 889200"/>
                  <a:gd name="connsiteY2" fmla="*/ 6351 h 937262"/>
                  <a:gd name="connsiteX3" fmla="*/ 889200 w 889200"/>
                  <a:gd name="connsiteY3" fmla="*/ 937262 h 937262"/>
                  <a:gd name="connsiteX4" fmla="*/ 0 w 889200"/>
                  <a:gd name="connsiteY4" fmla="*/ 937262 h 937262"/>
                  <a:gd name="connsiteX0" fmla="*/ 0 w 889200"/>
                  <a:gd name="connsiteY0" fmla="*/ 940436 h 940436"/>
                  <a:gd name="connsiteX1" fmla="*/ 32826 w 889200"/>
                  <a:gd name="connsiteY1" fmla="*/ 3174 h 940436"/>
                  <a:gd name="connsiteX2" fmla="*/ 807735 w 889200"/>
                  <a:gd name="connsiteY2" fmla="*/ 0 h 940436"/>
                  <a:gd name="connsiteX3" fmla="*/ 889200 w 889200"/>
                  <a:gd name="connsiteY3" fmla="*/ 940436 h 940436"/>
                  <a:gd name="connsiteX4" fmla="*/ 0 w 889200"/>
                  <a:gd name="connsiteY4" fmla="*/ 940436 h 94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200" h="940436">
                    <a:moveTo>
                      <a:pt x="0" y="940436"/>
                    </a:moveTo>
                    <a:lnTo>
                      <a:pt x="32826" y="3174"/>
                    </a:lnTo>
                    <a:lnTo>
                      <a:pt x="807735" y="0"/>
                    </a:lnTo>
                    <a:lnTo>
                      <a:pt x="889200" y="940436"/>
                    </a:lnTo>
                    <a:lnTo>
                      <a:pt x="0" y="940436"/>
                    </a:lnTo>
                    <a:close/>
                  </a:path>
                </a:pathLst>
              </a:custGeom>
              <a:gradFill>
                <a:gsLst>
                  <a:gs pos="100000">
                    <a:srgbClr val="FFA829"/>
                  </a:gs>
                  <a:gs pos="0">
                    <a:srgbClr val="FFB13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34" name="任意多边形 18">
              <a:extLst>
                <a:ext uri="{FF2B5EF4-FFF2-40B4-BE49-F238E27FC236}">
                  <a16:creationId xmlns:a16="http://schemas.microsoft.com/office/drawing/2014/main" id="{E37B4D60-DD26-496A-BEEF-BA5D680116EA}"/>
                </a:ext>
              </a:extLst>
            </p:cNvPr>
            <p:cNvSpPr/>
            <p:nvPr/>
          </p:nvSpPr>
          <p:spPr>
            <a:xfrm rot="5400000">
              <a:off x="5201026" y="3604202"/>
              <a:ext cx="338338" cy="940436"/>
            </a:xfrm>
            <a:custGeom>
              <a:avLst/>
              <a:gdLst>
                <a:gd name="connsiteX0" fmla="*/ 0 w 338338"/>
                <a:gd name="connsiteY0" fmla="*/ 940436 h 940436"/>
                <a:gd name="connsiteX1" fmla="*/ 0 w 338338"/>
                <a:gd name="connsiteY1" fmla="*/ 1053 h 940436"/>
                <a:gd name="connsiteX2" fmla="*/ 256873 w 338338"/>
                <a:gd name="connsiteY2" fmla="*/ 0 h 940436"/>
                <a:gd name="connsiteX3" fmla="*/ 338338 w 338338"/>
                <a:gd name="connsiteY3" fmla="*/ 940436 h 940436"/>
              </a:gdLst>
              <a:ahLst/>
              <a:cxnLst>
                <a:cxn ang="0">
                  <a:pos x="connsiteX0" y="connsiteY0"/>
                </a:cxn>
                <a:cxn ang="0">
                  <a:pos x="connsiteX1" y="connsiteY1"/>
                </a:cxn>
                <a:cxn ang="0">
                  <a:pos x="connsiteX2" y="connsiteY2"/>
                </a:cxn>
                <a:cxn ang="0">
                  <a:pos x="connsiteX3" y="connsiteY3"/>
                </a:cxn>
              </a:cxnLst>
              <a:rect l="l" t="t" r="r" b="b"/>
              <a:pathLst>
                <a:path w="338338" h="940436">
                  <a:moveTo>
                    <a:pt x="0" y="940436"/>
                  </a:moveTo>
                  <a:lnTo>
                    <a:pt x="0" y="1053"/>
                  </a:lnTo>
                  <a:lnTo>
                    <a:pt x="256873" y="0"/>
                  </a:lnTo>
                  <a:lnTo>
                    <a:pt x="338338" y="940436"/>
                  </a:lnTo>
                  <a:close/>
                </a:path>
              </a:pathLst>
            </a:custGeom>
            <a:gradFill>
              <a:gsLst>
                <a:gs pos="100000">
                  <a:schemeClr val="bg1">
                    <a:lumMod val="95000"/>
                    <a:alpha val="0"/>
                  </a:schemeClr>
                </a:gs>
                <a:gs pos="0">
                  <a:schemeClr val="tx1">
                    <a:alpha val="2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5" name="任意多边形 20">
              <a:extLst>
                <a:ext uri="{FF2B5EF4-FFF2-40B4-BE49-F238E27FC236}">
                  <a16:creationId xmlns:a16="http://schemas.microsoft.com/office/drawing/2014/main" id="{55CAC83D-F8FB-42D2-AEF4-DCDF41ABE902}"/>
                </a:ext>
              </a:extLst>
            </p:cNvPr>
            <p:cNvSpPr/>
            <p:nvPr/>
          </p:nvSpPr>
          <p:spPr>
            <a:xfrm rot="16200000" flipH="1">
              <a:off x="4259002" y="3604202"/>
              <a:ext cx="338338" cy="940436"/>
            </a:xfrm>
            <a:custGeom>
              <a:avLst/>
              <a:gdLst>
                <a:gd name="connsiteX0" fmla="*/ 0 w 338338"/>
                <a:gd name="connsiteY0" fmla="*/ 940436 h 940436"/>
                <a:gd name="connsiteX1" fmla="*/ 0 w 338338"/>
                <a:gd name="connsiteY1" fmla="*/ 1053 h 940436"/>
                <a:gd name="connsiteX2" fmla="*/ 256873 w 338338"/>
                <a:gd name="connsiteY2" fmla="*/ 0 h 940436"/>
                <a:gd name="connsiteX3" fmla="*/ 338338 w 338338"/>
                <a:gd name="connsiteY3" fmla="*/ 940436 h 940436"/>
              </a:gdLst>
              <a:ahLst/>
              <a:cxnLst>
                <a:cxn ang="0">
                  <a:pos x="connsiteX0" y="connsiteY0"/>
                </a:cxn>
                <a:cxn ang="0">
                  <a:pos x="connsiteX1" y="connsiteY1"/>
                </a:cxn>
                <a:cxn ang="0">
                  <a:pos x="connsiteX2" y="connsiteY2"/>
                </a:cxn>
                <a:cxn ang="0">
                  <a:pos x="connsiteX3" y="connsiteY3"/>
                </a:cxn>
              </a:cxnLst>
              <a:rect l="l" t="t" r="r" b="b"/>
              <a:pathLst>
                <a:path w="338338" h="940436">
                  <a:moveTo>
                    <a:pt x="0" y="940436"/>
                  </a:moveTo>
                  <a:lnTo>
                    <a:pt x="0" y="1053"/>
                  </a:lnTo>
                  <a:lnTo>
                    <a:pt x="256873" y="0"/>
                  </a:lnTo>
                  <a:lnTo>
                    <a:pt x="338338" y="940436"/>
                  </a:lnTo>
                  <a:close/>
                </a:path>
              </a:pathLst>
            </a:custGeom>
            <a:gradFill>
              <a:gsLst>
                <a:gs pos="100000">
                  <a:schemeClr val="bg1">
                    <a:lumMod val="95000"/>
                    <a:alpha val="0"/>
                  </a:schemeClr>
                </a:gs>
                <a:gs pos="0">
                  <a:schemeClr val="tx1">
                    <a:alpha val="2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40" name="任意多边形 96">
            <a:extLst>
              <a:ext uri="{FF2B5EF4-FFF2-40B4-BE49-F238E27FC236}">
                <a16:creationId xmlns:a16="http://schemas.microsoft.com/office/drawing/2014/main" id="{CBF0F9E2-471A-4A11-A057-E3390E4E0782}"/>
              </a:ext>
            </a:extLst>
          </p:cNvPr>
          <p:cNvSpPr/>
          <p:nvPr/>
        </p:nvSpPr>
        <p:spPr>
          <a:xfrm rot="5400000">
            <a:off x="2400477" y="4825635"/>
            <a:ext cx="2007271" cy="205757"/>
          </a:xfrm>
          <a:custGeom>
            <a:avLst/>
            <a:gdLst>
              <a:gd name="connsiteX0" fmla="*/ 0 w 2030623"/>
              <a:gd name="connsiteY0" fmla="*/ 360697 h 360697"/>
              <a:gd name="connsiteX1" fmla="*/ 12830 w 2030623"/>
              <a:gd name="connsiteY1" fmla="*/ 0 h 360697"/>
              <a:gd name="connsiteX2" fmla="*/ 538782 w 2030623"/>
              <a:gd name="connsiteY2" fmla="*/ 0 h 360697"/>
              <a:gd name="connsiteX3" fmla="*/ 538782 w 2030623"/>
              <a:gd name="connsiteY3" fmla="*/ 1 h 360697"/>
              <a:gd name="connsiteX4" fmla="*/ 1945728 w 2030623"/>
              <a:gd name="connsiteY4" fmla="*/ 4 h 360697"/>
              <a:gd name="connsiteX5" fmla="*/ 2030623 w 2030623"/>
              <a:gd name="connsiteY5" fmla="*/ 360697 h 36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0623" h="360697">
                <a:moveTo>
                  <a:pt x="0" y="360697"/>
                </a:moveTo>
                <a:lnTo>
                  <a:pt x="12830" y="0"/>
                </a:lnTo>
                <a:lnTo>
                  <a:pt x="538782" y="0"/>
                </a:lnTo>
                <a:lnTo>
                  <a:pt x="538782" y="1"/>
                </a:lnTo>
                <a:lnTo>
                  <a:pt x="1945728" y="4"/>
                </a:lnTo>
                <a:lnTo>
                  <a:pt x="2030623" y="360697"/>
                </a:lnTo>
                <a:close/>
              </a:path>
            </a:pathLst>
          </a:custGeom>
          <a:gradFill>
            <a:gsLst>
              <a:gs pos="0">
                <a:schemeClr val="tx1">
                  <a:alpha val="52000"/>
                </a:schemeClr>
              </a:gs>
              <a:gs pos="100000">
                <a:srgbClr val="EFF2F5">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41" name="组合 40">
            <a:extLst>
              <a:ext uri="{FF2B5EF4-FFF2-40B4-BE49-F238E27FC236}">
                <a16:creationId xmlns:a16="http://schemas.microsoft.com/office/drawing/2014/main" id="{38EA4FF9-5CFB-444C-B9E6-76645A5C273D}"/>
              </a:ext>
            </a:extLst>
          </p:cNvPr>
          <p:cNvGrpSpPr/>
          <p:nvPr/>
        </p:nvGrpSpPr>
        <p:grpSpPr>
          <a:xfrm>
            <a:off x="6866075" y="2927861"/>
            <a:ext cx="1722460" cy="3138331"/>
            <a:chOff x="3894614" y="2001838"/>
            <a:chExt cx="1887223" cy="3438527"/>
          </a:xfrm>
          <a:effectLst>
            <a:outerShdw blurRad="50800" dist="25400" dir="5400000" algn="t" rotWithShape="0">
              <a:prstClr val="black">
                <a:alpha val="40000"/>
              </a:prstClr>
            </a:outerShdw>
          </a:effectLst>
        </p:grpSpPr>
        <p:sp>
          <p:nvSpPr>
            <p:cNvPr id="42" name="任意多边形 101">
              <a:extLst>
                <a:ext uri="{FF2B5EF4-FFF2-40B4-BE49-F238E27FC236}">
                  <a16:creationId xmlns:a16="http://schemas.microsoft.com/office/drawing/2014/main" id="{70212880-98B6-4150-91B7-C54907D5B05F}"/>
                </a:ext>
              </a:extLst>
            </p:cNvPr>
            <p:cNvSpPr/>
            <p:nvPr/>
          </p:nvSpPr>
          <p:spPr>
            <a:xfrm rot="16200000" flipH="1">
              <a:off x="2655095" y="3252470"/>
              <a:ext cx="3438526" cy="937261"/>
            </a:xfrm>
            <a:custGeom>
              <a:avLst/>
              <a:gdLst>
                <a:gd name="connsiteX0" fmla="*/ 0 w 3438526"/>
                <a:gd name="connsiteY0" fmla="*/ 937261 h 937261"/>
                <a:gd name="connsiteX1" fmla="*/ 576261 w 3438526"/>
                <a:gd name="connsiteY1" fmla="*/ 937261 h 937261"/>
                <a:gd name="connsiteX2" fmla="*/ 1066800 w 3438526"/>
                <a:gd name="connsiteY2" fmla="*/ 937261 h 937261"/>
                <a:gd name="connsiteX3" fmla="*/ 1643061 w 3438526"/>
                <a:gd name="connsiteY3" fmla="*/ 937261 h 937261"/>
                <a:gd name="connsiteX4" fmla="*/ 2371726 w 3438526"/>
                <a:gd name="connsiteY4" fmla="*/ 937261 h 937261"/>
                <a:gd name="connsiteX5" fmla="*/ 3438526 w 3438526"/>
                <a:gd name="connsiteY5" fmla="*/ 937261 h 937261"/>
                <a:gd name="connsiteX6" fmla="*/ 3217928 w 3438526"/>
                <a:gd name="connsiteY6" fmla="*/ 4 h 937261"/>
                <a:gd name="connsiteX7" fmla="*/ 1676400 w 3438526"/>
                <a:gd name="connsiteY7" fmla="*/ 1 h 937261"/>
                <a:gd name="connsiteX8" fmla="*/ 1676400 w 3438526"/>
                <a:gd name="connsiteY8" fmla="*/ 0 h 937261"/>
                <a:gd name="connsiteX9" fmla="*/ 1100139 w 3438526"/>
                <a:gd name="connsiteY9" fmla="*/ 0 h 937261"/>
                <a:gd name="connsiteX10" fmla="*/ 1100139 w 3438526"/>
                <a:gd name="connsiteY10" fmla="*/ 2 h 937261"/>
                <a:gd name="connsiteX11" fmla="*/ 609600 w 3438526"/>
                <a:gd name="connsiteY11" fmla="*/ 1 h 937261"/>
                <a:gd name="connsiteX12" fmla="*/ 609600 w 3438526"/>
                <a:gd name="connsiteY12" fmla="*/ 0 h 937261"/>
                <a:gd name="connsiteX13" fmla="*/ 33339 w 3438526"/>
                <a:gd name="connsiteY13" fmla="*/ 0 h 93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8526" h="937261">
                  <a:moveTo>
                    <a:pt x="0" y="937261"/>
                  </a:moveTo>
                  <a:lnTo>
                    <a:pt x="576261" y="937261"/>
                  </a:lnTo>
                  <a:lnTo>
                    <a:pt x="1066800" y="937261"/>
                  </a:lnTo>
                  <a:lnTo>
                    <a:pt x="1643061" y="937261"/>
                  </a:lnTo>
                  <a:lnTo>
                    <a:pt x="2371726" y="937261"/>
                  </a:lnTo>
                  <a:lnTo>
                    <a:pt x="3438526" y="937261"/>
                  </a:lnTo>
                  <a:lnTo>
                    <a:pt x="3217928" y="4"/>
                  </a:lnTo>
                  <a:lnTo>
                    <a:pt x="1676400" y="1"/>
                  </a:lnTo>
                  <a:lnTo>
                    <a:pt x="1676400" y="0"/>
                  </a:lnTo>
                  <a:lnTo>
                    <a:pt x="1100139" y="0"/>
                  </a:lnTo>
                  <a:lnTo>
                    <a:pt x="1100139" y="2"/>
                  </a:lnTo>
                  <a:lnTo>
                    <a:pt x="609600" y="1"/>
                  </a:lnTo>
                  <a:lnTo>
                    <a:pt x="609600" y="0"/>
                  </a:lnTo>
                  <a:lnTo>
                    <a:pt x="33339" y="0"/>
                  </a:lnTo>
                  <a:close/>
                </a:path>
              </a:pathLst>
            </a:custGeom>
            <a:gradFill>
              <a:gsLst>
                <a:gs pos="0">
                  <a:srgbClr val="F6FAFD"/>
                </a:gs>
                <a:gs pos="100000">
                  <a:srgbClr val="FCFEF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3" name="任意多边形 102">
              <a:extLst>
                <a:ext uri="{FF2B5EF4-FFF2-40B4-BE49-F238E27FC236}">
                  <a16:creationId xmlns:a16="http://schemas.microsoft.com/office/drawing/2014/main" id="{A82BDA3F-01BC-4605-B1A5-15D2F6698570}"/>
                </a:ext>
              </a:extLst>
            </p:cNvPr>
            <p:cNvSpPr/>
            <p:nvPr/>
          </p:nvSpPr>
          <p:spPr>
            <a:xfrm rot="5400000">
              <a:off x="3592355" y="3252471"/>
              <a:ext cx="3438526" cy="937261"/>
            </a:xfrm>
            <a:custGeom>
              <a:avLst/>
              <a:gdLst>
                <a:gd name="connsiteX0" fmla="*/ 0 w 3438526"/>
                <a:gd name="connsiteY0" fmla="*/ 937261 h 937261"/>
                <a:gd name="connsiteX1" fmla="*/ 33339 w 3438526"/>
                <a:gd name="connsiteY1" fmla="*/ 0 h 937261"/>
                <a:gd name="connsiteX2" fmla="*/ 609600 w 3438526"/>
                <a:gd name="connsiteY2" fmla="*/ 0 h 937261"/>
                <a:gd name="connsiteX3" fmla="*/ 609600 w 3438526"/>
                <a:gd name="connsiteY3" fmla="*/ 1 h 937261"/>
                <a:gd name="connsiteX4" fmla="*/ 1100139 w 3438526"/>
                <a:gd name="connsiteY4" fmla="*/ 2 h 937261"/>
                <a:gd name="connsiteX5" fmla="*/ 1100139 w 3438526"/>
                <a:gd name="connsiteY5" fmla="*/ 0 h 937261"/>
                <a:gd name="connsiteX6" fmla="*/ 1676400 w 3438526"/>
                <a:gd name="connsiteY6" fmla="*/ 0 h 937261"/>
                <a:gd name="connsiteX7" fmla="*/ 1676400 w 3438526"/>
                <a:gd name="connsiteY7" fmla="*/ 1 h 937261"/>
                <a:gd name="connsiteX8" fmla="*/ 3217928 w 3438526"/>
                <a:gd name="connsiteY8" fmla="*/ 4 h 937261"/>
                <a:gd name="connsiteX9" fmla="*/ 3438526 w 3438526"/>
                <a:gd name="connsiteY9" fmla="*/ 937261 h 937261"/>
                <a:gd name="connsiteX10" fmla="*/ 2371726 w 3438526"/>
                <a:gd name="connsiteY10" fmla="*/ 937261 h 937261"/>
                <a:gd name="connsiteX11" fmla="*/ 1643061 w 3438526"/>
                <a:gd name="connsiteY11" fmla="*/ 937261 h 937261"/>
                <a:gd name="connsiteX12" fmla="*/ 1066800 w 3438526"/>
                <a:gd name="connsiteY12" fmla="*/ 937261 h 937261"/>
                <a:gd name="connsiteX13" fmla="*/ 576261 w 3438526"/>
                <a:gd name="connsiteY13" fmla="*/ 937261 h 93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8526" h="937261">
                  <a:moveTo>
                    <a:pt x="0" y="937261"/>
                  </a:moveTo>
                  <a:lnTo>
                    <a:pt x="33339" y="0"/>
                  </a:lnTo>
                  <a:lnTo>
                    <a:pt x="609600" y="0"/>
                  </a:lnTo>
                  <a:lnTo>
                    <a:pt x="609600" y="1"/>
                  </a:lnTo>
                  <a:lnTo>
                    <a:pt x="1100139" y="2"/>
                  </a:lnTo>
                  <a:lnTo>
                    <a:pt x="1100139" y="0"/>
                  </a:lnTo>
                  <a:lnTo>
                    <a:pt x="1676400" y="0"/>
                  </a:lnTo>
                  <a:lnTo>
                    <a:pt x="1676400" y="1"/>
                  </a:lnTo>
                  <a:lnTo>
                    <a:pt x="3217928" y="4"/>
                  </a:lnTo>
                  <a:lnTo>
                    <a:pt x="3438526" y="937261"/>
                  </a:lnTo>
                  <a:lnTo>
                    <a:pt x="2371726" y="937261"/>
                  </a:lnTo>
                  <a:lnTo>
                    <a:pt x="1643061" y="937261"/>
                  </a:lnTo>
                  <a:lnTo>
                    <a:pt x="1066800" y="937261"/>
                  </a:lnTo>
                  <a:lnTo>
                    <a:pt x="576261" y="937261"/>
                  </a:lnTo>
                  <a:close/>
                </a:path>
              </a:pathLst>
            </a:custGeom>
            <a:gradFill>
              <a:gsLst>
                <a:gs pos="100000">
                  <a:srgbClr val="D4DAD8"/>
                </a:gs>
                <a:gs pos="0">
                  <a:srgbClr val="F3F6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4" name="平行四边形 8">
              <a:extLst>
                <a:ext uri="{FF2B5EF4-FFF2-40B4-BE49-F238E27FC236}">
                  <a16:creationId xmlns:a16="http://schemas.microsoft.com/office/drawing/2014/main" id="{C9817629-788E-4C68-92CA-C7428682C3A0}"/>
                </a:ext>
              </a:extLst>
            </p:cNvPr>
            <p:cNvSpPr/>
            <p:nvPr/>
          </p:nvSpPr>
          <p:spPr>
            <a:xfrm rot="16200000" flipH="1">
              <a:off x="3932139" y="1978602"/>
              <a:ext cx="889200" cy="935672"/>
            </a:xfrm>
            <a:custGeom>
              <a:avLst/>
              <a:gdLst>
                <a:gd name="connsiteX0" fmla="*/ 0 w 931548"/>
                <a:gd name="connsiteY0" fmla="*/ 937261 h 937261"/>
                <a:gd name="connsiteX1" fmla="*/ 42348 w 931548"/>
                <a:gd name="connsiteY1" fmla="*/ 0 h 937261"/>
                <a:gd name="connsiteX2" fmla="*/ 931548 w 931548"/>
                <a:gd name="connsiteY2" fmla="*/ 0 h 937261"/>
                <a:gd name="connsiteX3" fmla="*/ 889200 w 931548"/>
                <a:gd name="connsiteY3" fmla="*/ 937261 h 937261"/>
                <a:gd name="connsiteX4" fmla="*/ 0 w 931548"/>
                <a:gd name="connsiteY4" fmla="*/ 937261 h 937261"/>
                <a:gd name="connsiteX0" fmla="*/ 0 w 889200"/>
                <a:gd name="connsiteY0" fmla="*/ 937261 h 937261"/>
                <a:gd name="connsiteX1" fmla="*/ 42348 w 889200"/>
                <a:gd name="connsiteY1" fmla="*/ 0 h 937261"/>
                <a:gd name="connsiteX2" fmla="*/ 791851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54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760107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60 w 889200"/>
                <a:gd name="connsiteY2" fmla="*/ 6350 h 937261"/>
                <a:gd name="connsiteX3" fmla="*/ 889200 w 889200"/>
                <a:gd name="connsiteY3" fmla="*/ 937261 h 937261"/>
                <a:gd name="connsiteX4" fmla="*/ 0 w 889200"/>
                <a:gd name="connsiteY4" fmla="*/ 937261 h 937261"/>
                <a:gd name="connsiteX0" fmla="*/ 0 w 889200"/>
                <a:gd name="connsiteY0" fmla="*/ 937262 h 937262"/>
                <a:gd name="connsiteX1" fmla="*/ 32826 w 889200"/>
                <a:gd name="connsiteY1" fmla="*/ 0 h 937262"/>
                <a:gd name="connsiteX2" fmla="*/ 804560 w 889200"/>
                <a:gd name="connsiteY2" fmla="*/ 6351 h 937262"/>
                <a:gd name="connsiteX3" fmla="*/ 889200 w 889200"/>
                <a:gd name="connsiteY3" fmla="*/ 937262 h 937262"/>
                <a:gd name="connsiteX4" fmla="*/ 0 w 889200"/>
                <a:gd name="connsiteY4" fmla="*/ 937262 h 937262"/>
                <a:gd name="connsiteX0" fmla="*/ 0 w 889200"/>
                <a:gd name="connsiteY0" fmla="*/ 940436 h 940436"/>
                <a:gd name="connsiteX1" fmla="*/ 32826 w 889200"/>
                <a:gd name="connsiteY1" fmla="*/ 3174 h 940436"/>
                <a:gd name="connsiteX2" fmla="*/ 807735 w 889200"/>
                <a:gd name="connsiteY2" fmla="*/ 0 h 940436"/>
                <a:gd name="connsiteX3" fmla="*/ 889200 w 889200"/>
                <a:gd name="connsiteY3" fmla="*/ 940436 h 940436"/>
                <a:gd name="connsiteX4" fmla="*/ 0 w 889200"/>
                <a:gd name="connsiteY4" fmla="*/ 940436 h 94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200" h="940436">
                  <a:moveTo>
                    <a:pt x="0" y="940436"/>
                  </a:moveTo>
                  <a:lnTo>
                    <a:pt x="32826" y="3174"/>
                  </a:lnTo>
                  <a:lnTo>
                    <a:pt x="807735" y="0"/>
                  </a:lnTo>
                  <a:lnTo>
                    <a:pt x="889200" y="940436"/>
                  </a:lnTo>
                  <a:lnTo>
                    <a:pt x="0" y="940436"/>
                  </a:lnTo>
                  <a:close/>
                </a:path>
              </a:pathLst>
            </a:custGeom>
            <a:solidFill>
              <a:schemeClr val="accent4">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5" name="平行四边形 8">
              <a:extLst>
                <a:ext uri="{FF2B5EF4-FFF2-40B4-BE49-F238E27FC236}">
                  <a16:creationId xmlns:a16="http://schemas.microsoft.com/office/drawing/2014/main" id="{7CCA4281-3770-4401-B78B-CD2D05C0141A}"/>
                </a:ext>
              </a:extLst>
            </p:cNvPr>
            <p:cNvSpPr/>
            <p:nvPr/>
          </p:nvSpPr>
          <p:spPr>
            <a:xfrm rot="5400000">
              <a:off x="4867019" y="1976220"/>
              <a:ext cx="889200" cy="940436"/>
            </a:xfrm>
            <a:custGeom>
              <a:avLst/>
              <a:gdLst>
                <a:gd name="connsiteX0" fmla="*/ 0 w 931548"/>
                <a:gd name="connsiteY0" fmla="*/ 937261 h 937261"/>
                <a:gd name="connsiteX1" fmla="*/ 42348 w 931548"/>
                <a:gd name="connsiteY1" fmla="*/ 0 h 937261"/>
                <a:gd name="connsiteX2" fmla="*/ 931548 w 931548"/>
                <a:gd name="connsiteY2" fmla="*/ 0 h 937261"/>
                <a:gd name="connsiteX3" fmla="*/ 889200 w 931548"/>
                <a:gd name="connsiteY3" fmla="*/ 937261 h 937261"/>
                <a:gd name="connsiteX4" fmla="*/ 0 w 931548"/>
                <a:gd name="connsiteY4" fmla="*/ 937261 h 937261"/>
                <a:gd name="connsiteX0" fmla="*/ 0 w 889200"/>
                <a:gd name="connsiteY0" fmla="*/ 937261 h 937261"/>
                <a:gd name="connsiteX1" fmla="*/ 42348 w 889200"/>
                <a:gd name="connsiteY1" fmla="*/ 0 h 937261"/>
                <a:gd name="connsiteX2" fmla="*/ 791851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54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760107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60 w 889200"/>
                <a:gd name="connsiteY2" fmla="*/ 6350 h 937261"/>
                <a:gd name="connsiteX3" fmla="*/ 889200 w 889200"/>
                <a:gd name="connsiteY3" fmla="*/ 937261 h 937261"/>
                <a:gd name="connsiteX4" fmla="*/ 0 w 889200"/>
                <a:gd name="connsiteY4" fmla="*/ 937261 h 937261"/>
                <a:gd name="connsiteX0" fmla="*/ 0 w 889200"/>
                <a:gd name="connsiteY0" fmla="*/ 937262 h 937262"/>
                <a:gd name="connsiteX1" fmla="*/ 32826 w 889200"/>
                <a:gd name="connsiteY1" fmla="*/ 0 h 937262"/>
                <a:gd name="connsiteX2" fmla="*/ 804560 w 889200"/>
                <a:gd name="connsiteY2" fmla="*/ 6351 h 937262"/>
                <a:gd name="connsiteX3" fmla="*/ 889200 w 889200"/>
                <a:gd name="connsiteY3" fmla="*/ 937262 h 937262"/>
                <a:gd name="connsiteX4" fmla="*/ 0 w 889200"/>
                <a:gd name="connsiteY4" fmla="*/ 937262 h 937262"/>
                <a:gd name="connsiteX0" fmla="*/ 0 w 889200"/>
                <a:gd name="connsiteY0" fmla="*/ 940436 h 940436"/>
                <a:gd name="connsiteX1" fmla="*/ 32826 w 889200"/>
                <a:gd name="connsiteY1" fmla="*/ 3174 h 940436"/>
                <a:gd name="connsiteX2" fmla="*/ 807735 w 889200"/>
                <a:gd name="connsiteY2" fmla="*/ 0 h 940436"/>
                <a:gd name="connsiteX3" fmla="*/ 889200 w 889200"/>
                <a:gd name="connsiteY3" fmla="*/ 940436 h 940436"/>
                <a:gd name="connsiteX4" fmla="*/ 0 w 889200"/>
                <a:gd name="connsiteY4" fmla="*/ 940436 h 94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200" h="940436">
                  <a:moveTo>
                    <a:pt x="0" y="940436"/>
                  </a:moveTo>
                  <a:lnTo>
                    <a:pt x="32826" y="3174"/>
                  </a:lnTo>
                  <a:lnTo>
                    <a:pt x="807735" y="0"/>
                  </a:lnTo>
                  <a:lnTo>
                    <a:pt x="889200" y="940436"/>
                  </a:lnTo>
                  <a:lnTo>
                    <a:pt x="0" y="940436"/>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46" name="组合 45">
              <a:extLst>
                <a:ext uri="{FF2B5EF4-FFF2-40B4-BE49-F238E27FC236}">
                  <a16:creationId xmlns:a16="http://schemas.microsoft.com/office/drawing/2014/main" id="{856D83C7-D040-4A67-BC70-ADFE461844B2}"/>
                </a:ext>
              </a:extLst>
            </p:cNvPr>
            <p:cNvGrpSpPr/>
            <p:nvPr/>
          </p:nvGrpSpPr>
          <p:grpSpPr>
            <a:xfrm>
              <a:off x="3894614" y="2552700"/>
              <a:ext cx="1885635" cy="338338"/>
              <a:chOff x="3896201" y="3619501"/>
              <a:chExt cx="1885635" cy="338338"/>
            </a:xfrm>
          </p:grpSpPr>
          <p:sp>
            <p:nvSpPr>
              <p:cNvPr id="47" name="任意多边形 106">
                <a:extLst>
                  <a:ext uri="{FF2B5EF4-FFF2-40B4-BE49-F238E27FC236}">
                    <a16:creationId xmlns:a16="http://schemas.microsoft.com/office/drawing/2014/main" id="{11E9DA7A-585F-4625-93BA-B55CFF2123E5}"/>
                  </a:ext>
                </a:extLst>
              </p:cNvPr>
              <p:cNvSpPr/>
              <p:nvPr/>
            </p:nvSpPr>
            <p:spPr>
              <a:xfrm rot="5400000">
                <a:off x="5142449" y="3318452"/>
                <a:ext cx="338338" cy="940436"/>
              </a:xfrm>
              <a:custGeom>
                <a:avLst/>
                <a:gdLst>
                  <a:gd name="connsiteX0" fmla="*/ 0 w 338338"/>
                  <a:gd name="connsiteY0" fmla="*/ 940436 h 940436"/>
                  <a:gd name="connsiteX1" fmla="*/ 0 w 338338"/>
                  <a:gd name="connsiteY1" fmla="*/ 1053 h 940436"/>
                  <a:gd name="connsiteX2" fmla="*/ 256873 w 338338"/>
                  <a:gd name="connsiteY2" fmla="*/ 0 h 940436"/>
                  <a:gd name="connsiteX3" fmla="*/ 338338 w 338338"/>
                  <a:gd name="connsiteY3" fmla="*/ 940436 h 940436"/>
                </a:gdLst>
                <a:ahLst/>
                <a:cxnLst>
                  <a:cxn ang="0">
                    <a:pos x="connsiteX0" y="connsiteY0"/>
                  </a:cxn>
                  <a:cxn ang="0">
                    <a:pos x="connsiteX1" y="connsiteY1"/>
                  </a:cxn>
                  <a:cxn ang="0">
                    <a:pos x="connsiteX2" y="connsiteY2"/>
                  </a:cxn>
                  <a:cxn ang="0">
                    <a:pos x="connsiteX3" y="connsiteY3"/>
                  </a:cxn>
                </a:cxnLst>
                <a:rect l="l" t="t" r="r" b="b"/>
                <a:pathLst>
                  <a:path w="338338" h="940436">
                    <a:moveTo>
                      <a:pt x="0" y="940436"/>
                    </a:moveTo>
                    <a:lnTo>
                      <a:pt x="0" y="1053"/>
                    </a:lnTo>
                    <a:lnTo>
                      <a:pt x="256873" y="0"/>
                    </a:lnTo>
                    <a:lnTo>
                      <a:pt x="338338" y="940436"/>
                    </a:lnTo>
                    <a:close/>
                  </a:path>
                </a:pathLst>
              </a:custGeom>
              <a:gradFill>
                <a:gsLst>
                  <a:gs pos="100000">
                    <a:schemeClr val="bg1">
                      <a:lumMod val="95000"/>
                      <a:alpha val="0"/>
                    </a:schemeClr>
                  </a:gs>
                  <a:gs pos="0">
                    <a:schemeClr val="tx1">
                      <a:alpha val="2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8" name="任意多边形 107">
                <a:extLst>
                  <a:ext uri="{FF2B5EF4-FFF2-40B4-BE49-F238E27FC236}">
                    <a16:creationId xmlns:a16="http://schemas.microsoft.com/office/drawing/2014/main" id="{3DCDD518-DDAD-465F-B94B-E20983D63F06}"/>
                  </a:ext>
                </a:extLst>
              </p:cNvPr>
              <p:cNvSpPr/>
              <p:nvPr/>
            </p:nvSpPr>
            <p:spPr>
              <a:xfrm rot="16200000" flipH="1">
                <a:off x="4197250" y="3318452"/>
                <a:ext cx="338338" cy="940436"/>
              </a:xfrm>
              <a:custGeom>
                <a:avLst/>
                <a:gdLst>
                  <a:gd name="connsiteX0" fmla="*/ 0 w 338338"/>
                  <a:gd name="connsiteY0" fmla="*/ 940436 h 940436"/>
                  <a:gd name="connsiteX1" fmla="*/ 0 w 338338"/>
                  <a:gd name="connsiteY1" fmla="*/ 1053 h 940436"/>
                  <a:gd name="connsiteX2" fmla="*/ 256873 w 338338"/>
                  <a:gd name="connsiteY2" fmla="*/ 0 h 940436"/>
                  <a:gd name="connsiteX3" fmla="*/ 338338 w 338338"/>
                  <a:gd name="connsiteY3" fmla="*/ 940436 h 940436"/>
                </a:gdLst>
                <a:ahLst/>
                <a:cxnLst>
                  <a:cxn ang="0">
                    <a:pos x="connsiteX0" y="connsiteY0"/>
                  </a:cxn>
                  <a:cxn ang="0">
                    <a:pos x="connsiteX1" y="connsiteY1"/>
                  </a:cxn>
                  <a:cxn ang="0">
                    <a:pos x="connsiteX2" y="connsiteY2"/>
                  </a:cxn>
                  <a:cxn ang="0">
                    <a:pos x="connsiteX3" y="connsiteY3"/>
                  </a:cxn>
                </a:cxnLst>
                <a:rect l="l" t="t" r="r" b="b"/>
                <a:pathLst>
                  <a:path w="338338" h="940436">
                    <a:moveTo>
                      <a:pt x="0" y="940436"/>
                    </a:moveTo>
                    <a:lnTo>
                      <a:pt x="0" y="1053"/>
                    </a:lnTo>
                    <a:lnTo>
                      <a:pt x="256873" y="0"/>
                    </a:lnTo>
                    <a:lnTo>
                      <a:pt x="338338" y="940436"/>
                    </a:lnTo>
                    <a:close/>
                  </a:path>
                </a:pathLst>
              </a:custGeom>
              <a:gradFill>
                <a:gsLst>
                  <a:gs pos="100000">
                    <a:schemeClr val="bg1">
                      <a:lumMod val="95000"/>
                      <a:alpha val="0"/>
                    </a:schemeClr>
                  </a:gs>
                  <a:gs pos="0">
                    <a:schemeClr val="tx1">
                      <a:alpha val="2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grpSp>
        <p:nvGrpSpPr>
          <p:cNvPr id="49" name="组合 48">
            <a:extLst>
              <a:ext uri="{FF2B5EF4-FFF2-40B4-BE49-F238E27FC236}">
                <a16:creationId xmlns:a16="http://schemas.microsoft.com/office/drawing/2014/main" id="{56BA39B5-05CF-4B37-8BA8-3FB2B7ABCB18}"/>
              </a:ext>
            </a:extLst>
          </p:cNvPr>
          <p:cNvGrpSpPr/>
          <p:nvPr/>
        </p:nvGrpSpPr>
        <p:grpSpPr>
          <a:xfrm>
            <a:off x="3455640" y="2927861"/>
            <a:ext cx="1719563" cy="3138331"/>
            <a:chOff x="3897789" y="2001838"/>
            <a:chExt cx="1884048" cy="3438527"/>
          </a:xfrm>
          <a:effectLst>
            <a:outerShdw blurRad="50800" dist="25400" dir="5400000" algn="t" rotWithShape="0">
              <a:prstClr val="black">
                <a:alpha val="40000"/>
              </a:prstClr>
            </a:outerShdw>
          </a:effectLst>
        </p:grpSpPr>
        <p:sp>
          <p:nvSpPr>
            <p:cNvPr id="50" name="任意多边形 65">
              <a:extLst>
                <a:ext uri="{FF2B5EF4-FFF2-40B4-BE49-F238E27FC236}">
                  <a16:creationId xmlns:a16="http://schemas.microsoft.com/office/drawing/2014/main" id="{47A66490-CE08-411C-A7E8-C58EA5CF4802}"/>
                </a:ext>
              </a:extLst>
            </p:cNvPr>
            <p:cNvSpPr/>
            <p:nvPr/>
          </p:nvSpPr>
          <p:spPr>
            <a:xfrm rot="16200000" flipH="1">
              <a:off x="2655095" y="3252470"/>
              <a:ext cx="3438526" cy="937261"/>
            </a:xfrm>
            <a:custGeom>
              <a:avLst/>
              <a:gdLst>
                <a:gd name="connsiteX0" fmla="*/ 0 w 3438526"/>
                <a:gd name="connsiteY0" fmla="*/ 937261 h 937261"/>
                <a:gd name="connsiteX1" fmla="*/ 576261 w 3438526"/>
                <a:gd name="connsiteY1" fmla="*/ 937261 h 937261"/>
                <a:gd name="connsiteX2" fmla="*/ 1066800 w 3438526"/>
                <a:gd name="connsiteY2" fmla="*/ 937261 h 937261"/>
                <a:gd name="connsiteX3" fmla="*/ 1643061 w 3438526"/>
                <a:gd name="connsiteY3" fmla="*/ 937261 h 937261"/>
                <a:gd name="connsiteX4" fmla="*/ 2371726 w 3438526"/>
                <a:gd name="connsiteY4" fmla="*/ 937261 h 937261"/>
                <a:gd name="connsiteX5" fmla="*/ 3438526 w 3438526"/>
                <a:gd name="connsiteY5" fmla="*/ 937261 h 937261"/>
                <a:gd name="connsiteX6" fmla="*/ 3217928 w 3438526"/>
                <a:gd name="connsiteY6" fmla="*/ 4 h 937261"/>
                <a:gd name="connsiteX7" fmla="*/ 1676400 w 3438526"/>
                <a:gd name="connsiteY7" fmla="*/ 1 h 937261"/>
                <a:gd name="connsiteX8" fmla="*/ 1676400 w 3438526"/>
                <a:gd name="connsiteY8" fmla="*/ 0 h 937261"/>
                <a:gd name="connsiteX9" fmla="*/ 1100139 w 3438526"/>
                <a:gd name="connsiteY9" fmla="*/ 0 h 937261"/>
                <a:gd name="connsiteX10" fmla="*/ 1100139 w 3438526"/>
                <a:gd name="connsiteY10" fmla="*/ 2 h 937261"/>
                <a:gd name="connsiteX11" fmla="*/ 609600 w 3438526"/>
                <a:gd name="connsiteY11" fmla="*/ 1 h 937261"/>
                <a:gd name="connsiteX12" fmla="*/ 609600 w 3438526"/>
                <a:gd name="connsiteY12" fmla="*/ 0 h 937261"/>
                <a:gd name="connsiteX13" fmla="*/ 33339 w 3438526"/>
                <a:gd name="connsiteY13" fmla="*/ 0 h 93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8526" h="937261">
                  <a:moveTo>
                    <a:pt x="0" y="937261"/>
                  </a:moveTo>
                  <a:lnTo>
                    <a:pt x="576261" y="937261"/>
                  </a:lnTo>
                  <a:lnTo>
                    <a:pt x="1066800" y="937261"/>
                  </a:lnTo>
                  <a:lnTo>
                    <a:pt x="1643061" y="937261"/>
                  </a:lnTo>
                  <a:lnTo>
                    <a:pt x="2371726" y="937261"/>
                  </a:lnTo>
                  <a:lnTo>
                    <a:pt x="3438526" y="937261"/>
                  </a:lnTo>
                  <a:lnTo>
                    <a:pt x="3217928" y="4"/>
                  </a:lnTo>
                  <a:lnTo>
                    <a:pt x="1676400" y="1"/>
                  </a:lnTo>
                  <a:lnTo>
                    <a:pt x="1676400" y="0"/>
                  </a:lnTo>
                  <a:lnTo>
                    <a:pt x="1100139" y="0"/>
                  </a:lnTo>
                  <a:lnTo>
                    <a:pt x="1100139" y="2"/>
                  </a:lnTo>
                  <a:lnTo>
                    <a:pt x="609600" y="1"/>
                  </a:lnTo>
                  <a:lnTo>
                    <a:pt x="609600" y="0"/>
                  </a:lnTo>
                  <a:lnTo>
                    <a:pt x="33339" y="0"/>
                  </a:lnTo>
                  <a:close/>
                </a:path>
              </a:pathLst>
            </a:custGeom>
            <a:gradFill>
              <a:gsLst>
                <a:gs pos="0">
                  <a:srgbClr val="F6FAFD"/>
                </a:gs>
                <a:gs pos="100000">
                  <a:srgbClr val="FCFEF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1" name="任意多边形 66">
              <a:extLst>
                <a:ext uri="{FF2B5EF4-FFF2-40B4-BE49-F238E27FC236}">
                  <a16:creationId xmlns:a16="http://schemas.microsoft.com/office/drawing/2014/main" id="{574F48F8-6370-4120-8D1B-C94CC199E748}"/>
                </a:ext>
              </a:extLst>
            </p:cNvPr>
            <p:cNvSpPr/>
            <p:nvPr/>
          </p:nvSpPr>
          <p:spPr>
            <a:xfrm rot="5400000">
              <a:off x="3592355" y="3252471"/>
              <a:ext cx="3438526" cy="937261"/>
            </a:xfrm>
            <a:custGeom>
              <a:avLst/>
              <a:gdLst>
                <a:gd name="connsiteX0" fmla="*/ 0 w 3438526"/>
                <a:gd name="connsiteY0" fmla="*/ 937261 h 937261"/>
                <a:gd name="connsiteX1" fmla="*/ 33339 w 3438526"/>
                <a:gd name="connsiteY1" fmla="*/ 0 h 937261"/>
                <a:gd name="connsiteX2" fmla="*/ 609600 w 3438526"/>
                <a:gd name="connsiteY2" fmla="*/ 0 h 937261"/>
                <a:gd name="connsiteX3" fmla="*/ 609600 w 3438526"/>
                <a:gd name="connsiteY3" fmla="*/ 1 h 937261"/>
                <a:gd name="connsiteX4" fmla="*/ 1100139 w 3438526"/>
                <a:gd name="connsiteY4" fmla="*/ 2 h 937261"/>
                <a:gd name="connsiteX5" fmla="*/ 1100139 w 3438526"/>
                <a:gd name="connsiteY5" fmla="*/ 0 h 937261"/>
                <a:gd name="connsiteX6" fmla="*/ 1676400 w 3438526"/>
                <a:gd name="connsiteY6" fmla="*/ 0 h 937261"/>
                <a:gd name="connsiteX7" fmla="*/ 1676400 w 3438526"/>
                <a:gd name="connsiteY7" fmla="*/ 1 h 937261"/>
                <a:gd name="connsiteX8" fmla="*/ 3217928 w 3438526"/>
                <a:gd name="connsiteY8" fmla="*/ 4 h 937261"/>
                <a:gd name="connsiteX9" fmla="*/ 3438526 w 3438526"/>
                <a:gd name="connsiteY9" fmla="*/ 937261 h 937261"/>
                <a:gd name="connsiteX10" fmla="*/ 2371726 w 3438526"/>
                <a:gd name="connsiteY10" fmla="*/ 937261 h 937261"/>
                <a:gd name="connsiteX11" fmla="*/ 1643061 w 3438526"/>
                <a:gd name="connsiteY11" fmla="*/ 937261 h 937261"/>
                <a:gd name="connsiteX12" fmla="*/ 1066800 w 3438526"/>
                <a:gd name="connsiteY12" fmla="*/ 937261 h 937261"/>
                <a:gd name="connsiteX13" fmla="*/ 576261 w 3438526"/>
                <a:gd name="connsiteY13" fmla="*/ 937261 h 93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8526" h="937261">
                  <a:moveTo>
                    <a:pt x="0" y="937261"/>
                  </a:moveTo>
                  <a:lnTo>
                    <a:pt x="33339" y="0"/>
                  </a:lnTo>
                  <a:lnTo>
                    <a:pt x="609600" y="0"/>
                  </a:lnTo>
                  <a:lnTo>
                    <a:pt x="609600" y="1"/>
                  </a:lnTo>
                  <a:lnTo>
                    <a:pt x="1100139" y="2"/>
                  </a:lnTo>
                  <a:lnTo>
                    <a:pt x="1100139" y="0"/>
                  </a:lnTo>
                  <a:lnTo>
                    <a:pt x="1676400" y="0"/>
                  </a:lnTo>
                  <a:lnTo>
                    <a:pt x="1676400" y="1"/>
                  </a:lnTo>
                  <a:lnTo>
                    <a:pt x="3217928" y="4"/>
                  </a:lnTo>
                  <a:lnTo>
                    <a:pt x="3438526" y="937261"/>
                  </a:lnTo>
                  <a:lnTo>
                    <a:pt x="2371726" y="937261"/>
                  </a:lnTo>
                  <a:lnTo>
                    <a:pt x="1643061" y="937261"/>
                  </a:lnTo>
                  <a:lnTo>
                    <a:pt x="1066800" y="937261"/>
                  </a:lnTo>
                  <a:lnTo>
                    <a:pt x="576261" y="937261"/>
                  </a:lnTo>
                  <a:close/>
                </a:path>
              </a:pathLst>
            </a:custGeom>
            <a:gradFill>
              <a:gsLst>
                <a:gs pos="100000">
                  <a:srgbClr val="D4DAD8"/>
                </a:gs>
                <a:gs pos="0">
                  <a:srgbClr val="F3F6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2" name="平行四边形 8">
              <a:extLst>
                <a:ext uri="{FF2B5EF4-FFF2-40B4-BE49-F238E27FC236}">
                  <a16:creationId xmlns:a16="http://schemas.microsoft.com/office/drawing/2014/main" id="{A1891195-5F94-4595-B921-3F49B5B733E9}"/>
                </a:ext>
              </a:extLst>
            </p:cNvPr>
            <p:cNvSpPr/>
            <p:nvPr/>
          </p:nvSpPr>
          <p:spPr>
            <a:xfrm rot="16200000" flipH="1">
              <a:off x="3928171" y="1976220"/>
              <a:ext cx="889200" cy="940436"/>
            </a:xfrm>
            <a:custGeom>
              <a:avLst/>
              <a:gdLst>
                <a:gd name="connsiteX0" fmla="*/ 0 w 931548"/>
                <a:gd name="connsiteY0" fmla="*/ 937261 h 937261"/>
                <a:gd name="connsiteX1" fmla="*/ 42348 w 931548"/>
                <a:gd name="connsiteY1" fmla="*/ 0 h 937261"/>
                <a:gd name="connsiteX2" fmla="*/ 931548 w 931548"/>
                <a:gd name="connsiteY2" fmla="*/ 0 h 937261"/>
                <a:gd name="connsiteX3" fmla="*/ 889200 w 931548"/>
                <a:gd name="connsiteY3" fmla="*/ 937261 h 937261"/>
                <a:gd name="connsiteX4" fmla="*/ 0 w 931548"/>
                <a:gd name="connsiteY4" fmla="*/ 937261 h 937261"/>
                <a:gd name="connsiteX0" fmla="*/ 0 w 889200"/>
                <a:gd name="connsiteY0" fmla="*/ 937261 h 937261"/>
                <a:gd name="connsiteX1" fmla="*/ 42348 w 889200"/>
                <a:gd name="connsiteY1" fmla="*/ 0 h 937261"/>
                <a:gd name="connsiteX2" fmla="*/ 791851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54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760107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60 w 889200"/>
                <a:gd name="connsiteY2" fmla="*/ 6350 h 937261"/>
                <a:gd name="connsiteX3" fmla="*/ 889200 w 889200"/>
                <a:gd name="connsiteY3" fmla="*/ 937261 h 937261"/>
                <a:gd name="connsiteX4" fmla="*/ 0 w 889200"/>
                <a:gd name="connsiteY4" fmla="*/ 937261 h 937261"/>
                <a:gd name="connsiteX0" fmla="*/ 0 w 889200"/>
                <a:gd name="connsiteY0" fmla="*/ 937262 h 937262"/>
                <a:gd name="connsiteX1" fmla="*/ 32826 w 889200"/>
                <a:gd name="connsiteY1" fmla="*/ 0 h 937262"/>
                <a:gd name="connsiteX2" fmla="*/ 804560 w 889200"/>
                <a:gd name="connsiteY2" fmla="*/ 6351 h 937262"/>
                <a:gd name="connsiteX3" fmla="*/ 889200 w 889200"/>
                <a:gd name="connsiteY3" fmla="*/ 937262 h 937262"/>
                <a:gd name="connsiteX4" fmla="*/ 0 w 889200"/>
                <a:gd name="connsiteY4" fmla="*/ 937262 h 937262"/>
                <a:gd name="connsiteX0" fmla="*/ 0 w 889200"/>
                <a:gd name="connsiteY0" fmla="*/ 940436 h 940436"/>
                <a:gd name="connsiteX1" fmla="*/ 32826 w 889200"/>
                <a:gd name="connsiteY1" fmla="*/ 3174 h 940436"/>
                <a:gd name="connsiteX2" fmla="*/ 807735 w 889200"/>
                <a:gd name="connsiteY2" fmla="*/ 0 h 940436"/>
                <a:gd name="connsiteX3" fmla="*/ 889200 w 889200"/>
                <a:gd name="connsiteY3" fmla="*/ 940436 h 940436"/>
                <a:gd name="connsiteX4" fmla="*/ 0 w 889200"/>
                <a:gd name="connsiteY4" fmla="*/ 940436 h 94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200" h="940436">
                  <a:moveTo>
                    <a:pt x="0" y="940436"/>
                  </a:moveTo>
                  <a:lnTo>
                    <a:pt x="32826" y="3174"/>
                  </a:lnTo>
                  <a:lnTo>
                    <a:pt x="807735" y="0"/>
                  </a:lnTo>
                  <a:lnTo>
                    <a:pt x="889200" y="940436"/>
                  </a:lnTo>
                  <a:lnTo>
                    <a:pt x="0" y="940436"/>
                  </a:lnTo>
                  <a:close/>
                </a:path>
              </a:pathLst>
            </a:custGeom>
            <a:solidFill>
              <a:srgbClr val="00CCA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3" name="平行四边形 8">
              <a:extLst>
                <a:ext uri="{FF2B5EF4-FFF2-40B4-BE49-F238E27FC236}">
                  <a16:creationId xmlns:a16="http://schemas.microsoft.com/office/drawing/2014/main" id="{A48EA39A-3480-434A-9CEB-4AFE6FEE8811}"/>
                </a:ext>
              </a:extLst>
            </p:cNvPr>
            <p:cNvSpPr/>
            <p:nvPr/>
          </p:nvSpPr>
          <p:spPr>
            <a:xfrm rot="5400000">
              <a:off x="4867019" y="1976220"/>
              <a:ext cx="889200" cy="940436"/>
            </a:xfrm>
            <a:custGeom>
              <a:avLst/>
              <a:gdLst>
                <a:gd name="connsiteX0" fmla="*/ 0 w 931548"/>
                <a:gd name="connsiteY0" fmla="*/ 937261 h 937261"/>
                <a:gd name="connsiteX1" fmla="*/ 42348 w 931548"/>
                <a:gd name="connsiteY1" fmla="*/ 0 h 937261"/>
                <a:gd name="connsiteX2" fmla="*/ 931548 w 931548"/>
                <a:gd name="connsiteY2" fmla="*/ 0 h 937261"/>
                <a:gd name="connsiteX3" fmla="*/ 889200 w 931548"/>
                <a:gd name="connsiteY3" fmla="*/ 937261 h 937261"/>
                <a:gd name="connsiteX4" fmla="*/ 0 w 931548"/>
                <a:gd name="connsiteY4" fmla="*/ 937261 h 937261"/>
                <a:gd name="connsiteX0" fmla="*/ 0 w 889200"/>
                <a:gd name="connsiteY0" fmla="*/ 937261 h 937261"/>
                <a:gd name="connsiteX1" fmla="*/ 42348 w 889200"/>
                <a:gd name="connsiteY1" fmla="*/ 0 h 937261"/>
                <a:gd name="connsiteX2" fmla="*/ 791851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54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760107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60 w 889200"/>
                <a:gd name="connsiteY2" fmla="*/ 6350 h 937261"/>
                <a:gd name="connsiteX3" fmla="*/ 889200 w 889200"/>
                <a:gd name="connsiteY3" fmla="*/ 937261 h 937261"/>
                <a:gd name="connsiteX4" fmla="*/ 0 w 889200"/>
                <a:gd name="connsiteY4" fmla="*/ 937261 h 937261"/>
                <a:gd name="connsiteX0" fmla="*/ 0 w 889200"/>
                <a:gd name="connsiteY0" fmla="*/ 937262 h 937262"/>
                <a:gd name="connsiteX1" fmla="*/ 32826 w 889200"/>
                <a:gd name="connsiteY1" fmla="*/ 0 h 937262"/>
                <a:gd name="connsiteX2" fmla="*/ 804560 w 889200"/>
                <a:gd name="connsiteY2" fmla="*/ 6351 h 937262"/>
                <a:gd name="connsiteX3" fmla="*/ 889200 w 889200"/>
                <a:gd name="connsiteY3" fmla="*/ 937262 h 937262"/>
                <a:gd name="connsiteX4" fmla="*/ 0 w 889200"/>
                <a:gd name="connsiteY4" fmla="*/ 937262 h 937262"/>
                <a:gd name="connsiteX0" fmla="*/ 0 w 889200"/>
                <a:gd name="connsiteY0" fmla="*/ 940436 h 940436"/>
                <a:gd name="connsiteX1" fmla="*/ 32826 w 889200"/>
                <a:gd name="connsiteY1" fmla="*/ 3174 h 940436"/>
                <a:gd name="connsiteX2" fmla="*/ 807735 w 889200"/>
                <a:gd name="connsiteY2" fmla="*/ 0 h 940436"/>
                <a:gd name="connsiteX3" fmla="*/ 889200 w 889200"/>
                <a:gd name="connsiteY3" fmla="*/ 940436 h 940436"/>
                <a:gd name="connsiteX4" fmla="*/ 0 w 889200"/>
                <a:gd name="connsiteY4" fmla="*/ 940436 h 94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200" h="940436">
                  <a:moveTo>
                    <a:pt x="0" y="940436"/>
                  </a:moveTo>
                  <a:lnTo>
                    <a:pt x="32826" y="3174"/>
                  </a:lnTo>
                  <a:lnTo>
                    <a:pt x="807735" y="0"/>
                  </a:lnTo>
                  <a:lnTo>
                    <a:pt x="889200" y="940436"/>
                  </a:lnTo>
                  <a:lnTo>
                    <a:pt x="0" y="940436"/>
                  </a:lnTo>
                  <a:close/>
                </a:path>
              </a:pathLst>
            </a:custGeom>
            <a:solidFill>
              <a:srgbClr val="0096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54" name="组合 53">
              <a:extLst>
                <a:ext uri="{FF2B5EF4-FFF2-40B4-BE49-F238E27FC236}">
                  <a16:creationId xmlns:a16="http://schemas.microsoft.com/office/drawing/2014/main" id="{0A38ECD9-B175-4FC5-A8CE-562F683BDA78}"/>
                </a:ext>
              </a:extLst>
            </p:cNvPr>
            <p:cNvGrpSpPr/>
            <p:nvPr/>
          </p:nvGrpSpPr>
          <p:grpSpPr>
            <a:xfrm>
              <a:off x="3897789" y="2552700"/>
              <a:ext cx="1882460" cy="338338"/>
              <a:chOff x="3899376" y="3619501"/>
              <a:chExt cx="1882460" cy="338338"/>
            </a:xfrm>
          </p:grpSpPr>
          <p:sp>
            <p:nvSpPr>
              <p:cNvPr id="55" name="任意多边形 48">
                <a:extLst>
                  <a:ext uri="{FF2B5EF4-FFF2-40B4-BE49-F238E27FC236}">
                    <a16:creationId xmlns:a16="http://schemas.microsoft.com/office/drawing/2014/main" id="{E26D475C-2556-4A12-8898-C1450CEB6837}"/>
                  </a:ext>
                </a:extLst>
              </p:cNvPr>
              <p:cNvSpPr/>
              <p:nvPr/>
            </p:nvSpPr>
            <p:spPr>
              <a:xfrm rot="5400000">
                <a:off x="5142449" y="3318452"/>
                <a:ext cx="338338" cy="940436"/>
              </a:xfrm>
              <a:custGeom>
                <a:avLst/>
                <a:gdLst>
                  <a:gd name="connsiteX0" fmla="*/ 0 w 338338"/>
                  <a:gd name="connsiteY0" fmla="*/ 940436 h 940436"/>
                  <a:gd name="connsiteX1" fmla="*/ 0 w 338338"/>
                  <a:gd name="connsiteY1" fmla="*/ 1053 h 940436"/>
                  <a:gd name="connsiteX2" fmla="*/ 256873 w 338338"/>
                  <a:gd name="connsiteY2" fmla="*/ 0 h 940436"/>
                  <a:gd name="connsiteX3" fmla="*/ 338338 w 338338"/>
                  <a:gd name="connsiteY3" fmla="*/ 940436 h 940436"/>
                </a:gdLst>
                <a:ahLst/>
                <a:cxnLst>
                  <a:cxn ang="0">
                    <a:pos x="connsiteX0" y="connsiteY0"/>
                  </a:cxn>
                  <a:cxn ang="0">
                    <a:pos x="connsiteX1" y="connsiteY1"/>
                  </a:cxn>
                  <a:cxn ang="0">
                    <a:pos x="connsiteX2" y="connsiteY2"/>
                  </a:cxn>
                  <a:cxn ang="0">
                    <a:pos x="connsiteX3" y="connsiteY3"/>
                  </a:cxn>
                </a:cxnLst>
                <a:rect l="l" t="t" r="r" b="b"/>
                <a:pathLst>
                  <a:path w="338338" h="940436">
                    <a:moveTo>
                      <a:pt x="0" y="940436"/>
                    </a:moveTo>
                    <a:lnTo>
                      <a:pt x="0" y="1053"/>
                    </a:lnTo>
                    <a:lnTo>
                      <a:pt x="256873" y="0"/>
                    </a:lnTo>
                    <a:lnTo>
                      <a:pt x="338338" y="940436"/>
                    </a:lnTo>
                    <a:close/>
                  </a:path>
                </a:pathLst>
              </a:custGeom>
              <a:gradFill>
                <a:gsLst>
                  <a:gs pos="100000">
                    <a:schemeClr val="bg1">
                      <a:lumMod val="95000"/>
                      <a:alpha val="0"/>
                    </a:schemeClr>
                  </a:gs>
                  <a:gs pos="0">
                    <a:schemeClr val="tx1">
                      <a:alpha val="2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6" name="任意多边形 49">
                <a:extLst>
                  <a:ext uri="{FF2B5EF4-FFF2-40B4-BE49-F238E27FC236}">
                    <a16:creationId xmlns:a16="http://schemas.microsoft.com/office/drawing/2014/main" id="{8356E0C5-169C-4D55-8309-489B8501B80F}"/>
                  </a:ext>
                </a:extLst>
              </p:cNvPr>
              <p:cNvSpPr/>
              <p:nvPr/>
            </p:nvSpPr>
            <p:spPr>
              <a:xfrm rot="16200000" flipH="1">
                <a:off x="4200425" y="3318452"/>
                <a:ext cx="338338" cy="940436"/>
              </a:xfrm>
              <a:custGeom>
                <a:avLst/>
                <a:gdLst>
                  <a:gd name="connsiteX0" fmla="*/ 0 w 338338"/>
                  <a:gd name="connsiteY0" fmla="*/ 940436 h 940436"/>
                  <a:gd name="connsiteX1" fmla="*/ 0 w 338338"/>
                  <a:gd name="connsiteY1" fmla="*/ 1053 h 940436"/>
                  <a:gd name="connsiteX2" fmla="*/ 256873 w 338338"/>
                  <a:gd name="connsiteY2" fmla="*/ 0 h 940436"/>
                  <a:gd name="connsiteX3" fmla="*/ 338338 w 338338"/>
                  <a:gd name="connsiteY3" fmla="*/ 940436 h 940436"/>
                </a:gdLst>
                <a:ahLst/>
                <a:cxnLst>
                  <a:cxn ang="0">
                    <a:pos x="connsiteX0" y="connsiteY0"/>
                  </a:cxn>
                  <a:cxn ang="0">
                    <a:pos x="connsiteX1" y="connsiteY1"/>
                  </a:cxn>
                  <a:cxn ang="0">
                    <a:pos x="connsiteX2" y="connsiteY2"/>
                  </a:cxn>
                  <a:cxn ang="0">
                    <a:pos x="connsiteX3" y="connsiteY3"/>
                  </a:cxn>
                </a:cxnLst>
                <a:rect l="l" t="t" r="r" b="b"/>
                <a:pathLst>
                  <a:path w="338338" h="940436">
                    <a:moveTo>
                      <a:pt x="0" y="940436"/>
                    </a:moveTo>
                    <a:lnTo>
                      <a:pt x="0" y="1053"/>
                    </a:lnTo>
                    <a:lnTo>
                      <a:pt x="256873" y="0"/>
                    </a:lnTo>
                    <a:lnTo>
                      <a:pt x="338338" y="940436"/>
                    </a:lnTo>
                    <a:close/>
                  </a:path>
                </a:pathLst>
              </a:custGeom>
              <a:gradFill>
                <a:gsLst>
                  <a:gs pos="100000">
                    <a:schemeClr val="bg1">
                      <a:lumMod val="95000"/>
                      <a:alpha val="0"/>
                    </a:schemeClr>
                  </a:gs>
                  <a:gs pos="0">
                    <a:schemeClr val="tx1">
                      <a:alpha val="2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sp>
        <p:nvSpPr>
          <p:cNvPr id="57" name="任意多边形 97">
            <a:extLst>
              <a:ext uri="{FF2B5EF4-FFF2-40B4-BE49-F238E27FC236}">
                <a16:creationId xmlns:a16="http://schemas.microsoft.com/office/drawing/2014/main" id="{E93A3400-B5F5-4ED9-A896-50E36EBAB234}"/>
              </a:ext>
            </a:extLst>
          </p:cNvPr>
          <p:cNvSpPr/>
          <p:nvPr/>
        </p:nvSpPr>
        <p:spPr>
          <a:xfrm rot="5400000">
            <a:off x="3591805" y="4348772"/>
            <a:ext cx="3017096" cy="205757"/>
          </a:xfrm>
          <a:custGeom>
            <a:avLst/>
            <a:gdLst>
              <a:gd name="connsiteX0" fmla="*/ 0 w 2030623"/>
              <a:gd name="connsiteY0" fmla="*/ 360697 h 360697"/>
              <a:gd name="connsiteX1" fmla="*/ 12830 w 2030623"/>
              <a:gd name="connsiteY1" fmla="*/ 0 h 360697"/>
              <a:gd name="connsiteX2" fmla="*/ 538782 w 2030623"/>
              <a:gd name="connsiteY2" fmla="*/ 0 h 360697"/>
              <a:gd name="connsiteX3" fmla="*/ 538782 w 2030623"/>
              <a:gd name="connsiteY3" fmla="*/ 1 h 360697"/>
              <a:gd name="connsiteX4" fmla="*/ 1945728 w 2030623"/>
              <a:gd name="connsiteY4" fmla="*/ 4 h 360697"/>
              <a:gd name="connsiteX5" fmla="*/ 2030623 w 2030623"/>
              <a:gd name="connsiteY5" fmla="*/ 360697 h 36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0623" h="360697">
                <a:moveTo>
                  <a:pt x="0" y="360697"/>
                </a:moveTo>
                <a:lnTo>
                  <a:pt x="12830" y="0"/>
                </a:lnTo>
                <a:lnTo>
                  <a:pt x="538782" y="0"/>
                </a:lnTo>
                <a:lnTo>
                  <a:pt x="538782" y="1"/>
                </a:lnTo>
                <a:lnTo>
                  <a:pt x="1945728" y="4"/>
                </a:lnTo>
                <a:lnTo>
                  <a:pt x="2030623" y="360697"/>
                </a:lnTo>
                <a:close/>
              </a:path>
            </a:pathLst>
          </a:custGeom>
          <a:gradFill>
            <a:gsLst>
              <a:gs pos="0">
                <a:schemeClr val="tx1">
                  <a:alpha val="52000"/>
                </a:schemeClr>
              </a:gs>
              <a:gs pos="100000">
                <a:srgbClr val="EFF2F5">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8" name="任意多边形 98">
            <a:extLst>
              <a:ext uri="{FF2B5EF4-FFF2-40B4-BE49-F238E27FC236}">
                <a16:creationId xmlns:a16="http://schemas.microsoft.com/office/drawing/2014/main" id="{2F077784-1717-44AB-B177-1B5FD47ABF1E}"/>
              </a:ext>
            </a:extLst>
          </p:cNvPr>
          <p:cNvSpPr/>
          <p:nvPr/>
        </p:nvSpPr>
        <p:spPr>
          <a:xfrm rot="16200000" flipH="1">
            <a:off x="5446151" y="4364012"/>
            <a:ext cx="3017096" cy="205757"/>
          </a:xfrm>
          <a:custGeom>
            <a:avLst/>
            <a:gdLst>
              <a:gd name="connsiteX0" fmla="*/ 0 w 2030623"/>
              <a:gd name="connsiteY0" fmla="*/ 360697 h 360697"/>
              <a:gd name="connsiteX1" fmla="*/ 12830 w 2030623"/>
              <a:gd name="connsiteY1" fmla="*/ 0 h 360697"/>
              <a:gd name="connsiteX2" fmla="*/ 538782 w 2030623"/>
              <a:gd name="connsiteY2" fmla="*/ 0 h 360697"/>
              <a:gd name="connsiteX3" fmla="*/ 538782 w 2030623"/>
              <a:gd name="connsiteY3" fmla="*/ 1 h 360697"/>
              <a:gd name="connsiteX4" fmla="*/ 1945728 w 2030623"/>
              <a:gd name="connsiteY4" fmla="*/ 4 h 360697"/>
              <a:gd name="connsiteX5" fmla="*/ 2030623 w 2030623"/>
              <a:gd name="connsiteY5" fmla="*/ 360697 h 36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0623" h="360697">
                <a:moveTo>
                  <a:pt x="0" y="360697"/>
                </a:moveTo>
                <a:lnTo>
                  <a:pt x="12830" y="0"/>
                </a:lnTo>
                <a:lnTo>
                  <a:pt x="538782" y="0"/>
                </a:lnTo>
                <a:lnTo>
                  <a:pt x="538782" y="1"/>
                </a:lnTo>
                <a:lnTo>
                  <a:pt x="1945728" y="4"/>
                </a:lnTo>
                <a:lnTo>
                  <a:pt x="2030623" y="360697"/>
                </a:lnTo>
                <a:close/>
              </a:path>
            </a:pathLst>
          </a:custGeom>
          <a:gradFill>
            <a:gsLst>
              <a:gs pos="0">
                <a:schemeClr val="tx1">
                  <a:alpha val="52000"/>
                </a:schemeClr>
              </a:gs>
              <a:gs pos="100000">
                <a:srgbClr val="EFF2F5">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9" name="任意多边形 78">
            <a:extLst>
              <a:ext uri="{FF2B5EF4-FFF2-40B4-BE49-F238E27FC236}">
                <a16:creationId xmlns:a16="http://schemas.microsoft.com/office/drawing/2014/main" id="{98DE69A1-DD57-4235-9B32-B41C39841A3C}"/>
              </a:ext>
            </a:extLst>
          </p:cNvPr>
          <p:cNvSpPr/>
          <p:nvPr/>
        </p:nvSpPr>
        <p:spPr>
          <a:xfrm rot="16200000" flipH="1">
            <a:off x="3492298" y="3543211"/>
            <a:ext cx="4204433" cy="855435"/>
          </a:xfrm>
          <a:custGeom>
            <a:avLst/>
            <a:gdLst>
              <a:gd name="connsiteX0" fmla="*/ 0 w 4606609"/>
              <a:gd name="connsiteY0" fmla="*/ 937262 h 937262"/>
              <a:gd name="connsiteX1" fmla="*/ 576261 w 4606609"/>
              <a:gd name="connsiteY1" fmla="*/ 937262 h 937262"/>
              <a:gd name="connsiteX2" fmla="*/ 1066800 w 4606609"/>
              <a:gd name="connsiteY2" fmla="*/ 937262 h 937262"/>
              <a:gd name="connsiteX3" fmla="*/ 1643061 w 4606609"/>
              <a:gd name="connsiteY3" fmla="*/ 937262 h 937262"/>
              <a:gd name="connsiteX4" fmla="*/ 2371726 w 4606609"/>
              <a:gd name="connsiteY4" fmla="*/ 937262 h 937262"/>
              <a:gd name="connsiteX5" fmla="*/ 3438526 w 4606609"/>
              <a:gd name="connsiteY5" fmla="*/ 937262 h 937262"/>
              <a:gd name="connsiteX6" fmla="*/ 3438526 w 4606609"/>
              <a:gd name="connsiteY6" fmla="*/ 937261 h 937262"/>
              <a:gd name="connsiteX7" fmla="*/ 3539809 w 4606609"/>
              <a:gd name="connsiteY7" fmla="*/ 937261 h 937262"/>
              <a:gd name="connsiteX8" fmla="*/ 4606609 w 4606609"/>
              <a:gd name="connsiteY8" fmla="*/ 937261 h 937262"/>
              <a:gd name="connsiteX9" fmla="*/ 4386011 w 4606609"/>
              <a:gd name="connsiteY9" fmla="*/ 4 h 937262"/>
              <a:gd name="connsiteX10" fmla="*/ 2844483 w 4606609"/>
              <a:gd name="connsiteY10" fmla="*/ 1 h 937262"/>
              <a:gd name="connsiteX11" fmla="*/ 2844483 w 4606609"/>
              <a:gd name="connsiteY11" fmla="*/ 0 h 937262"/>
              <a:gd name="connsiteX12" fmla="*/ 2268222 w 4606609"/>
              <a:gd name="connsiteY12" fmla="*/ 0 h 937262"/>
              <a:gd name="connsiteX13" fmla="*/ 2268222 w 4606609"/>
              <a:gd name="connsiteY13" fmla="*/ 2 h 937262"/>
              <a:gd name="connsiteX14" fmla="*/ 1777683 w 4606609"/>
              <a:gd name="connsiteY14" fmla="*/ 1 h 937262"/>
              <a:gd name="connsiteX15" fmla="*/ 1777683 w 4606609"/>
              <a:gd name="connsiteY15" fmla="*/ 0 h 937262"/>
              <a:gd name="connsiteX16" fmla="*/ 1201422 w 4606609"/>
              <a:gd name="connsiteY16" fmla="*/ 0 h 937262"/>
              <a:gd name="connsiteX17" fmla="*/ 1201422 w 4606609"/>
              <a:gd name="connsiteY17" fmla="*/ 1 h 937262"/>
              <a:gd name="connsiteX18" fmla="*/ 1100139 w 4606609"/>
              <a:gd name="connsiteY18" fmla="*/ 1 h 937262"/>
              <a:gd name="connsiteX19" fmla="*/ 1100139 w 4606609"/>
              <a:gd name="connsiteY19" fmla="*/ 3 h 937262"/>
              <a:gd name="connsiteX20" fmla="*/ 609600 w 4606609"/>
              <a:gd name="connsiteY20" fmla="*/ 2 h 937262"/>
              <a:gd name="connsiteX21" fmla="*/ 609600 w 4606609"/>
              <a:gd name="connsiteY21" fmla="*/ 1 h 937262"/>
              <a:gd name="connsiteX22" fmla="*/ 33339 w 4606609"/>
              <a:gd name="connsiteY22" fmla="*/ 1 h 93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06609" h="937262">
                <a:moveTo>
                  <a:pt x="0" y="937262"/>
                </a:moveTo>
                <a:lnTo>
                  <a:pt x="576261" y="937262"/>
                </a:lnTo>
                <a:lnTo>
                  <a:pt x="1066800" y="937262"/>
                </a:lnTo>
                <a:lnTo>
                  <a:pt x="1643061" y="937262"/>
                </a:lnTo>
                <a:lnTo>
                  <a:pt x="2371726" y="937262"/>
                </a:lnTo>
                <a:lnTo>
                  <a:pt x="3438526" y="937262"/>
                </a:lnTo>
                <a:lnTo>
                  <a:pt x="3438526" y="937261"/>
                </a:lnTo>
                <a:lnTo>
                  <a:pt x="3539809" y="937261"/>
                </a:lnTo>
                <a:lnTo>
                  <a:pt x="4606609" y="937261"/>
                </a:lnTo>
                <a:lnTo>
                  <a:pt x="4386011" y="4"/>
                </a:lnTo>
                <a:lnTo>
                  <a:pt x="2844483" y="1"/>
                </a:lnTo>
                <a:lnTo>
                  <a:pt x="2844483" y="0"/>
                </a:lnTo>
                <a:lnTo>
                  <a:pt x="2268222" y="0"/>
                </a:lnTo>
                <a:lnTo>
                  <a:pt x="2268222" y="2"/>
                </a:lnTo>
                <a:lnTo>
                  <a:pt x="1777683" y="1"/>
                </a:lnTo>
                <a:lnTo>
                  <a:pt x="1777683" y="0"/>
                </a:lnTo>
                <a:lnTo>
                  <a:pt x="1201422" y="0"/>
                </a:lnTo>
                <a:lnTo>
                  <a:pt x="1201422" y="1"/>
                </a:lnTo>
                <a:lnTo>
                  <a:pt x="1100139" y="1"/>
                </a:lnTo>
                <a:lnTo>
                  <a:pt x="1100139" y="3"/>
                </a:lnTo>
                <a:lnTo>
                  <a:pt x="609600" y="2"/>
                </a:lnTo>
                <a:lnTo>
                  <a:pt x="609600" y="1"/>
                </a:lnTo>
                <a:lnTo>
                  <a:pt x="33339" y="1"/>
                </a:lnTo>
                <a:close/>
              </a:path>
            </a:pathLst>
          </a:custGeom>
          <a:gradFill>
            <a:gsLst>
              <a:gs pos="0">
                <a:srgbClr val="F6FAFD"/>
              </a:gs>
              <a:gs pos="100000">
                <a:srgbClr val="FCFEFD"/>
              </a:gs>
            </a:gsLst>
            <a:lin ang="5400000" scaled="1"/>
          </a:gradFill>
          <a:ln>
            <a:no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0" name="任意多边形 79">
            <a:extLst>
              <a:ext uri="{FF2B5EF4-FFF2-40B4-BE49-F238E27FC236}">
                <a16:creationId xmlns:a16="http://schemas.microsoft.com/office/drawing/2014/main" id="{C7B5D36A-528D-4815-8ADF-B30477093F39}"/>
              </a:ext>
            </a:extLst>
          </p:cNvPr>
          <p:cNvSpPr/>
          <p:nvPr/>
        </p:nvSpPr>
        <p:spPr>
          <a:xfrm rot="5400000">
            <a:off x="4347733" y="3536256"/>
            <a:ext cx="4204433" cy="855435"/>
          </a:xfrm>
          <a:custGeom>
            <a:avLst/>
            <a:gdLst>
              <a:gd name="connsiteX0" fmla="*/ 0 w 4606609"/>
              <a:gd name="connsiteY0" fmla="*/ 937261 h 937262"/>
              <a:gd name="connsiteX1" fmla="*/ 33339 w 4606609"/>
              <a:gd name="connsiteY1" fmla="*/ 0 h 937262"/>
              <a:gd name="connsiteX2" fmla="*/ 609600 w 4606609"/>
              <a:gd name="connsiteY2" fmla="*/ 0 h 937262"/>
              <a:gd name="connsiteX3" fmla="*/ 609600 w 4606609"/>
              <a:gd name="connsiteY3" fmla="*/ 1 h 937262"/>
              <a:gd name="connsiteX4" fmla="*/ 1100139 w 4606609"/>
              <a:gd name="connsiteY4" fmla="*/ 2 h 937262"/>
              <a:gd name="connsiteX5" fmla="*/ 1100139 w 4606609"/>
              <a:gd name="connsiteY5" fmla="*/ 0 h 937262"/>
              <a:gd name="connsiteX6" fmla="*/ 1676400 w 4606609"/>
              <a:gd name="connsiteY6" fmla="*/ 0 h 937262"/>
              <a:gd name="connsiteX7" fmla="*/ 1676400 w 4606609"/>
              <a:gd name="connsiteY7" fmla="*/ 1 h 937262"/>
              <a:gd name="connsiteX8" fmla="*/ 1777683 w 4606609"/>
              <a:gd name="connsiteY8" fmla="*/ 1 h 937262"/>
              <a:gd name="connsiteX9" fmla="*/ 1777683 w 4606609"/>
              <a:gd name="connsiteY9" fmla="*/ 1 h 937262"/>
              <a:gd name="connsiteX10" fmla="*/ 2268222 w 4606609"/>
              <a:gd name="connsiteY10" fmla="*/ 2 h 937262"/>
              <a:gd name="connsiteX11" fmla="*/ 2268222 w 4606609"/>
              <a:gd name="connsiteY11" fmla="*/ 1 h 937262"/>
              <a:gd name="connsiteX12" fmla="*/ 2844483 w 4606609"/>
              <a:gd name="connsiteY12" fmla="*/ 1 h 937262"/>
              <a:gd name="connsiteX13" fmla="*/ 2844483 w 4606609"/>
              <a:gd name="connsiteY13" fmla="*/ 2 h 937262"/>
              <a:gd name="connsiteX14" fmla="*/ 4386011 w 4606609"/>
              <a:gd name="connsiteY14" fmla="*/ 5 h 937262"/>
              <a:gd name="connsiteX15" fmla="*/ 4606609 w 4606609"/>
              <a:gd name="connsiteY15" fmla="*/ 937262 h 937262"/>
              <a:gd name="connsiteX16" fmla="*/ 3539809 w 4606609"/>
              <a:gd name="connsiteY16" fmla="*/ 937262 h 937262"/>
              <a:gd name="connsiteX17" fmla="*/ 2811144 w 4606609"/>
              <a:gd name="connsiteY17" fmla="*/ 937262 h 937262"/>
              <a:gd name="connsiteX18" fmla="*/ 2234883 w 4606609"/>
              <a:gd name="connsiteY18" fmla="*/ 937262 h 937262"/>
              <a:gd name="connsiteX19" fmla="*/ 1744344 w 4606609"/>
              <a:gd name="connsiteY19" fmla="*/ 937262 h 937262"/>
              <a:gd name="connsiteX20" fmla="*/ 1168083 w 4606609"/>
              <a:gd name="connsiteY20" fmla="*/ 937262 h 937262"/>
              <a:gd name="connsiteX21" fmla="*/ 1168083 w 4606609"/>
              <a:gd name="connsiteY21" fmla="*/ 937261 h 937262"/>
              <a:gd name="connsiteX22" fmla="*/ 1066800 w 4606609"/>
              <a:gd name="connsiteY22" fmla="*/ 937261 h 937262"/>
              <a:gd name="connsiteX23" fmla="*/ 576261 w 4606609"/>
              <a:gd name="connsiteY23" fmla="*/ 937261 h 93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606609" h="937262">
                <a:moveTo>
                  <a:pt x="0" y="937261"/>
                </a:moveTo>
                <a:lnTo>
                  <a:pt x="33339" y="0"/>
                </a:lnTo>
                <a:lnTo>
                  <a:pt x="609600" y="0"/>
                </a:lnTo>
                <a:lnTo>
                  <a:pt x="609600" y="1"/>
                </a:lnTo>
                <a:lnTo>
                  <a:pt x="1100139" y="2"/>
                </a:lnTo>
                <a:lnTo>
                  <a:pt x="1100139" y="0"/>
                </a:lnTo>
                <a:lnTo>
                  <a:pt x="1676400" y="0"/>
                </a:lnTo>
                <a:lnTo>
                  <a:pt x="1676400" y="1"/>
                </a:lnTo>
                <a:lnTo>
                  <a:pt x="1777683" y="1"/>
                </a:lnTo>
                <a:lnTo>
                  <a:pt x="1777683" y="1"/>
                </a:lnTo>
                <a:lnTo>
                  <a:pt x="2268222" y="2"/>
                </a:lnTo>
                <a:lnTo>
                  <a:pt x="2268222" y="1"/>
                </a:lnTo>
                <a:lnTo>
                  <a:pt x="2844483" y="1"/>
                </a:lnTo>
                <a:lnTo>
                  <a:pt x="2844483" y="2"/>
                </a:lnTo>
                <a:lnTo>
                  <a:pt x="4386011" y="5"/>
                </a:lnTo>
                <a:lnTo>
                  <a:pt x="4606609" y="937262"/>
                </a:lnTo>
                <a:lnTo>
                  <a:pt x="3539809" y="937262"/>
                </a:lnTo>
                <a:lnTo>
                  <a:pt x="2811144" y="937262"/>
                </a:lnTo>
                <a:lnTo>
                  <a:pt x="2234883" y="937262"/>
                </a:lnTo>
                <a:lnTo>
                  <a:pt x="1744344" y="937262"/>
                </a:lnTo>
                <a:lnTo>
                  <a:pt x="1168083" y="937262"/>
                </a:lnTo>
                <a:lnTo>
                  <a:pt x="1168083" y="937261"/>
                </a:lnTo>
                <a:lnTo>
                  <a:pt x="1066800" y="937261"/>
                </a:lnTo>
                <a:lnTo>
                  <a:pt x="576261" y="937261"/>
                </a:lnTo>
                <a:close/>
              </a:path>
            </a:pathLst>
          </a:custGeom>
          <a:gradFill>
            <a:gsLst>
              <a:gs pos="100000">
                <a:srgbClr val="D4DAD8"/>
              </a:gs>
              <a:gs pos="0">
                <a:srgbClr val="F3F6F9"/>
              </a:gs>
            </a:gsLst>
            <a:lin ang="5400000" scaled="1"/>
          </a:gradFill>
          <a:ln>
            <a:noFill/>
          </a:ln>
          <a:effectLst>
            <a:outerShdw blurRad="508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61" name="组合 60">
            <a:extLst>
              <a:ext uri="{FF2B5EF4-FFF2-40B4-BE49-F238E27FC236}">
                <a16:creationId xmlns:a16="http://schemas.microsoft.com/office/drawing/2014/main" id="{FDD41102-56CF-44E1-93D4-67B324E4E511}"/>
              </a:ext>
            </a:extLst>
          </p:cNvPr>
          <p:cNvGrpSpPr/>
          <p:nvPr/>
        </p:nvGrpSpPr>
        <p:grpSpPr>
          <a:xfrm>
            <a:off x="5166799" y="1864909"/>
            <a:ext cx="1713472" cy="811569"/>
            <a:chOff x="5788188" y="837207"/>
            <a:chExt cx="1877375" cy="889200"/>
          </a:xfrm>
        </p:grpSpPr>
        <p:sp>
          <p:nvSpPr>
            <p:cNvPr id="62" name="平行四边形 8">
              <a:extLst>
                <a:ext uri="{FF2B5EF4-FFF2-40B4-BE49-F238E27FC236}">
                  <a16:creationId xmlns:a16="http://schemas.microsoft.com/office/drawing/2014/main" id="{D7455B01-1C2E-49CD-99C4-A80A6DAE2338}"/>
                </a:ext>
              </a:extLst>
            </p:cNvPr>
            <p:cNvSpPr/>
            <p:nvPr/>
          </p:nvSpPr>
          <p:spPr>
            <a:xfrm rot="16200000" flipH="1">
              <a:off x="5812218" y="813177"/>
              <a:ext cx="889200" cy="937260"/>
            </a:xfrm>
            <a:custGeom>
              <a:avLst/>
              <a:gdLst>
                <a:gd name="connsiteX0" fmla="*/ 0 w 931548"/>
                <a:gd name="connsiteY0" fmla="*/ 937261 h 937261"/>
                <a:gd name="connsiteX1" fmla="*/ 42348 w 931548"/>
                <a:gd name="connsiteY1" fmla="*/ 0 h 937261"/>
                <a:gd name="connsiteX2" fmla="*/ 931548 w 931548"/>
                <a:gd name="connsiteY2" fmla="*/ 0 h 937261"/>
                <a:gd name="connsiteX3" fmla="*/ 889200 w 931548"/>
                <a:gd name="connsiteY3" fmla="*/ 937261 h 937261"/>
                <a:gd name="connsiteX4" fmla="*/ 0 w 931548"/>
                <a:gd name="connsiteY4" fmla="*/ 937261 h 937261"/>
                <a:gd name="connsiteX0" fmla="*/ 0 w 889200"/>
                <a:gd name="connsiteY0" fmla="*/ 937261 h 937261"/>
                <a:gd name="connsiteX1" fmla="*/ 42348 w 889200"/>
                <a:gd name="connsiteY1" fmla="*/ 0 h 937261"/>
                <a:gd name="connsiteX2" fmla="*/ 791851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54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760107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60 w 889200"/>
                <a:gd name="connsiteY2" fmla="*/ 6350 h 937261"/>
                <a:gd name="connsiteX3" fmla="*/ 889200 w 889200"/>
                <a:gd name="connsiteY3" fmla="*/ 937261 h 937261"/>
                <a:gd name="connsiteX4" fmla="*/ 0 w 889200"/>
                <a:gd name="connsiteY4" fmla="*/ 937261 h 937261"/>
                <a:gd name="connsiteX0" fmla="*/ 0 w 889200"/>
                <a:gd name="connsiteY0" fmla="*/ 937262 h 937262"/>
                <a:gd name="connsiteX1" fmla="*/ 32826 w 889200"/>
                <a:gd name="connsiteY1" fmla="*/ 0 h 937262"/>
                <a:gd name="connsiteX2" fmla="*/ 804560 w 889200"/>
                <a:gd name="connsiteY2" fmla="*/ 6351 h 937262"/>
                <a:gd name="connsiteX3" fmla="*/ 889200 w 889200"/>
                <a:gd name="connsiteY3" fmla="*/ 937262 h 937262"/>
                <a:gd name="connsiteX4" fmla="*/ 0 w 889200"/>
                <a:gd name="connsiteY4" fmla="*/ 937262 h 937262"/>
                <a:gd name="connsiteX0" fmla="*/ 0 w 889200"/>
                <a:gd name="connsiteY0" fmla="*/ 940436 h 940436"/>
                <a:gd name="connsiteX1" fmla="*/ 32826 w 889200"/>
                <a:gd name="connsiteY1" fmla="*/ 3174 h 940436"/>
                <a:gd name="connsiteX2" fmla="*/ 807735 w 889200"/>
                <a:gd name="connsiteY2" fmla="*/ 0 h 940436"/>
                <a:gd name="connsiteX3" fmla="*/ 889200 w 889200"/>
                <a:gd name="connsiteY3" fmla="*/ 940436 h 940436"/>
                <a:gd name="connsiteX4" fmla="*/ 0 w 889200"/>
                <a:gd name="connsiteY4" fmla="*/ 940436 h 94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200" h="940436">
                  <a:moveTo>
                    <a:pt x="0" y="940436"/>
                  </a:moveTo>
                  <a:lnTo>
                    <a:pt x="32826" y="3174"/>
                  </a:lnTo>
                  <a:lnTo>
                    <a:pt x="807735" y="0"/>
                  </a:lnTo>
                  <a:lnTo>
                    <a:pt x="889200" y="940436"/>
                  </a:lnTo>
                  <a:lnTo>
                    <a:pt x="0" y="940436"/>
                  </a:lnTo>
                  <a:close/>
                </a:path>
              </a:pathLst>
            </a:cu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3" name="平行四边形 8">
              <a:extLst>
                <a:ext uri="{FF2B5EF4-FFF2-40B4-BE49-F238E27FC236}">
                  <a16:creationId xmlns:a16="http://schemas.microsoft.com/office/drawing/2014/main" id="{EF250E62-9B2D-40C8-A5AD-43CE9E7B3175}"/>
                </a:ext>
              </a:extLst>
            </p:cNvPr>
            <p:cNvSpPr/>
            <p:nvPr/>
          </p:nvSpPr>
          <p:spPr>
            <a:xfrm rot="5400000">
              <a:off x="6749475" y="810319"/>
              <a:ext cx="889200" cy="942976"/>
            </a:xfrm>
            <a:custGeom>
              <a:avLst/>
              <a:gdLst>
                <a:gd name="connsiteX0" fmla="*/ 0 w 931548"/>
                <a:gd name="connsiteY0" fmla="*/ 937261 h 937261"/>
                <a:gd name="connsiteX1" fmla="*/ 42348 w 931548"/>
                <a:gd name="connsiteY1" fmla="*/ 0 h 937261"/>
                <a:gd name="connsiteX2" fmla="*/ 931548 w 931548"/>
                <a:gd name="connsiteY2" fmla="*/ 0 h 937261"/>
                <a:gd name="connsiteX3" fmla="*/ 889200 w 931548"/>
                <a:gd name="connsiteY3" fmla="*/ 937261 h 937261"/>
                <a:gd name="connsiteX4" fmla="*/ 0 w 931548"/>
                <a:gd name="connsiteY4" fmla="*/ 937261 h 937261"/>
                <a:gd name="connsiteX0" fmla="*/ 0 w 889200"/>
                <a:gd name="connsiteY0" fmla="*/ 937261 h 937261"/>
                <a:gd name="connsiteX1" fmla="*/ 42348 w 889200"/>
                <a:gd name="connsiteY1" fmla="*/ 0 h 937261"/>
                <a:gd name="connsiteX2" fmla="*/ 791851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54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760107 w 889200"/>
                <a:gd name="connsiteY2" fmla="*/ 6350 h 937261"/>
                <a:gd name="connsiteX3" fmla="*/ 889200 w 889200"/>
                <a:gd name="connsiteY3" fmla="*/ 937261 h 937261"/>
                <a:gd name="connsiteX4" fmla="*/ 0 w 889200"/>
                <a:gd name="connsiteY4" fmla="*/ 937261 h 937261"/>
                <a:gd name="connsiteX0" fmla="*/ 0 w 889200"/>
                <a:gd name="connsiteY0" fmla="*/ 937261 h 937261"/>
                <a:gd name="connsiteX1" fmla="*/ 42348 w 889200"/>
                <a:gd name="connsiteY1" fmla="*/ 0 h 937261"/>
                <a:gd name="connsiteX2" fmla="*/ 804560 w 889200"/>
                <a:gd name="connsiteY2" fmla="*/ 6350 h 937261"/>
                <a:gd name="connsiteX3" fmla="*/ 889200 w 889200"/>
                <a:gd name="connsiteY3" fmla="*/ 937261 h 937261"/>
                <a:gd name="connsiteX4" fmla="*/ 0 w 889200"/>
                <a:gd name="connsiteY4" fmla="*/ 937261 h 937261"/>
                <a:gd name="connsiteX0" fmla="*/ 0 w 889200"/>
                <a:gd name="connsiteY0" fmla="*/ 937262 h 937262"/>
                <a:gd name="connsiteX1" fmla="*/ 32826 w 889200"/>
                <a:gd name="connsiteY1" fmla="*/ 0 h 937262"/>
                <a:gd name="connsiteX2" fmla="*/ 804560 w 889200"/>
                <a:gd name="connsiteY2" fmla="*/ 6351 h 937262"/>
                <a:gd name="connsiteX3" fmla="*/ 889200 w 889200"/>
                <a:gd name="connsiteY3" fmla="*/ 937262 h 937262"/>
                <a:gd name="connsiteX4" fmla="*/ 0 w 889200"/>
                <a:gd name="connsiteY4" fmla="*/ 937262 h 937262"/>
                <a:gd name="connsiteX0" fmla="*/ 0 w 889200"/>
                <a:gd name="connsiteY0" fmla="*/ 940436 h 940436"/>
                <a:gd name="connsiteX1" fmla="*/ 32826 w 889200"/>
                <a:gd name="connsiteY1" fmla="*/ 3174 h 940436"/>
                <a:gd name="connsiteX2" fmla="*/ 807735 w 889200"/>
                <a:gd name="connsiteY2" fmla="*/ 0 h 940436"/>
                <a:gd name="connsiteX3" fmla="*/ 889200 w 889200"/>
                <a:gd name="connsiteY3" fmla="*/ 940436 h 940436"/>
                <a:gd name="connsiteX4" fmla="*/ 0 w 889200"/>
                <a:gd name="connsiteY4" fmla="*/ 940436 h 94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200" h="940436">
                  <a:moveTo>
                    <a:pt x="0" y="940436"/>
                  </a:moveTo>
                  <a:lnTo>
                    <a:pt x="32826" y="3174"/>
                  </a:lnTo>
                  <a:lnTo>
                    <a:pt x="807735" y="0"/>
                  </a:lnTo>
                  <a:lnTo>
                    <a:pt x="889200" y="940436"/>
                  </a:lnTo>
                  <a:lnTo>
                    <a:pt x="0" y="940436"/>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64" name="任意多边形 116">
            <a:extLst>
              <a:ext uri="{FF2B5EF4-FFF2-40B4-BE49-F238E27FC236}">
                <a16:creationId xmlns:a16="http://schemas.microsoft.com/office/drawing/2014/main" id="{E74BBF1F-425C-4DB5-84E1-D3E06258215D}"/>
              </a:ext>
            </a:extLst>
          </p:cNvPr>
          <p:cNvSpPr/>
          <p:nvPr/>
        </p:nvSpPr>
        <p:spPr>
          <a:xfrm rot="5400000">
            <a:off x="6290909" y="2093181"/>
            <a:ext cx="308800" cy="858332"/>
          </a:xfrm>
          <a:custGeom>
            <a:avLst/>
            <a:gdLst>
              <a:gd name="connsiteX0" fmla="*/ 0 w 338338"/>
              <a:gd name="connsiteY0" fmla="*/ 940436 h 940436"/>
              <a:gd name="connsiteX1" fmla="*/ 0 w 338338"/>
              <a:gd name="connsiteY1" fmla="*/ 1053 h 940436"/>
              <a:gd name="connsiteX2" fmla="*/ 256873 w 338338"/>
              <a:gd name="connsiteY2" fmla="*/ 0 h 940436"/>
              <a:gd name="connsiteX3" fmla="*/ 338338 w 338338"/>
              <a:gd name="connsiteY3" fmla="*/ 940436 h 940436"/>
            </a:gdLst>
            <a:ahLst/>
            <a:cxnLst>
              <a:cxn ang="0">
                <a:pos x="connsiteX0" y="connsiteY0"/>
              </a:cxn>
              <a:cxn ang="0">
                <a:pos x="connsiteX1" y="connsiteY1"/>
              </a:cxn>
              <a:cxn ang="0">
                <a:pos x="connsiteX2" y="connsiteY2"/>
              </a:cxn>
              <a:cxn ang="0">
                <a:pos x="connsiteX3" y="connsiteY3"/>
              </a:cxn>
            </a:cxnLst>
            <a:rect l="l" t="t" r="r" b="b"/>
            <a:pathLst>
              <a:path w="338338" h="940436">
                <a:moveTo>
                  <a:pt x="0" y="940436"/>
                </a:moveTo>
                <a:lnTo>
                  <a:pt x="0" y="1053"/>
                </a:lnTo>
                <a:lnTo>
                  <a:pt x="256873" y="0"/>
                </a:lnTo>
                <a:lnTo>
                  <a:pt x="338338" y="940436"/>
                </a:lnTo>
                <a:close/>
              </a:path>
            </a:pathLst>
          </a:custGeom>
          <a:gradFill>
            <a:gsLst>
              <a:gs pos="100000">
                <a:schemeClr val="bg1">
                  <a:lumMod val="95000"/>
                  <a:alpha val="0"/>
                </a:schemeClr>
              </a:gs>
              <a:gs pos="0">
                <a:schemeClr val="tx1">
                  <a:alpha val="2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5" name="任意多边形 117">
            <a:extLst>
              <a:ext uri="{FF2B5EF4-FFF2-40B4-BE49-F238E27FC236}">
                <a16:creationId xmlns:a16="http://schemas.microsoft.com/office/drawing/2014/main" id="{44848C28-399E-43C4-83F2-E824CCE9066A}"/>
              </a:ext>
            </a:extLst>
          </p:cNvPr>
          <p:cNvSpPr/>
          <p:nvPr/>
        </p:nvSpPr>
        <p:spPr>
          <a:xfrm rot="16200000" flipH="1">
            <a:off x="5431128" y="2093181"/>
            <a:ext cx="308800" cy="858332"/>
          </a:xfrm>
          <a:custGeom>
            <a:avLst/>
            <a:gdLst>
              <a:gd name="connsiteX0" fmla="*/ 0 w 338338"/>
              <a:gd name="connsiteY0" fmla="*/ 940436 h 940436"/>
              <a:gd name="connsiteX1" fmla="*/ 0 w 338338"/>
              <a:gd name="connsiteY1" fmla="*/ 1053 h 940436"/>
              <a:gd name="connsiteX2" fmla="*/ 256873 w 338338"/>
              <a:gd name="connsiteY2" fmla="*/ 0 h 940436"/>
              <a:gd name="connsiteX3" fmla="*/ 338338 w 338338"/>
              <a:gd name="connsiteY3" fmla="*/ 940436 h 940436"/>
            </a:gdLst>
            <a:ahLst/>
            <a:cxnLst>
              <a:cxn ang="0">
                <a:pos x="connsiteX0" y="connsiteY0"/>
              </a:cxn>
              <a:cxn ang="0">
                <a:pos x="connsiteX1" y="connsiteY1"/>
              </a:cxn>
              <a:cxn ang="0">
                <a:pos x="connsiteX2" y="connsiteY2"/>
              </a:cxn>
              <a:cxn ang="0">
                <a:pos x="connsiteX3" y="connsiteY3"/>
              </a:cxn>
            </a:cxnLst>
            <a:rect l="l" t="t" r="r" b="b"/>
            <a:pathLst>
              <a:path w="338338" h="940436">
                <a:moveTo>
                  <a:pt x="0" y="940436"/>
                </a:moveTo>
                <a:lnTo>
                  <a:pt x="0" y="1053"/>
                </a:lnTo>
                <a:lnTo>
                  <a:pt x="256873" y="0"/>
                </a:lnTo>
                <a:lnTo>
                  <a:pt x="338338" y="940436"/>
                </a:lnTo>
                <a:close/>
              </a:path>
            </a:pathLst>
          </a:custGeom>
          <a:gradFill>
            <a:gsLst>
              <a:gs pos="100000">
                <a:schemeClr val="bg1">
                  <a:lumMod val="95000"/>
                  <a:alpha val="0"/>
                </a:schemeClr>
              </a:gs>
              <a:gs pos="0">
                <a:schemeClr val="tx1">
                  <a:alpha val="2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6" name="任意多边形 120">
            <a:extLst>
              <a:ext uri="{FF2B5EF4-FFF2-40B4-BE49-F238E27FC236}">
                <a16:creationId xmlns:a16="http://schemas.microsoft.com/office/drawing/2014/main" id="{D5354D7E-85D3-43A6-B791-AB87943A2F15}"/>
              </a:ext>
            </a:extLst>
          </p:cNvPr>
          <p:cNvSpPr/>
          <p:nvPr/>
        </p:nvSpPr>
        <p:spPr>
          <a:xfrm>
            <a:off x="2601079" y="5566317"/>
            <a:ext cx="1043211" cy="527401"/>
          </a:xfrm>
          <a:custGeom>
            <a:avLst/>
            <a:gdLst>
              <a:gd name="connsiteX0" fmla="*/ 0 w 914400"/>
              <a:gd name="connsiteY0" fmla="*/ 533400 h 533400"/>
              <a:gd name="connsiteX1" fmla="*/ 914400 w 914400"/>
              <a:gd name="connsiteY1" fmla="*/ 304800 h 533400"/>
              <a:gd name="connsiteX2" fmla="*/ 12700 w 914400"/>
              <a:gd name="connsiteY2" fmla="*/ 0 h 533400"/>
              <a:gd name="connsiteX3" fmla="*/ 0 w 914400"/>
              <a:gd name="connsiteY3" fmla="*/ 533400 h 533400"/>
              <a:gd name="connsiteX0" fmla="*/ 0 w 962526"/>
              <a:gd name="connsiteY0" fmla="*/ 533400 h 533400"/>
              <a:gd name="connsiteX1" fmla="*/ 962526 w 962526"/>
              <a:gd name="connsiteY1" fmla="*/ 304800 h 533400"/>
              <a:gd name="connsiteX2" fmla="*/ 12700 w 962526"/>
              <a:gd name="connsiteY2" fmla="*/ 0 h 533400"/>
              <a:gd name="connsiteX3" fmla="*/ 0 w 962526"/>
              <a:gd name="connsiteY3" fmla="*/ 533400 h 533400"/>
            </a:gdLst>
            <a:ahLst/>
            <a:cxnLst>
              <a:cxn ang="0">
                <a:pos x="connsiteX0" y="connsiteY0"/>
              </a:cxn>
              <a:cxn ang="0">
                <a:pos x="connsiteX1" y="connsiteY1"/>
              </a:cxn>
              <a:cxn ang="0">
                <a:pos x="connsiteX2" y="connsiteY2"/>
              </a:cxn>
              <a:cxn ang="0">
                <a:pos x="connsiteX3" y="connsiteY3"/>
              </a:cxn>
            </a:cxnLst>
            <a:rect l="l" t="t" r="r" b="b"/>
            <a:pathLst>
              <a:path w="962526" h="533400">
                <a:moveTo>
                  <a:pt x="0" y="533400"/>
                </a:moveTo>
                <a:lnTo>
                  <a:pt x="962526" y="304800"/>
                </a:lnTo>
                <a:lnTo>
                  <a:pt x="12700" y="0"/>
                </a:lnTo>
                <a:lnTo>
                  <a:pt x="0" y="533400"/>
                </a:lnTo>
                <a:close/>
              </a:path>
            </a:pathLst>
          </a:custGeom>
          <a:gradFill>
            <a:gsLst>
              <a:gs pos="100000">
                <a:schemeClr val="bg1">
                  <a:lumMod val="50000"/>
                  <a:alpha val="36000"/>
                </a:schemeClr>
              </a:gs>
              <a:gs pos="0">
                <a:schemeClr val="bg1">
                  <a:lumMod val="50000"/>
                  <a:alpha val="0"/>
                </a:schemeClr>
              </a:gs>
            </a:gsLst>
            <a:lin ang="0" scaled="0"/>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7" name="任意多边形 121">
            <a:extLst>
              <a:ext uri="{FF2B5EF4-FFF2-40B4-BE49-F238E27FC236}">
                <a16:creationId xmlns:a16="http://schemas.microsoft.com/office/drawing/2014/main" id="{D8FDEF2C-C101-4D0C-8D3E-614D26171C56}"/>
              </a:ext>
            </a:extLst>
          </p:cNvPr>
          <p:cNvSpPr/>
          <p:nvPr/>
        </p:nvSpPr>
        <p:spPr>
          <a:xfrm>
            <a:off x="4314845" y="5566317"/>
            <a:ext cx="1043211" cy="527401"/>
          </a:xfrm>
          <a:custGeom>
            <a:avLst/>
            <a:gdLst>
              <a:gd name="connsiteX0" fmla="*/ 0 w 914400"/>
              <a:gd name="connsiteY0" fmla="*/ 533400 h 533400"/>
              <a:gd name="connsiteX1" fmla="*/ 914400 w 914400"/>
              <a:gd name="connsiteY1" fmla="*/ 304800 h 533400"/>
              <a:gd name="connsiteX2" fmla="*/ 12700 w 914400"/>
              <a:gd name="connsiteY2" fmla="*/ 0 h 533400"/>
              <a:gd name="connsiteX3" fmla="*/ 0 w 914400"/>
              <a:gd name="connsiteY3" fmla="*/ 533400 h 533400"/>
              <a:gd name="connsiteX0" fmla="*/ 0 w 962526"/>
              <a:gd name="connsiteY0" fmla="*/ 533400 h 533400"/>
              <a:gd name="connsiteX1" fmla="*/ 962526 w 962526"/>
              <a:gd name="connsiteY1" fmla="*/ 304800 h 533400"/>
              <a:gd name="connsiteX2" fmla="*/ 12700 w 962526"/>
              <a:gd name="connsiteY2" fmla="*/ 0 h 533400"/>
              <a:gd name="connsiteX3" fmla="*/ 0 w 962526"/>
              <a:gd name="connsiteY3" fmla="*/ 533400 h 533400"/>
            </a:gdLst>
            <a:ahLst/>
            <a:cxnLst>
              <a:cxn ang="0">
                <a:pos x="connsiteX0" y="connsiteY0"/>
              </a:cxn>
              <a:cxn ang="0">
                <a:pos x="connsiteX1" y="connsiteY1"/>
              </a:cxn>
              <a:cxn ang="0">
                <a:pos x="connsiteX2" y="connsiteY2"/>
              </a:cxn>
              <a:cxn ang="0">
                <a:pos x="connsiteX3" y="connsiteY3"/>
              </a:cxn>
            </a:cxnLst>
            <a:rect l="l" t="t" r="r" b="b"/>
            <a:pathLst>
              <a:path w="962526" h="533400">
                <a:moveTo>
                  <a:pt x="0" y="533400"/>
                </a:moveTo>
                <a:lnTo>
                  <a:pt x="962526" y="304800"/>
                </a:lnTo>
                <a:lnTo>
                  <a:pt x="12700" y="0"/>
                </a:lnTo>
                <a:lnTo>
                  <a:pt x="0" y="533400"/>
                </a:lnTo>
                <a:close/>
              </a:path>
            </a:pathLst>
          </a:custGeom>
          <a:gradFill>
            <a:gsLst>
              <a:gs pos="100000">
                <a:schemeClr val="bg1">
                  <a:lumMod val="50000"/>
                  <a:alpha val="36000"/>
                </a:schemeClr>
              </a:gs>
              <a:gs pos="0">
                <a:schemeClr val="bg1">
                  <a:lumMod val="50000"/>
                  <a:alpha val="0"/>
                </a:schemeClr>
              </a:gs>
            </a:gsLst>
            <a:lin ang="0" scaled="0"/>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8" name="任意多边形 122">
            <a:extLst>
              <a:ext uri="{FF2B5EF4-FFF2-40B4-BE49-F238E27FC236}">
                <a16:creationId xmlns:a16="http://schemas.microsoft.com/office/drawing/2014/main" id="{93248836-815E-449C-9256-8DD3A7FDD43D}"/>
              </a:ext>
            </a:extLst>
          </p:cNvPr>
          <p:cNvSpPr/>
          <p:nvPr/>
        </p:nvSpPr>
        <p:spPr>
          <a:xfrm>
            <a:off x="6020487" y="5566317"/>
            <a:ext cx="1043211" cy="527401"/>
          </a:xfrm>
          <a:custGeom>
            <a:avLst/>
            <a:gdLst>
              <a:gd name="connsiteX0" fmla="*/ 0 w 914400"/>
              <a:gd name="connsiteY0" fmla="*/ 533400 h 533400"/>
              <a:gd name="connsiteX1" fmla="*/ 914400 w 914400"/>
              <a:gd name="connsiteY1" fmla="*/ 304800 h 533400"/>
              <a:gd name="connsiteX2" fmla="*/ 12700 w 914400"/>
              <a:gd name="connsiteY2" fmla="*/ 0 h 533400"/>
              <a:gd name="connsiteX3" fmla="*/ 0 w 914400"/>
              <a:gd name="connsiteY3" fmla="*/ 533400 h 533400"/>
              <a:gd name="connsiteX0" fmla="*/ 0 w 962526"/>
              <a:gd name="connsiteY0" fmla="*/ 533400 h 533400"/>
              <a:gd name="connsiteX1" fmla="*/ 962526 w 962526"/>
              <a:gd name="connsiteY1" fmla="*/ 304800 h 533400"/>
              <a:gd name="connsiteX2" fmla="*/ 12700 w 962526"/>
              <a:gd name="connsiteY2" fmla="*/ 0 h 533400"/>
              <a:gd name="connsiteX3" fmla="*/ 0 w 962526"/>
              <a:gd name="connsiteY3" fmla="*/ 533400 h 533400"/>
            </a:gdLst>
            <a:ahLst/>
            <a:cxnLst>
              <a:cxn ang="0">
                <a:pos x="connsiteX0" y="connsiteY0"/>
              </a:cxn>
              <a:cxn ang="0">
                <a:pos x="connsiteX1" y="connsiteY1"/>
              </a:cxn>
              <a:cxn ang="0">
                <a:pos x="connsiteX2" y="connsiteY2"/>
              </a:cxn>
              <a:cxn ang="0">
                <a:pos x="connsiteX3" y="connsiteY3"/>
              </a:cxn>
            </a:cxnLst>
            <a:rect l="l" t="t" r="r" b="b"/>
            <a:pathLst>
              <a:path w="962526" h="533400">
                <a:moveTo>
                  <a:pt x="0" y="533400"/>
                </a:moveTo>
                <a:lnTo>
                  <a:pt x="962526" y="304800"/>
                </a:lnTo>
                <a:lnTo>
                  <a:pt x="12700" y="0"/>
                </a:lnTo>
                <a:lnTo>
                  <a:pt x="0" y="533400"/>
                </a:lnTo>
                <a:close/>
              </a:path>
            </a:pathLst>
          </a:custGeom>
          <a:gradFill>
            <a:gsLst>
              <a:gs pos="100000">
                <a:schemeClr val="bg1">
                  <a:lumMod val="50000"/>
                  <a:alpha val="36000"/>
                </a:schemeClr>
              </a:gs>
              <a:gs pos="0">
                <a:schemeClr val="bg1">
                  <a:lumMod val="50000"/>
                  <a:alpha val="0"/>
                </a:schemeClr>
              </a:gs>
            </a:gsLst>
            <a:lin ang="0" scaled="0"/>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9" name="任意多边形 123">
            <a:extLst>
              <a:ext uri="{FF2B5EF4-FFF2-40B4-BE49-F238E27FC236}">
                <a16:creationId xmlns:a16="http://schemas.microsoft.com/office/drawing/2014/main" id="{D04BB147-1ED5-4933-982D-846875AADA60}"/>
              </a:ext>
            </a:extLst>
          </p:cNvPr>
          <p:cNvSpPr/>
          <p:nvPr/>
        </p:nvSpPr>
        <p:spPr>
          <a:xfrm>
            <a:off x="7709913" y="5566317"/>
            <a:ext cx="1043211" cy="527401"/>
          </a:xfrm>
          <a:custGeom>
            <a:avLst/>
            <a:gdLst>
              <a:gd name="connsiteX0" fmla="*/ 0 w 914400"/>
              <a:gd name="connsiteY0" fmla="*/ 533400 h 533400"/>
              <a:gd name="connsiteX1" fmla="*/ 914400 w 914400"/>
              <a:gd name="connsiteY1" fmla="*/ 304800 h 533400"/>
              <a:gd name="connsiteX2" fmla="*/ 12700 w 914400"/>
              <a:gd name="connsiteY2" fmla="*/ 0 h 533400"/>
              <a:gd name="connsiteX3" fmla="*/ 0 w 914400"/>
              <a:gd name="connsiteY3" fmla="*/ 533400 h 533400"/>
              <a:gd name="connsiteX0" fmla="*/ 0 w 962526"/>
              <a:gd name="connsiteY0" fmla="*/ 533400 h 533400"/>
              <a:gd name="connsiteX1" fmla="*/ 962526 w 962526"/>
              <a:gd name="connsiteY1" fmla="*/ 304800 h 533400"/>
              <a:gd name="connsiteX2" fmla="*/ 12700 w 962526"/>
              <a:gd name="connsiteY2" fmla="*/ 0 h 533400"/>
              <a:gd name="connsiteX3" fmla="*/ 0 w 962526"/>
              <a:gd name="connsiteY3" fmla="*/ 533400 h 533400"/>
            </a:gdLst>
            <a:ahLst/>
            <a:cxnLst>
              <a:cxn ang="0">
                <a:pos x="connsiteX0" y="connsiteY0"/>
              </a:cxn>
              <a:cxn ang="0">
                <a:pos x="connsiteX1" y="connsiteY1"/>
              </a:cxn>
              <a:cxn ang="0">
                <a:pos x="connsiteX2" y="connsiteY2"/>
              </a:cxn>
              <a:cxn ang="0">
                <a:pos x="connsiteX3" y="connsiteY3"/>
              </a:cxn>
            </a:cxnLst>
            <a:rect l="l" t="t" r="r" b="b"/>
            <a:pathLst>
              <a:path w="962526" h="533400">
                <a:moveTo>
                  <a:pt x="0" y="533400"/>
                </a:moveTo>
                <a:lnTo>
                  <a:pt x="962526" y="304800"/>
                </a:lnTo>
                <a:lnTo>
                  <a:pt x="12700" y="0"/>
                </a:lnTo>
                <a:lnTo>
                  <a:pt x="0" y="533400"/>
                </a:lnTo>
                <a:close/>
              </a:path>
            </a:pathLst>
          </a:custGeom>
          <a:gradFill>
            <a:gsLst>
              <a:gs pos="100000">
                <a:schemeClr val="bg1">
                  <a:lumMod val="50000"/>
                  <a:alpha val="36000"/>
                </a:schemeClr>
              </a:gs>
              <a:gs pos="0">
                <a:schemeClr val="bg1">
                  <a:lumMod val="50000"/>
                  <a:alpha val="0"/>
                </a:schemeClr>
              </a:gs>
            </a:gsLst>
            <a:lin ang="0" scaled="0"/>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70" name="任意多边形 124">
            <a:extLst>
              <a:ext uri="{FF2B5EF4-FFF2-40B4-BE49-F238E27FC236}">
                <a16:creationId xmlns:a16="http://schemas.microsoft.com/office/drawing/2014/main" id="{28754A2C-00A2-4806-B411-EF139EF5F53C}"/>
              </a:ext>
            </a:extLst>
          </p:cNvPr>
          <p:cNvSpPr/>
          <p:nvPr/>
        </p:nvSpPr>
        <p:spPr>
          <a:xfrm>
            <a:off x="9409776" y="5566317"/>
            <a:ext cx="1043211" cy="527401"/>
          </a:xfrm>
          <a:custGeom>
            <a:avLst/>
            <a:gdLst>
              <a:gd name="connsiteX0" fmla="*/ 0 w 914400"/>
              <a:gd name="connsiteY0" fmla="*/ 533400 h 533400"/>
              <a:gd name="connsiteX1" fmla="*/ 914400 w 914400"/>
              <a:gd name="connsiteY1" fmla="*/ 304800 h 533400"/>
              <a:gd name="connsiteX2" fmla="*/ 12700 w 914400"/>
              <a:gd name="connsiteY2" fmla="*/ 0 h 533400"/>
              <a:gd name="connsiteX3" fmla="*/ 0 w 914400"/>
              <a:gd name="connsiteY3" fmla="*/ 533400 h 533400"/>
              <a:gd name="connsiteX0" fmla="*/ 0 w 962526"/>
              <a:gd name="connsiteY0" fmla="*/ 533400 h 533400"/>
              <a:gd name="connsiteX1" fmla="*/ 962526 w 962526"/>
              <a:gd name="connsiteY1" fmla="*/ 304800 h 533400"/>
              <a:gd name="connsiteX2" fmla="*/ 12700 w 962526"/>
              <a:gd name="connsiteY2" fmla="*/ 0 h 533400"/>
              <a:gd name="connsiteX3" fmla="*/ 0 w 962526"/>
              <a:gd name="connsiteY3" fmla="*/ 533400 h 533400"/>
            </a:gdLst>
            <a:ahLst/>
            <a:cxnLst>
              <a:cxn ang="0">
                <a:pos x="connsiteX0" y="connsiteY0"/>
              </a:cxn>
              <a:cxn ang="0">
                <a:pos x="connsiteX1" y="connsiteY1"/>
              </a:cxn>
              <a:cxn ang="0">
                <a:pos x="connsiteX2" y="connsiteY2"/>
              </a:cxn>
              <a:cxn ang="0">
                <a:pos x="connsiteX3" y="connsiteY3"/>
              </a:cxn>
            </a:cxnLst>
            <a:rect l="l" t="t" r="r" b="b"/>
            <a:pathLst>
              <a:path w="962526" h="533400">
                <a:moveTo>
                  <a:pt x="0" y="533400"/>
                </a:moveTo>
                <a:lnTo>
                  <a:pt x="962526" y="304800"/>
                </a:lnTo>
                <a:lnTo>
                  <a:pt x="12700" y="0"/>
                </a:lnTo>
                <a:lnTo>
                  <a:pt x="0" y="533400"/>
                </a:lnTo>
                <a:close/>
              </a:path>
            </a:pathLst>
          </a:custGeom>
          <a:gradFill>
            <a:gsLst>
              <a:gs pos="100000">
                <a:schemeClr val="bg1">
                  <a:lumMod val="50000"/>
                  <a:alpha val="36000"/>
                </a:schemeClr>
              </a:gs>
              <a:gs pos="0">
                <a:schemeClr val="bg1">
                  <a:lumMod val="50000"/>
                  <a:alpha val="0"/>
                </a:schemeClr>
              </a:gs>
            </a:gsLst>
            <a:lin ang="0" scaled="0"/>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71" name="Freeform 987">
            <a:extLst>
              <a:ext uri="{FF2B5EF4-FFF2-40B4-BE49-F238E27FC236}">
                <a16:creationId xmlns:a16="http://schemas.microsoft.com/office/drawing/2014/main" id="{8C8D1CC1-0C50-4B43-94C2-E3C2E065F1F2}"/>
              </a:ext>
            </a:extLst>
          </p:cNvPr>
          <p:cNvSpPr>
            <a:spLocks noEditPoints="1"/>
          </p:cNvSpPr>
          <p:nvPr/>
        </p:nvSpPr>
        <p:spPr bwMode="auto">
          <a:xfrm>
            <a:off x="3666319" y="4509648"/>
            <a:ext cx="448564" cy="721541"/>
          </a:xfrm>
          <a:custGeom>
            <a:avLst/>
            <a:gdLst>
              <a:gd name="T0" fmla="*/ 133 w 205"/>
              <a:gd name="T1" fmla="*/ 170 h 331"/>
              <a:gd name="T2" fmla="*/ 148 w 205"/>
              <a:gd name="T3" fmla="*/ 126 h 331"/>
              <a:gd name="T4" fmla="*/ 148 w 205"/>
              <a:gd name="T5" fmla="*/ 110 h 331"/>
              <a:gd name="T6" fmla="*/ 48 w 205"/>
              <a:gd name="T7" fmla="*/ 118 h 331"/>
              <a:gd name="T8" fmla="*/ 71 w 205"/>
              <a:gd name="T9" fmla="*/ 126 h 331"/>
              <a:gd name="T10" fmla="*/ 39 w 205"/>
              <a:gd name="T11" fmla="*/ 224 h 331"/>
              <a:gd name="T12" fmla="*/ 44 w 205"/>
              <a:gd name="T13" fmla="*/ 331 h 331"/>
              <a:gd name="T14" fmla="*/ 205 w 205"/>
              <a:gd name="T15" fmla="*/ 298 h 331"/>
              <a:gd name="T16" fmla="*/ 161 w 205"/>
              <a:gd name="T17" fmla="*/ 315 h 331"/>
              <a:gd name="T18" fmla="*/ 16 w 205"/>
              <a:gd name="T19" fmla="*/ 298 h 331"/>
              <a:gd name="T20" fmla="*/ 87 w 205"/>
              <a:gd name="T21" fmla="*/ 170 h 331"/>
              <a:gd name="T22" fmla="*/ 117 w 205"/>
              <a:gd name="T23" fmla="*/ 126 h 331"/>
              <a:gd name="T24" fmla="*/ 153 w 205"/>
              <a:gd name="T25" fmla="*/ 234 h 331"/>
              <a:gd name="T26" fmla="*/ 161 w 205"/>
              <a:gd name="T27" fmla="*/ 315 h 331"/>
              <a:gd name="T28" fmla="*/ 121 w 205"/>
              <a:gd name="T29" fmla="*/ 262 h 331"/>
              <a:gd name="T30" fmla="*/ 101 w 205"/>
              <a:gd name="T31" fmla="*/ 258 h 331"/>
              <a:gd name="T32" fmla="*/ 63 w 205"/>
              <a:gd name="T33" fmla="*/ 263 h 331"/>
              <a:gd name="T34" fmla="*/ 48 w 205"/>
              <a:gd name="T35" fmla="*/ 259 h 331"/>
              <a:gd name="T36" fmla="*/ 24 w 205"/>
              <a:gd name="T37" fmla="*/ 298 h 331"/>
              <a:gd name="T38" fmla="*/ 161 w 205"/>
              <a:gd name="T39" fmla="*/ 307 h 331"/>
              <a:gd name="T40" fmla="*/ 167 w 205"/>
              <a:gd name="T41" fmla="*/ 266 h 331"/>
              <a:gd name="T42" fmla="*/ 165 w 205"/>
              <a:gd name="T43" fmla="*/ 264 h 331"/>
              <a:gd name="T44" fmla="*/ 144 w 205"/>
              <a:gd name="T45" fmla="*/ 248 h 331"/>
              <a:gd name="T46" fmla="*/ 124 w 205"/>
              <a:gd name="T47" fmla="*/ 23 h 331"/>
              <a:gd name="T48" fmla="*/ 124 w 205"/>
              <a:gd name="T49" fmla="*/ 0 h 331"/>
              <a:gd name="T50" fmla="*/ 124 w 205"/>
              <a:gd name="T51" fmla="*/ 23 h 331"/>
              <a:gd name="T52" fmla="*/ 91 w 205"/>
              <a:gd name="T53" fmla="*/ 49 h 331"/>
              <a:gd name="T54" fmla="*/ 74 w 205"/>
              <a:gd name="T55" fmla="*/ 32 h 331"/>
              <a:gd name="T56" fmla="*/ 58 w 205"/>
              <a:gd name="T57" fmla="*/ 49 h 331"/>
              <a:gd name="T58" fmla="*/ 68 w 205"/>
              <a:gd name="T59" fmla="*/ 43 h 331"/>
              <a:gd name="T60" fmla="*/ 80 w 205"/>
              <a:gd name="T61" fmla="*/ 43 h 331"/>
              <a:gd name="T62" fmla="*/ 74 w 205"/>
              <a:gd name="T63" fmla="*/ 57 h 331"/>
              <a:gd name="T64" fmla="*/ 68 w 205"/>
              <a:gd name="T65" fmla="*/ 43 h 331"/>
              <a:gd name="T66" fmla="*/ 92 w 205"/>
              <a:gd name="T67" fmla="*/ 102 h 331"/>
              <a:gd name="T68" fmla="*/ 98 w 205"/>
              <a:gd name="T69" fmla="*/ 82 h 331"/>
              <a:gd name="T70" fmla="*/ 129 w 205"/>
              <a:gd name="T71" fmla="*/ 82 h 331"/>
              <a:gd name="T72" fmla="*/ 134 w 205"/>
              <a:gd name="T73" fmla="*/ 102 h 331"/>
              <a:gd name="T74" fmla="*/ 143 w 205"/>
              <a:gd name="T75" fmla="*/ 97 h 331"/>
              <a:gd name="T76" fmla="*/ 113 w 205"/>
              <a:gd name="T77" fmla="*/ 68 h 331"/>
              <a:gd name="T78" fmla="*/ 84 w 205"/>
              <a:gd name="T79" fmla="*/ 9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5" h="331">
                <a:moveTo>
                  <a:pt x="165" y="224"/>
                </a:moveTo>
                <a:cubicBezTo>
                  <a:pt x="150" y="204"/>
                  <a:pt x="133" y="184"/>
                  <a:pt x="133" y="170"/>
                </a:cubicBezTo>
                <a:cubicBezTo>
                  <a:pt x="133" y="126"/>
                  <a:pt x="133" y="126"/>
                  <a:pt x="133" y="126"/>
                </a:cubicBezTo>
                <a:cubicBezTo>
                  <a:pt x="148" y="126"/>
                  <a:pt x="148" y="126"/>
                  <a:pt x="148" y="126"/>
                </a:cubicBezTo>
                <a:cubicBezTo>
                  <a:pt x="153" y="126"/>
                  <a:pt x="156" y="122"/>
                  <a:pt x="156" y="118"/>
                </a:cubicBezTo>
                <a:cubicBezTo>
                  <a:pt x="156" y="113"/>
                  <a:pt x="153" y="110"/>
                  <a:pt x="148" y="110"/>
                </a:cubicBezTo>
                <a:cubicBezTo>
                  <a:pt x="56" y="110"/>
                  <a:pt x="56" y="110"/>
                  <a:pt x="56" y="110"/>
                </a:cubicBezTo>
                <a:cubicBezTo>
                  <a:pt x="52" y="110"/>
                  <a:pt x="48" y="113"/>
                  <a:pt x="48" y="118"/>
                </a:cubicBezTo>
                <a:cubicBezTo>
                  <a:pt x="48" y="122"/>
                  <a:pt x="52" y="126"/>
                  <a:pt x="56" y="126"/>
                </a:cubicBezTo>
                <a:cubicBezTo>
                  <a:pt x="71" y="126"/>
                  <a:pt x="71" y="126"/>
                  <a:pt x="71" y="126"/>
                </a:cubicBezTo>
                <a:cubicBezTo>
                  <a:pt x="71" y="170"/>
                  <a:pt x="71" y="170"/>
                  <a:pt x="71" y="170"/>
                </a:cubicBezTo>
                <a:cubicBezTo>
                  <a:pt x="71" y="184"/>
                  <a:pt x="55" y="204"/>
                  <a:pt x="39" y="224"/>
                </a:cubicBezTo>
                <a:cubicBezTo>
                  <a:pt x="20" y="249"/>
                  <a:pt x="0" y="274"/>
                  <a:pt x="0" y="298"/>
                </a:cubicBezTo>
                <a:cubicBezTo>
                  <a:pt x="0" y="318"/>
                  <a:pt x="16" y="331"/>
                  <a:pt x="44" y="331"/>
                </a:cubicBezTo>
                <a:cubicBezTo>
                  <a:pt x="161" y="331"/>
                  <a:pt x="161" y="331"/>
                  <a:pt x="161" y="331"/>
                </a:cubicBezTo>
                <a:cubicBezTo>
                  <a:pt x="188" y="331"/>
                  <a:pt x="205" y="318"/>
                  <a:pt x="205" y="298"/>
                </a:cubicBezTo>
                <a:cubicBezTo>
                  <a:pt x="205" y="274"/>
                  <a:pt x="185" y="249"/>
                  <a:pt x="165" y="224"/>
                </a:cubicBezTo>
                <a:close/>
                <a:moveTo>
                  <a:pt x="161" y="315"/>
                </a:moveTo>
                <a:cubicBezTo>
                  <a:pt x="44" y="315"/>
                  <a:pt x="44" y="315"/>
                  <a:pt x="44" y="315"/>
                </a:cubicBezTo>
                <a:cubicBezTo>
                  <a:pt x="33" y="315"/>
                  <a:pt x="16" y="313"/>
                  <a:pt x="16" y="298"/>
                </a:cubicBezTo>
                <a:cubicBezTo>
                  <a:pt x="16" y="280"/>
                  <a:pt x="34" y="257"/>
                  <a:pt x="52" y="234"/>
                </a:cubicBezTo>
                <a:cubicBezTo>
                  <a:pt x="70" y="211"/>
                  <a:pt x="87" y="189"/>
                  <a:pt x="87" y="170"/>
                </a:cubicBezTo>
                <a:cubicBezTo>
                  <a:pt x="87" y="126"/>
                  <a:pt x="87" y="126"/>
                  <a:pt x="87" y="126"/>
                </a:cubicBezTo>
                <a:cubicBezTo>
                  <a:pt x="117" y="126"/>
                  <a:pt x="117" y="126"/>
                  <a:pt x="117" y="126"/>
                </a:cubicBezTo>
                <a:cubicBezTo>
                  <a:pt x="117" y="170"/>
                  <a:pt x="117" y="170"/>
                  <a:pt x="117" y="170"/>
                </a:cubicBezTo>
                <a:cubicBezTo>
                  <a:pt x="117" y="189"/>
                  <a:pt x="135" y="211"/>
                  <a:pt x="153" y="234"/>
                </a:cubicBezTo>
                <a:cubicBezTo>
                  <a:pt x="171" y="257"/>
                  <a:pt x="189" y="280"/>
                  <a:pt x="189" y="298"/>
                </a:cubicBezTo>
                <a:cubicBezTo>
                  <a:pt x="189" y="313"/>
                  <a:pt x="171" y="315"/>
                  <a:pt x="161" y="315"/>
                </a:cubicBezTo>
                <a:close/>
                <a:moveTo>
                  <a:pt x="122" y="263"/>
                </a:moveTo>
                <a:cubicBezTo>
                  <a:pt x="122" y="263"/>
                  <a:pt x="121" y="263"/>
                  <a:pt x="121" y="262"/>
                </a:cubicBezTo>
                <a:cubicBezTo>
                  <a:pt x="118" y="258"/>
                  <a:pt x="114" y="256"/>
                  <a:pt x="109" y="256"/>
                </a:cubicBezTo>
                <a:cubicBezTo>
                  <a:pt x="106" y="256"/>
                  <a:pt x="103" y="257"/>
                  <a:pt x="101" y="258"/>
                </a:cubicBezTo>
                <a:cubicBezTo>
                  <a:pt x="99" y="250"/>
                  <a:pt x="91" y="244"/>
                  <a:pt x="82" y="244"/>
                </a:cubicBezTo>
                <a:cubicBezTo>
                  <a:pt x="72" y="244"/>
                  <a:pt x="63" y="252"/>
                  <a:pt x="63" y="263"/>
                </a:cubicBezTo>
                <a:cubicBezTo>
                  <a:pt x="63" y="264"/>
                  <a:pt x="63" y="264"/>
                  <a:pt x="63" y="265"/>
                </a:cubicBezTo>
                <a:cubicBezTo>
                  <a:pt x="59" y="261"/>
                  <a:pt x="54" y="259"/>
                  <a:pt x="48" y="259"/>
                </a:cubicBezTo>
                <a:cubicBezTo>
                  <a:pt x="46" y="259"/>
                  <a:pt x="44" y="260"/>
                  <a:pt x="42" y="260"/>
                </a:cubicBezTo>
                <a:cubicBezTo>
                  <a:pt x="32" y="274"/>
                  <a:pt x="24" y="288"/>
                  <a:pt x="24" y="298"/>
                </a:cubicBezTo>
                <a:cubicBezTo>
                  <a:pt x="24" y="306"/>
                  <a:pt x="34" y="307"/>
                  <a:pt x="44" y="307"/>
                </a:cubicBezTo>
                <a:cubicBezTo>
                  <a:pt x="161" y="307"/>
                  <a:pt x="161" y="307"/>
                  <a:pt x="161" y="307"/>
                </a:cubicBezTo>
                <a:cubicBezTo>
                  <a:pt x="170" y="307"/>
                  <a:pt x="181" y="306"/>
                  <a:pt x="181" y="298"/>
                </a:cubicBezTo>
                <a:cubicBezTo>
                  <a:pt x="181" y="289"/>
                  <a:pt x="175" y="278"/>
                  <a:pt x="167" y="266"/>
                </a:cubicBezTo>
                <a:cubicBezTo>
                  <a:pt x="167" y="266"/>
                  <a:pt x="166" y="266"/>
                  <a:pt x="166" y="266"/>
                </a:cubicBezTo>
                <a:cubicBezTo>
                  <a:pt x="166" y="265"/>
                  <a:pt x="166" y="265"/>
                  <a:pt x="165" y="264"/>
                </a:cubicBezTo>
                <a:cubicBezTo>
                  <a:pt x="163" y="260"/>
                  <a:pt x="160" y="256"/>
                  <a:pt x="156" y="252"/>
                </a:cubicBezTo>
                <a:cubicBezTo>
                  <a:pt x="153" y="249"/>
                  <a:pt x="148" y="248"/>
                  <a:pt x="144" y="248"/>
                </a:cubicBezTo>
                <a:cubicBezTo>
                  <a:pt x="134" y="248"/>
                  <a:pt x="125" y="254"/>
                  <a:pt x="122" y="263"/>
                </a:cubicBezTo>
                <a:close/>
                <a:moveTo>
                  <a:pt x="124" y="23"/>
                </a:moveTo>
                <a:cubicBezTo>
                  <a:pt x="130" y="23"/>
                  <a:pt x="135" y="18"/>
                  <a:pt x="135" y="11"/>
                </a:cubicBezTo>
                <a:cubicBezTo>
                  <a:pt x="135" y="5"/>
                  <a:pt x="130" y="0"/>
                  <a:pt x="124" y="0"/>
                </a:cubicBezTo>
                <a:cubicBezTo>
                  <a:pt x="118" y="0"/>
                  <a:pt x="112" y="5"/>
                  <a:pt x="112" y="11"/>
                </a:cubicBezTo>
                <a:cubicBezTo>
                  <a:pt x="112" y="18"/>
                  <a:pt x="118" y="23"/>
                  <a:pt x="124" y="23"/>
                </a:cubicBezTo>
                <a:close/>
                <a:moveTo>
                  <a:pt x="74" y="65"/>
                </a:moveTo>
                <a:cubicBezTo>
                  <a:pt x="83" y="65"/>
                  <a:pt x="91" y="58"/>
                  <a:pt x="91" y="49"/>
                </a:cubicBezTo>
                <a:cubicBezTo>
                  <a:pt x="91" y="45"/>
                  <a:pt x="89" y="40"/>
                  <a:pt x="86" y="37"/>
                </a:cubicBezTo>
                <a:cubicBezTo>
                  <a:pt x="83" y="34"/>
                  <a:pt x="79" y="32"/>
                  <a:pt x="74" y="32"/>
                </a:cubicBezTo>
                <a:cubicBezTo>
                  <a:pt x="70" y="32"/>
                  <a:pt x="66" y="34"/>
                  <a:pt x="62" y="37"/>
                </a:cubicBezTo>
                <a:cubicBezTo>
                  <a:pt x="59" y="40"/>
                  <a:pt x="58" y="45"/>
                  <a:pt x="58" y="49"/>
                </a:cubicBezTo>
                <a:cubicBezTo>
                  <a:pt x="58" y="58"/>
                  <a:pt x="65" y="65"/>
                  <a:pt x="74" y="65"/>
                </a:cubicBezTo>
                <a:close/>
                <a:moveTo>
                  <a:pt x="68" y="43"/>
                </a:moveTo>
                <a:cubicBezTo>
                  <a:pt x="70" y="41"/>
                  <a:pt x="72" y="40"/>
                  <a:pt x="74" y="40"/>
                </a:cubicBezTo>
                <a:cubicBezTo>
                  <a:pt x="76" y="40"/>
                  <a:pt x="79" y="41"/>
                  <a:pt x="80" y="43"/>
                </a:cubicBezTo>
                <a:cubicBezTo>
                  <a:pt x="82" y="45"/>
                  <a:pt x="83" y="47"/>
                  <a:pt x="83" y="49"/>
                </a:cubicBezTo>
                <a:cubicBezTo>
                  <a:pt x="83" y="54"/>
                  <a:pt x="79" y="57"/>
                  <a:pt x="74" y="57"/>
                </a:cubicBezTo>
                <a:cubicBezTo>
                  <a:pt x="69" y="57"/>
                  <a:pt x="66" y="54"/>
                  <a:pt x="66" y="49"/>
                </a:cubicBezTo>
                <a:cubicBezTo>
                  <a:pt x="66" y="47"/>
                  <a:pt x="66" y="45"/>
                  <a:pt x="68" y="43"/>
                </a:cubicBezTo>
                <a:close/>
                <a:moveTo>
                  <a:pt x="84" y="102"/>
                </a:moveTo>
                <a:cubicBezTo>
                  <a:pt x="92" y="102"/>
                  <a:pt x="92" y="102"/>
                  <a:pt x="92" y="102"/>
                </a:cubicBezTo>
                <a:cubicBezTo>
                  <a:pt x="92" y="100"/>
                  <a:pt x="92" y="99"/>
                  <a:pt x="92" y="97"/>
                </a:cubicBezTo>
                <a:cubicBezTo>
                  <a:pt x="92" y="92"/>
                  <a:pt x="94" y="86"/>
                  <a:pt x="98" y="82"/>
                </a:cubicBezTo>
                <a:cubicBezTo>
                  <a:pt x="102" y="78"/>
                  <a:pt x="108" y="76"/>
                  <a:pt x="113" y="76"/>
                </a:cubicBezTo>
                <a:cubicBezTo>
                  <a:pt x="119" y="76"/>
                  <a:pt x="124" y="78"/>
                  <a:pt x="129" y="82"/>
                </a:cubicBezTo>
                <a:cubicBezTo>
                  <a:pt x="133" y="86"/>
                  <a:pt x="135" y="92"/>
                  <a:pt x="135" y="97"/>
                </a:cubicBezTo>
                <a:cubicBezTo>
                  <a:pt x="135" y="99"/>
                  <a:pt x="135" y="100"/>
                  <a:pt x="134" y="102"/>
                </a:cubicBezTo>
                <a:cubicBezTo>
                  <a:pt x="142" y="102"/>
                  <a:pt x="142" y="102"/>
                  <a:pt x="142" y="102"/>
                </a:cubicBezTo>
                <a:cubicBezTo>
                  <a:pt x="143" y="100"/>
                  <a:pt x="143" y="99"/>
                  <a:pt x="143" y="97"/>
                </a:cubicBezTo>
                <a:cubicBezTo>
                  <a:pt x="143" y="89"/>
                  <a:pt x="140" y="82"/>
                  <a:pt x="134" y="76"/>
                </a:cubicBezTo>
                <a:cubicBezTo>
                  <a:pt x="129" y="71"/>
                  <a:pt x="121" y="68"/>
                  <a:pt x="113" y="68"/>
                </a:cubicBezTo>
                <a:cubicBezTo>
                  <a:pt x="105" y="68"/>
                  <a:pt x="98" y="71"/>
                  <a:pt x="92" y="76"/>
                </a:cubicBezTo>
                <a:cubicBezTo>
                  <a:pt x="87" y="82"/>
                  <a:pt x="84" y="89"/>
                  <a:pt x="84" y="97"/>
                </a:cubicBezTo>
                <a:cubicBezTo>
                  <a:pt x="84" y="99"/>
                  <a:pt x="84" y="100"/>
                  <a:pt x="84" y="102"/>
                </a:cubicBezTo>
                <a:close/>
              </a:path>
            </a:pathLst>
          </a:custGeom>
          <a:solidFill>
            <a:schemeClr val="tx1">
              <a:lumMod val="50000"/>
              <a:lumOff val="50000"/>
            </a:schemeClr>
          </a:solidFill>
          <a:ln>
            <a:noFill/>
          </a:ln>
          <a:effectLst>
            <a:reflection blurRad="25400" stA="52000" endPos="51000" dir="5400000" sy="-100000" algn="bl" rotWithShape="0"/>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72" name="Freeform 975">
            <a:extLst>
              <a:ext uri="{FF2B5EF4-FFF2-40B4-BE49-F238E27FC236}">
                <a16:creationId xmlns:a16="http://schemas.microsoft.com/office/drawing/2014/main" id="{38D31409-E4ED-48AE-95AB-C6BA0BC9DE3A}"/>
              </a:ext>
            </a:extLst>
          </p:cNvPr>
          <p:cNvSpPr>
            <a:spLocks noEditPoints="1"/>
          </p:cNvSpPr>
          <p:nvPr/>
        </p:nvSpPr>
        <p:spPr bwMode="auto">
          <a:xfrm>
            <a:off x="5371724" y="3855792"/>
            <a:ext cx="426747" cy="527013"/>
          </a:xfrm>
          <a:custGeom>
            <a:avLst/>
            <a:gdLst>
              <a:gd name="T0" fmla="*/ 120 w 349"/>
              <a:gd name="T1" fmla="*/ 0 h 431"/>
              <a:gd name="T2" fmla="*/ 117 w 349"/>
              <a:gd name="T3" fmla="*/ 3 h 431"/>
              <a:gd name="T4" fmla="*/ 2 w 349"/>
              <a:gd name="T5" fmla="*/ 117 h 431"/>
              <a:gd name="T6" fmla="*/ 0 w 349"/>
              <a:gd name="T7" fmla="*/ 120 h 431"/>
              <a:gd name="T8" fmla="*/ 0 w 349"/>
              <a:gd name="T9" fmla="*/ 431 h 431"/>
              <a:gd name="T10" fmla="*/ 349 w 349"/>
              <a:gd name="T11" fmla="*/ 431 h 431"/>
              <a:gd name="T12" fmla="*/ 349 w 349"/>
              <a:gd name="T13" fmla="*/ 0 h 431"/>
              <a:gd name="T14" fmla="*/ 120 w 349"/>
              <a:gd name="T15" fmla="*/ 0 h 431"/>
              <a:gd name="T16" fmla="*/ 114 w 349"/>
              <a:gd name="T17" fmla="*/ 37 h 431"/>
              <a:gd name="T18" fmla="*/ 114 w 349"/>
              <a:gd name="T19" fmla="*/ 114 h 431"/>
              <a:gd name="T20" fmla="*/ 37 w 349"/>
              <a:gd name="T21" fmla="*/ 114 h 431"/>
              <a:gd name="T22" fmla="*/ 114 w 349"/>
              <a:gd name="T23" fmla="*/ 37 h 431"/>
              <a:gd name="T24" fmla="*/ 328 w 349"/>
              <a:gd name="T25" fmla="*/ 410 h 431"/>
              <a:gd name="T26" fmla="*/ 20 w 349"/>
              <a:gd name="T27" fmla="*/ 410 h 431"/>
              <a:gd name="T28" fmla="*/ 20 w 349"/>
              <a:gd name="T29" fmla="*/ 136 h 431"/>
              <a:gd name="T30" fmla="*/ 135 w 349"/>
              <a:gd name="T31" fmla="*/ 136 h 431"/>
              <a:gd name="T32" fmla="*/ 135 w 349"/>
              <a:gd name="T33" fmla="*/ 22 h 431"/>
              <a:gd name="T34" fmla="*/ 328 w 349"/>
              <a:gd name="T35" fmla="*/ 22 h 431"/>
              <a:gd name="T36" fmla="*/ 328 w 349"/>
              <a:gd name="T37" fmla="*/ 410 h 431"/>
              <a:gd name="T38" fmla="*/ 75 w 349"/>
              <a:gd name="T39" fmla="*/ 317 h 431"/>
              <a:gd name="T40" fmla="*/ 145 w 349"/>
              <a:gd name="T41" fmla="*/ 249 h 431"/>
              <a:gd name="T42" fmla="*/ 187 w 349"/>
              <a:gd name="T43" fmla="*/ 290 h 431"/>
              <a:gd name="T44" fmla="*/ 300 w 349"/>
              <a:gd name="T45" fmla="*/ 178 h 431"/>
              <a:gd name="T46" fmla="*/ 285 w 349"/>
              <a:gd name="T47" fmla="*/ 163 h 431"/>
              <a:gd name="T48" fmla="*/ 187 w 349"/>
              <a:gd name="T49" fmla="*/ 259 h 431"/>
              <a:gd name="T50" fmla="*/ 152 w 349"/>
              <a:gd name="T51" fmla="*/ 225 h 431"/>
              <a:gd name="T52" fmla="*/ 145 w 349"/>
              <a:gd name="T53" fmla="*/ 218 h 431"/>
              <a:gd name="T54" fmla="*/ 138 w 349"/>
              <a:gd name="T55" fmla="*/ 225 h 431"/>
              <a:gd name="T56" fmla="*/ 60 w 349"/>
              <a:gd name="T57" fmla="*/ 302 h 431"/>
              <a:gd name="T58" fmla="*/ 75 w 349"/>
              <a:gd name="T59" fmla="*/ 317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9" h="431">
                <a:moveTo>
                  <a:pt x="120" y="0"/>
                </a:moveTo>
                <a:lnTo>
                  <a:pt x="117" y="3"/>
                </a:lnTo>
                <a:lnTo>
                  <a:pt x="2" y="117"/>
                </a:lnTo>
                <a:lnTo>
                  <a:pt x="0" y="120"/>
                </a:lnTo>
                <a:lnTo>
                  <a:pt x="0" y="431"/>
                </a:lnTo>
                <a:lnTo>
                  <a:pt x="349" y="431"/>
                </a:lnTo>
                <a:lnTo>
                  <a:pt x="349" y="0"/>
                </a:lnTo>
                <a:lnTo>
                  <a:pt x="120" y="0"/>
                </a:lnTo>
                <a:close/>
                <a:moveTo>
                  <a:pt x="114" y="37"/>
                </a:moveTo>
                <a:lnTo>
                  <a:pt x="114" y="114"/>
                </a:lnTo>
                <a:lnTo>
                  <a:pt x="37" y="114"/>
                </a:lnTo>
                <a:lnTo>
                  <a:pt x="114" y="37"/>
                </a:lnTo>
                <a:close/>
                <a:moveTo>
                  <a:pt x="328" y="410"/>
                </a:moveTo>
                <a:lnTo>
                  <a:pt x="20" y="410"/>
                </a:lnTo>
                <a:lnTo>
                  <a:pt x="20" y="136"/>
                </a:lnTo>
                <a:lnTo>
                  <a:pt x="135" y="136"/>
                </a:lnTo>
                <a:lnTo>
                  <a:pt x="135" y="22"/>
                </a:lnTo>
                <a:lnTo>
                  <a:pt x="328" y="22"/>
                </a:lnTo>
                <a:lnTo>
                  <a:pt x="328" y="410"/>
                </a:lnTo>
                <a:close/>
                <a:moveTo>
                  <a:pt x="75" y="317"/>
                </a:moveTo>
                <a:lnTo>
                  <a:pt x="145" y="249"/>
                </a:lnTo>
                <a:lnTo>
                  <a:pt x="187" y="290"/>
                </a:lnTo>
                <a:lnTo>
                  <a:pt x="300" y="178"/>
                </a:lnTo>
                <a:lnTo>
                  <a:pt x="285" y="163"/>
                </a:lnTo>
                <a:lnTo>
                  <a:pt x="187" y="259"/>
                </a:lnTo>
                <a:lnTo>
                  <a:pt x="152" y="225"/>
                </a:lnTo>
                <a:lnTo>
                  <a:pt x="145" y="218"/>
                </a:lnTo>
                <a:lnTo>
                  <a:pt x="138" y="225"/>
                </a:lnTo>
                <a:lnTo>
                  <a:pt x="60" y="302"/>
                </a:lnTo>
                <a:lnTo>
                  <a:pt x="75" y="317"/>
                </a:lnTo>
                <a:close/>
              </a:path>
            </a:pathLst>
          </a:custGeom>
          <a:solidFill>
            <a:schemeClr val="tx1">
              <a:lumMod val="50000"/>
              <a:lumOff val="50000"/>
            </a:schemeClr>
          </a:solidFill>
          <a:ln>
            <a:noFill/>
          </a:ln>
          <a:effectLst>
            <a:reflection blurRad="25400" stA="52000" endPos="51000" dir="5400000" sy="-100000" algn="bl" rotWithShape="0"/>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73" name="Freeform 979">
            <a:extLst>
              <a:ext uri="{FF2B5EF4-FFF2-40B4-BE49-F238E27FC236}">
                <a16:creationId xmlns:a16="http://schemas.microsoft.com/office/drawing/2014/main" id="{F68E5758-BEEF-457B-923B-02EB4DFFBD50}"/>
              </a:ext>
            </a:extLst>
          </p:cNvPr>
          <p:cNvSpPr>
            <a:spLocks noEditPoints="1"/>
          </p:cNvSpPr>
          <p:nvPr/>
        </p:nvSpPr>
        <p:spPr bwMode="auto">
          <a:xfrm>
            <a:off x="7001869" y="4720421"/>
            <a:ext cx="586747" cy="524699"/>
          </a:xfrm>
          <a:custGeom>
            <a:avLst/>
            <a:gdLst>
              <a:gd name="T0" fmla="*/ 242 w 364"/>
              <a:gd name="T1" fmla="*/ 177 h 326"/>
              <a:gd name="T2" fmla="*/ 202 w 364"/>
              <a:gd name="T3" fmla="*/ 142 h 326"/>
              <a:gd name="T4" fmla="*/ 188 w 364"/>
              <a:gd name="T5" fmla="*/ 100 h 326"/>
              <a:gd name="T6" fmla="*/ 135 w 364"/>
              <a:gd name="T7" fmla="*/ 104 h 326"/>
              <a:gd name="T8" fmla="*/ 95 w 364"/>
              <a:gd name="T9" fmla="*/ 84 h 326"/>
              <a:gd name="T10" fmla="*/ 60 w 364"/>
              <a:gd name="T11" fmla="*/ 124 h 326"/>
              <a:gd name="T12" fmla="*/ 18 w 364"/>
              <a:gd name="T13" fmla="*/ 138 h 326"/>
              <a:gd name="T14" fmla="*/ 22 w 364"/>
              <a:gd name="T15" fmla="*/ 191 h 326"/>
              <a:gd name="T16" fmla="*/ 2 w 364"/>
              <a:gd name="T17" fmla="*/ 231 h 326"/>
              <a:gd name="T18" fmla="*/ 42 w 364"/>
              <a:gd name="T19" fmla="*/ 266 h 326"/>
              <a:gd name="T20" fmla="*/ 56 w 364"/>
              <a:gd name="T21" fmla="*/ 308 h 326"/>
              <a:gd name="T22" fmla="*/ 109 w 364"/>
              <a:gd name="T23" fmla="*/ 304 h 326"/>
              <a:gd name="T24" fmla="*/ 149 w 364"/>
              <a:gd name="T25" fmla="*/ 324 h 326"/>
              <a:gd name="T26" fmla="*/ 184 w 364"/>
              <a:gd name="T27" fmla="*/ 283 h 326"/>
              <a:gd name="T28" fmla="*/ 226 w 364"/>
              <a:gd name="T29" fmla="*/ 270 h 326"/>
              <a:gd name="T30" fmla="*/ 222 w 364"/>
              <a:gd name="T31" fmla="*/ 216 h 326"/>
              <a:gd name="T32" fmla="*/ 127 w 364"/>
              <a:gd name="T33" fmla="*/ 280 h 326"/>
              <a:gd name="T34" fmla="*/ 117 w 364"/>
              <a:gd name="T35" fmla="*/ 127 h 326"/>
              <a:gd name="T36" fmla="*/ 127 w 364"/>
              <a:gd name="T37" fmla="*/ 280 h 326"/>
              <a:gd name="T38" fmla="*/ 364 w 364"/>
              <a:gd name="T39" fmla="*/ 90 h 326"/>
              <a:gd name="T40" fmla="*/ 348 w 364"/>
              <a:gd name="T41" fmla="*/ 66 h 326"/>
              <a:gd name="T42" fmla="*/ 345 w 364"/>
              <a:gd name="T43" fmla="*/ 29 h 326"/>
              <a:gd name="T44" fmla="*/ 316 w 364"/>
              <a:gd name="T45" fmla="*/ 24 h 326"/>
              <a:gd name="T46" fmla="*/ 289 w 364"/>
              <a:gd name="T47" fmla="*/ 0 h 326"/>
              <a:gd name="T48" fmla="*/ 264 w 364"/>
              <a:gd name="T49" fmla="*/ 16 h 326"/>
              <a:gd name="T50" fmla="*/ 228 w 364"/>
              <a:gd name="T51" fmla="*/ 19 h 326"/>
              <a:gd name="T52" fmla="*/ 222 w 364"/>
              <a:gd name="T53" fmla="*/ 48 h 326"/>
              <a:gd name="T54" fmla="*/ 198 w 364"/>
              <a:gd name="T55" fmla="*/ 75 h 326"/>
              <a:gd name="T56" fmla="*/ 215 w 364"/>
              <a:gd name="T57" fmla="*/ 100 h 326"/>
              <a:gd name="T58" fmla="*/ 217 w 364"/>
              <a:gd name="T59" fmla="*/ 136 h 326"/>
              <a:gd name="T60" fmla="*/ 247 w 364"/>
              <a:gd name="T61" fmla="*/ 142 h 326"/>
              <a:gd name="T62" fmla="*/ 274 w 364"/>
              <a:gd name="T63" fmla="*/ 166 h 326"/>
              <a:gd name="T64" fmla="*/ 299 w 364"/>
              <a:gd name="T65" fmla="*/ 149 h 326"/>
              <a:gd name="T66" fmla="*/ 335 w 364"/>
              <a:gd name="T67" fmla="*/ 147 h 326"/>
              <a:gd name="T68" fmla="*/ 340 w 364"/>
              <a:gd name="T69" fmla="*/ 117 h 326"/>
              <a:gd name="T70" fmla="*/ 285 w 364"/>
              <a:gd name="T71" fmla="*/ 135 h 326"/>
              <a:gd name="T72" fmla="*/ 278 w 364"/>
              <a:gd name="T73" fmla="*/ 31 h 326"/>
              <a:gd name="T74" fmla="*/ 285 w 364"/>
              <a:gd name="T75" fmla="*/ 13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4" h="326">
                <a:moveTo>
                  <a:pt x="244" y="215"/>
                </a:moveTo>
                <a:cubicBezTo>
                  <a:pt x="242" y="177"/>
                  <a:pt x="242" y="177"/>
                  <a:pt x="242" y="177"/>
                </a:cubicBezTo>
                <a:cubicBezTo>
                  <a:pt x="219" y="179"/>
                  <a:pt x="219" y="179"/>
                  <a:pt x="219" y="179"/>
                </a:cubicBezTo>
                <a:cubicBezTo>
                  <a:pt x="216" y="165"/>
                  <a:pt x="210" y="153"/>
                  <a:pt x="202" y="142"/>
                </a:cubicBezTo>
                <a:cubicBezTo>
                  <a:pt x="216" y="125"/>
                  <a:pt x="216" y="125"/>
                  <a:pt x="216" y="125"/>
                </a:cubicBezTo>
                <a:cubicBezTo>
                  <a:pt x="188" y="100"/>
                  <a:pt x="188" y="100"/>
                  <a:pt x="188" y="100"/>
                </a:cubicBezTo>
                <a:cubicBezTo>
                  <a:pt x="173" y="117"/>
                  <a:pt x="173" y="117"/>
                  <a:pt x="173" y="117"/>
                </a:cubicBezTo>
                <a:cubicBezTo>
                  <a:pt x="161" y="110"/>
                  <a:pt x="148" y="106"/>
                  <a:pt x="135" y="104"/>
                </a:cubicBezTo>
                <a:cubicBezTo>
                  <a:pt x="133" y="81"/>
                  <a:pt x="133" y="81"/>
                  <a:pt x="133" y="81"/>
                </a:cubicBezTo>
                <a:cubicBezTo>
                  <a:pt x="95" y="84"/>
                  <a:pt x="95" y="84"/>
                  <a:pt x="95" y="84"/>
                </a:cubicBezTo>
                <a:cubicBezTo>
                  <a:pt x="97" y="106"/>
                  <a:pt x="97" y="106"/>
                  <a:pt x="97" y="106"/>
                </a:cubicBezTo>
                <a:cubicBezTo>
                  <a:pt x="83" y="110"/>
                  <a:pt x="71" y="116"/>
                  <a:pt x="60" y="124"/>
                </a:cubicBezTo>
                <a:cubicBezTo>
                  <a:pt x="43" y="109"/>
                  <a:pt x="43" y="109"/>
                  <a:pt x="43" y="109"/>
                </a:cubicBezTo>
                <a:cubicBezTo>
                  <a:pt x="18" y="138"/>
                  <a:pt x="18" y="138"/>
                  <a:pt x="18" y="138"/>
                </a:cubicBezTo>
                <a:cubicBezTo>
                  <a:pt x="35" y="153"/>
                  <a:pt x="35" y="153"/>
                  <a:pt x="35" y="153"/>
                </a:cubicBezTo>
                <a:cubicBezTo>
                  <a:pt x="28" y="164"/>
                  <a:pt x="24" y="177"/>
                  <a:pt x="22" y="191"/>
                </a:cubicBezTo>
                <a:cubicBezTo>
                  <a:pt x="0" y="193"/>
                  <a:pt x="0" y="193"/>
                  <a:pt x="0" y="193"/>
                </a:cubicBezTo>
                <a:cubicBezTo>
                  <a:pt x="2" y="231"/>
                  <a:pt x="2" y="231"/>
                  <a:pt x="2" y="231"/>
                </a:cubicBezTo>
                <a:cubicBezTo>
                  <a:pt x="25" y="229"/>
                  <a:pt x="25" y="229"/>
                  <a:pt x="25" y="229"/>
                </a:cubicBezTo>
                <a:cubicBezTo>
                  <a:pt x="28" y="243"/>
                  <a:pt x="34" y="255"/>
                  <a:pt x="42" y="266"/>
                </a:cubicBezTo>
                <a:cubicBezTo>
                  <a:pt x="28" y="282"/>
                  <a:pt x="28" y="282"/>
                  <a:pt x="28" y="282"/>
                </a:cubicBezTo>
                <a:cubicBezTo>
                  <a:pt x="56" y="308"/>
                  <a:pt x="56" y="308"/>
                  <a:pt x="56" y="308"/>
                </a:cubicBezTo>
                <a:cubicBezTo>
                  <a:pt x="71" y="291"/>
                  <a:pt x="71" y="291"/>
                  <a:pt x="71" y="291"/>
                </a:cubicBezTo>
                <a:cubicBezTo>
                  <a:pt x="83" y="297"/>
                  <a:pt x="96" y="302"/>
                  <a:pt x="109" y="304"/>
                </a:cubicBezTo>
                <a:cubicBezTo>
                  <a:pt x="111" y="326"/>
                  <a:pt x="111" y="326"/>
                  <a:pt x="111" y="326"/>
                </a:cubicBezTo>
                <a:cubicBezTo>
                  <a:pt x="149" y="324"/>
                  <a:pt x="149" y="324"/>
                  <a:pt x="149" y="324"/>
                </a:cubicBezTo>
                <a:cubicBezTo>
                  <a:pt x="147" y="301"/>
                  <a:pt x="147" y="301"/>
                  <a:pt x="147" y="301"/>
                </a:cubicBezTo>
                <a:cubicBezTo>
                  <a:pt x="161" y="298"/>
                  <a:pt x="173" y="292"/>
                  <a:pt x="184" y="283"/>
                </a:cubicBezTo>
                <a:cubicBezTo>
                  <a:pt x="201" y="298"/>
                  <a:pt x="201" y="298"/>
                  <a:pt x="201" y="298"/>
                </a:cubicBezTo>
                <a:cubicBezTo>
                  <a:pt x="226" y="270"/>
                  <a:pt x="226" y="270"/>
                  <a:pt x="226" y="270"/>
                </a:cubicBezTo>
                <a:cubicBezTo>
                  <a:pt x="209" y="255"/>
                  <a:pt x="209" y="255"/>
                  <a:pt x="209" y="255"/>
                </a:cubicBezTo>
                <a:cubicBezTo>
                  <a:pt x="216" y="243"/>
                  <a:pt x="220" y="230"/>
                  <a:pt x="222" y="216"/>
                </a:cubicBezTo>
                <a:lnTo>
                  <a:pt x="244" y="215"/>
                </a:lnTo>
                <a:close/>
                <a:moveTo>
                  <a:pt x="127" y="280"/>
                </a:moveTo>
                <a:cubicBezTo>
                  <a:pt x="85" y="283"/>
                  <a:pt x="48" y="251"/>
                  <a:pt x="45" y="209"/>
                </a:cubicBezTo>
                <a:cubicBezTo>
                  <a:pt x="43" y="167"/>
                  <a:pt x="75" y="130"/>
                  <a:pt x="117" y="127"/>
                </a:cubicBezTo>
                <a:cubicBezTo>
                  <a:pt x="159" y="124"/>
                  <a:pt x="196" y="157"/>
                  <a:pt x="199" y="199"/>
                </a:cubicBezTo>
                <a:cubicBezTo>
                  <a:pt x="201" y="241"/>
                  <a:pt x="169" y="278"/>
                  <a:pt x="127" y="280"/>
                </a:cubicBezTo>
                <a:close/>
                <a:moveTo>
                  <a:pt x="349" y="91"/>
                </a:moveTo>
                <a:cubicBezTo>
                  <a:pt x="364" y="90"/>
                  <a:pt x="364" y="90"/>
                  <a:pt x="364" y="90"/>
                </a:cubicBezTo>
                <a:cubicBezTo>
                  <a:pt x="363" y="65"/>
                  <a:pt x="363" y="65"/>
                  <a:pt x="363" y="65"/>
                </a:cubicBezTo>
                <a:cubicBezTo>
                  <a:pt x="348" y="66"/>
                  <a:pt x="348" y="66"/>
                  <a:pt x="348" y="66"/>
                </a:cubicBezTo>
                <a:cubicBezTo>
                  <a:pt x="345" y="56"/>
                  <a:pt x="341" y="48"/>
                  <a:pt x="335" y="41"/>
                </a:cubicBezTo>
                <a:cubicBezTo>
                  <a:pt x="345" y="29"/>
                  <a:pt x="345" y="29"/>
                  <a:pt x="345" y="29"/>
                </a:cubicBezTo>
                <a:cubicBezTo>
                  <a:pt x="326" y="12"/>
                  <a:pt x="326" y="12"/>
                  <a:pt x="326" y="12"/>
                </a:cubicBezTo>
                <a:cubicBezTo>
                  <a:pt x="316" y="24"/>
                  <a:pt x="316" y="24"/>
                  <a:pt x="316" y="24"/>
                </a:cubicBezTo>
                <a:cubicBezTo>
                  <a:pt x="308" y="19"/>
                  <a:pt x="299" y="16"/>
                  <a:pt x="290" y="15"/>
                </a:cubicBezTo>
                <a:cubicBezTo>
                  <a:pt x="289" y="0"/>
                  <a:pt x="289" y="0"/>
                  <a:pt x="289" y="0"/>
                </a:cubicBezTo>
                <a:cubicBezTo>
                  <a:pt x="263" y="1"/>
                  <a:pt x="263" y="1"/>
                  <a:pt x="263" y="1"/>
                </a:cubicBezTo>
                <a:cubicBezTo>
                  <a:pt x="264" y="16"/>
                  <a:pt x="264" y="16"/>
                  <a:pt x="264" y="16"/>
                </a:cubicBezTo>
                <a:cubicBezTo>
                  <a:pt x="255" y="19"/>
                  <a:pt x="247" y="23"/>
                  <a:pt x="239" y="29"/>
                </a:cubicBezTo>
                <a:cubicBezTo>
                  <a:pt x="228" y="19"/>
                  <a:pt x="228" y="19"/>
                  <a:pt x="228" y="19"/>
                </a:cubicBezTo>
                <a:cubicBezTo>
                  <a:pt x="211" y="38"/>
                  <a:pt x="211" y="38"/>
                  <a:pt x="211" y="38"/>
                </a:cubicBezTo>
                <a:cubicBezTo>
                  <a:pt x="222" y="48"/>
                  <a:pt x="222" y="48"/>
                  <a:pt x="222" y="48"/>
                </a:cubicBezTo>
                <a:cubicBezTo>
                  <a:pt x="218" y="56"/>
                  <a:pt x="215" y="65"/>
                  <a:pt x="213" y="74"/>
                </a:cubicBezTo>
                <a:cubicBezTo>
                  <a:pt x="198" y="75"/>
                  <a:pt x="198" y="75"/>
                  <a:pt x="198" y="75"/>
                </a:cubicBezTo>
                <a:cubicBezTo>
                  <a:pt x="200" y="101"/>
                  <a:pt x="200" y="101"/>
                  <a:pt x="200" y="101"/>
                </a:cubicBezTo>
                <a:cubicBezTo>
                  <a:pt x="215" y="100"/>
                  <a:pt x="215" y="100"/>
                  <a:pt x="215" y="100"/>
                </a:cubicBezTo>
                <a:cubicBezTo>
                  <a:pt x="218" y="109"/>
                  <a:pt x="222" y="117"/>
                  <a:pt x="227" y="125"/>
                </a:cubicBezTo>
                <a:cubicBezTo>
                  <a:pt x="217" y="136"/>
                  <a:pt x="217" y="136"/>
                  <a:pt x="217" y="136"/>
                </a:cubicBezTo>
                <a:cubicBezTo>
                  <a:pt x="237" y="153"/>
                  <a:pt x="237" y="153"/>
                  <a:pt x="237" y="153"/>
                </a:cubicBezTo>
                <a:cubicBezTo>
                  <a:pt x="247" y="142"/>
                  <a:pt x="247" y="142"/>
                  <a:pt x="247" y="142"/>
                </a:cubicBezTo>
                <a:cubicBezTo>
                  <a:pt x="255" y="146"/>
                  <a:pt x="263" y="149"/>
                  <a:pt x="273" y="151"/>
                </a:cubicBezTo>
                <a:cubicBezTo>
                  <a:pt x="274" y="166"/>
                  <a:pt x="274" y="166"/>
                  <a:pt x="274" y="166"/>
                </a:cubicBezTo>
                <a:cubicBezTo>
                  <a:pt x="300" y="164"/>
                  <a:pt x="300" y="164"/>
                  <a:pt x="300" y="164"/>
                </a:cubicBezTo>
                <a:cubicBezTo>
                  <a:pt x="299" y="149"/>
                  <a:pt x="299" y="149"/>
                  <a:pt x="299" y="149"/>
                </a:cubicBezTo>
                <a:cubicBezTo>
                  <a:pt x="308" y="147"/>
                  <a:pt x="316" y="142"/>
                  <a:pt x="323" y="137"/>
                </a:cubicBezTo>
                <a:cubicBezTo>
                  <a:pt x="335" y="147"/>
                  <a:pt x="335" y="147"/>
                  <a:pt x="335" y="147"/>
                </a:cubicBezTo>
                <a:cubicBezTo>
                  <a:pt x="352" y="127"/>
                  <a:pt x="352" y="127"/>
                  <a:pt x="352" y="127"/>
                </a:cubicBezTo>
                <a:cubicBezTo>
                  <a:pt x="340" y="117"/>
                  <a:pt x="340" y="117"/>
                  <a:pt x="340" y="117"/>
                </a:cubicBezTo>
                <a:cubicBezTo>
                  <a:pt x="345" y="110"/>
                  <a:pt x="348" y="101"/>
                  <a:pt x="349" y="91"/>
                </a:cubicBezTo>
                <a:close/>
                <a:moveTo>
                  <a:pt x="285" y="135"/>
                </a:moveTo>
                <a:cubicBezTo>
                  <a:pt x="256" y="137"/>
                  <a:pt x="231" y="115"/>
                  <a:pt x="229" y="86"/>
                </a:cubicBezTo>
                <a:cubicBezTo>
                  <a:pt x="227" y="57"/>
                  <a:pt x="249" y="32"/>
                  <a:pt x="278" y="31"/>
                </a:cubicBezTo>
                <a:cubicBezTo>
                  <a:pt x="307" y="29"/>
                  <a:pt x="332" y="51"/>
                  <a:pt x="333" y="79"/>
                </a:cubicBezTo>
                <a:cubicBezTo>
                  <a:pt x="335" y="108"/>
                  <a:pt x="313" y="133"/>
                  <a:pt x="285" y="135"/>
                </a:cubicBezTo>
                <a:close/>
              </a:path>
            </a:pathLst>
          </a:custGeom>
          <a:solidFill>
            <a:schemeClr val="tx1">
              <a:lumMod val="50000"/>
              <a:lumOff val="50000"/>
            </a:schemeClr>
          </a:solidFill>
          <a:ln>
            <a:noFill/>
          </a:ln>
          <a:effectLst>
            <a:reflection blurRad="25400" stA="52000" endPos="51000" dir="5400000" sy="-100000" algn="bl" rotWithShape="0"/>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74" name="Freeform 983">
            <a:extLst>
              <a:ext uri="{FF2B5EF4-FFF2-40B4-BE49-F238E27FC236}">
                <a16:creationId xmlns:a16="http://schemas.microsoft.com/office/drawing/2014/main" id="{F6BD7B97-1796-46B5-B7ED-A7991646E414}"/>
              </a:ext>
            </a:extLst>
          </p:cNvPr>
          <p:cNvSpPr>
            <a:spLocks noEditPoints="1"/>
          </p:cNvSpPr>
          <p:nvPr/>
        </p:nvSpPr>
        <p:spPr bwMode="auto">
          <a:xfrm>
            <a:off x="1877007" y="4952649"/>
            <a:ext cx="542895" cy="557019"/>
          </a:xfrm>
          <a:custGeom>
            <a:avLst/>
            <a:gdLst>
              <a:gd name="T0" fmla="*/ 116 w 232"/>
              <a:gd name="T1" fmla="*/ 88 h 239"/>
              <a:gd name="T2" fmla="*/ 84 w 232"/>
              <a:gd name="T3" fmla="*/ 119 h 239"/>
              <a:gd name="T4" fmla="*/ 116 w 232"/>
              <a:gd name="T5" fmla="*/ 151 h 239"/>
              <a:gd name="T6" fmla="*/ 148 w 232"/>
              <a:gd name="T7" fmla="*/ 119 h 239"/>
              <a:gd name="T8" fmla="*/ 116 w 232"/>
              <a:gd name="T9" fmla="*/ 88 h 239"/>
              <a:gd name="T10" fmla="*/ 49 w 232"/>
              <a:gd name="T11" fmla="*/ 197 h 239"/>
              <a:gd name="T12" fmla="*/ 44 w 232"/>
              <a:gd name="T13" fmla="*/ 191 h 239"/>
              <a:gd name="T14" fmla="*/ 14 w 232"/>
              <a:gd name="T15" fmla="*/ 119 h 239"/>
              <a:gd name="T16" fmla="*/ 93 w 232"/>
              <a:gd name="T17" fmla="*/ 20 h 239"/>
              <a:gd name="T18" fmla="*/ 90 w 232"/>
              <a:gd name="T19" fmla="*/ 7 h 239"/>
              <a:gd name="T20" fmla="*/ 0 w 232"/>
              <a:gd name="T21" fmla="*/ 119 h 239"/>
              <a:gd name="T22" fmla="*/ 34 w 232"/>
              <a:gd name="T23" fmla="*/ 201 h 239"/>
              <a:gd name="T24" fmla="*/ 44 w 232"/>
              <a:gd name="T25" fmla="*/ 210 h 239"/>
              <a:gd name="T26" fmla="*/ 34 w 232"/>
              <a:gd name="T27" fmla="*/ 239 h 239"/>
              <a:gd name="T28" fmla="*/ 116 w 232"/>
              <a:gd name="T29" fmla="*/ 228 h 239"/>
              <a:gd name="T30" fmla="*/ 60 w 232"/>
              <a:gd name="T31" fmla="*/ 167 h 239"/>
              <a:gd name="T32" fmla="*/ 49 w 232"/>
              <a:gd name="T33" fmla="*/ 197 h 239"/>
              <a:gd name="T34" fmla="*/ 188 w 232"/>
              <a:gd name="T35" fmla="*/ 29 h 239"/>
              <a:gd name="T36" fmla="*/ 198 w 232"/>
              <a:gd name="T37" fmla="*/ 0 h 239"/>
              <a:gd name="T38" fmla="*/ 116 w 232"/>
              <a:gd name="T39" fmla="*/ 10 h 239"/>
              <a:gd name="T40" fmla="*/ 172 w 232"/>
              <a:gd name="T41" fmla="*/ 72 h 239"/>
              <a:gd name="T42" fmla="*/ 183 w 232"/>
              <a:gd name="T43" fmla="*/ 42 h 239"/>
              <a:gd name="T44" fmla="*/ 218 w 232"/>
              <a:gd name="T45" fmla="*/ 119 h 239"/>
              <a:gd name="T46" fmla="*/ 188 w 232"/>
              <a:gd name="T47" fmla="*/ 191 h 239"/>
              <a:gd name="T48" fmla="*/ 139 w 232"/>
              <a:gd name="T49" fmla="*/ 219 h 239"/>
              <a:gd name="T50" fmla="*/ 142 w 232"/>
              <a:gd name="T51" fmla="*/ 232 h 239"/>
              <a:gd name="T52" fmla="*/ 198 w 232"/>
              <a:gd name="T53" fmla="*/ 201 h 239"/>
              <a:gd name="T54" fmla="*/ 232 w 232"/>
              <a:gd name="T55" fmla="*/ 119 h 239"/>
              <a:gd name="T56" fmla="*/ 188 w 232"/>
              <a:gd name="T57" fmla="*/ 2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2" h="239">
                <a:moveTo>
                  <a:pt x="116" y="88"/>
                </a:moveTo>
                <a:cubicBezTo>
                  <a:pt x="98" y="88"/>
                  <a:pt x="84" y="102"/>
                  <a:pt x="84" y="119"/>
                </a:cubicBezTo>
                <a:cubicBezTo>
                  <a:pt x="84" y="137"/>
                  <a:pt x="98" y="151"/>
                  <a:pt x="116" y="151"/>
                </a:cubicBezTo>
                <a:cubicBezTo>
                  <a:pt x="134" y="151"/>
                  <a:pt x="148" y="137"/>
                  <a:pt x="148" y="119"/>
                </a:cubicBezTo>
                <a:cubicBezTo>
                  <a:pt x="148" y="102"/>
                  <a:pt x="134" y="88"/>
                  <a:pt x="116" y="88"/>
                </a:cubicBezTo>
                <a:close/>
                <a:moveTo>
                  <a:pt x="49" y="197"/>
                </a:moveTo>
                <a:cubicBezTo>
                  <a:pt x="47" y="195"/>
                  <a:pt x="46" y="193"/>
                  <a:pt x="44" y="191"/>
                </a:cubicBezTo>
                <a:cubicBezTo>
                  <a:pt x="25" y="172"/>
                  <a:pt x="14" y="147"/>
                  <a:pt x="14" y="119"/>
                </a:cubicBezTo>
                <a:cubicBezTo>
                  <a:pt x="14" y="71"/>
                  <a:pt x="48" y="30"/>
                  <a:pt x="93" y="20"/>
                </a:cubicBezTo>
                <a:cubicBezTo>
                  <a:pt x="90" y="7"/>
                  <a:pt x="90" y="7"/>
                  <a:pt x="90" y="7"/>
                </a:cubicBezTo>
                <a:cubicBezTo>
                  <a:pt x="39" y="19"/>
                  <a:pt x="0" y="65"/>
                  <a:pt x="0" y="119"/>
                </a:cubicBezTo>
                <a:cubicBezTo>
                  <a:pt x="0" y="150"/>
                  <a:pt x="12" y="179"/>
                  <a:pt x="34" y="201"/>
                </a:cubicBezTo>
                <a:cubicBezTo>
                  <a:pt x="37" y="204"/>
                  <a:pt x="41" y="207"/>
                  <a:pt x="44" y="210"/>
                </a:cubicBezTo>
                <a:cubicBezTo>
                  <a:pt x="34" y="239"/>
                  <a:pt x="34" y="239"/>
                  <a:pt x="34" y="239"/>
                </a:cubicBezTo>
                <a:cubicBezTo>
                  <a:pt x="116" y="228"/>
                  <a:pt x="116" y="228"/>
                  <a:pt x="116" y="228"/>
                </a:cubicBezTo>
                <a:cubicBezTo>
                  <a:pt x="60" y="167"/>
                  <a:pt x="60" y="167"/>
                  <a:pt x="60" y="167"/>
                </a:cubicBezTo>
                <a:lnTo>
                  <a:pt x="49" y="197"/>
                </a:lnTo>
                <a:close/>
                <a:moveTo>
                  <a:pt x="188" y="29"/>
                </a:moveTo>
                <a:cubicBezTo>
                  <a:pt x="198" y="0"/>
                  <a:pt x="198" y="0"/>
                  <a:pt x="198" y="0"/>
                </a:cubicBezTo>
                <a:cubicBezTo>
                  <a:pt x="116" y="10"/>
                  <a:pt x="116" y="10"/>
                  <a:pt x="116" y="10"/>
                </a:cubicBezTo>
                <a:cubicBezTo>
                  <a:pt x="172" y="72"/>
                  <a:pt x="172" y="72"/>
                  <a:pt x="172" y="72"/>
                </a:cubicBezTo>
                <a:cubicBezTo>
                  <a:pt x="183" y="42"/>
                  <a:pt x="183" y="42"/>
                  <a:pt x="183" y="42"/>
                </a:cubicBezTo>
                <a:cubicBezTo>
                  <a:pt x="204" y="61"/>
                  <a:pt x="218" y="89"/>
                  <a:pt x="218" y="119"/>
                </a:cubicBezTo>
                <a:cubicBezTo>
                  <a:pt x="218" y="147"/>
                  <a:pt x="207" y="172"/>
                  <a:pt x="188" y="191"/>
                </a:cubicBezTo>
                <a:cubicBezTo>
                  <a:pt x="174" y="205"/>
                  <a:pt x="157" y="214"/>
                  <a:pt x="139" y="219"/>
                </a:cubicBezTo>
                <a:cubicBezTo>
                  <a:pt x="142" y="232"/>
                  <a:pt x="142" y="232"/>
                  <a:pt x="142" y="232"/>
                </a:cubicBezTo>
                <a:cubicBezTo>
                  <a:pt x="163" y="227"/>
                  <a:pt x="182" y="217"/>
                  <a:pt x="198" y="201"/>
                </a:cubicBezTo>
                <a:cubicBezTo>
                  <a:pt x="220" y="179"/>
                  <a:pt x="232" y="150"/>
                  <a:pt x="232" y="119"/>
                </a:cubicBezTo>
                <a:cubicBezTo>
                  <a:pt x="232" y="83"/>
                  <a:pt x="214" y="50"/>
                  <a:pt x="188" y="29"/>
                </a:cubicBezTo>
                <a:close/>
              </a:path>
            </a:pathLst>
          </a:custGeom>
          <a:solidFill>
            <a:schemeClr val="tx1">
              <a:lumMod val="50000"/>
              <a:lumOff val="50000"/>
            </a:schemeClr>
          </a:solidFill>
          <a:ln>
            <a:noFill/>
          </a:ln>
          <a:effectLst>
            <a:reflection blurRad="25400" stA="52000" endPos="51000" dir="5400000" sy="-100000" algn="bl" rotWithShape="0"/>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nvGrpSpPr>
          <p:cNvPr id="75" name="Group 17">
            <a:extLst>
              <a:ext uri="{FF2B5EF4-FFF2-40B4-BE49-F238E27FC236}">
                <a16:creationId xmlns:a16="http://schemas.microsoft.com/office/drawing/2014/main" id="{403DB7CE-1785-4943-ABFA-BF14C3C7359D}"/>
              </a:ext>
            </a:extLst>
          </p:cNvPr>
          <p:cNvGrpSpPr>
            <a:grpSpLocks noChangeAspect="1"/>
          </p:cNvGrpSpPr>
          <p:nvPr/>
        </p:nvGrpSpPr>
        <p:grpSpPr bwMode="auto">
          <a:xfrm>
            <a:off x="8840056" y="5045810"/>
            <a:ext cx="417275" cy="447919"/>
            <a:chOff x="231" y="1205"/>
            <a:chExt cx="640" cy="687"/>
          </a:xfrm>
          <a:solidFill>
            <a:schemeClr val="tx1">
              <a:lumMod val="50000"/>
              <a:lumOff val="50000"/>
            </a:schemeClr>
          </a:solidFill>
          <a:effectLst>
            <a:reflection blurRad="25400" stA="52000" endPos="51000" dir="5400000" sy="-100000" algn="bl" rotWithShape="0"/>
          </a:effectLst>
        </p:grpSpPr>
        <p:sp>
          <p:nvSpPr>
            <p:cNvPr id="76" name="Freeform 18">
              <a:extLst>
                <a:ext uri="{FF2B5EF4-FFF2-40B4-BE49-F238E27FC236}">
                  <a16:creationId xmlns:a16="http://schemas.microsoft.com/office/drawing/2014/main" id="{32067F18-F334-4D01-93ED-6033D3695F81}"/>
                </a:ext>
              </a:extLst>
            </p:cNvPr>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77" name="Freeform 19">
              <a:extLst>
                <a:ext uri="{FF2B5EF4-FFF2-40B4-BE49-F238E27FC236}">
                  <a16:creationId xmlns:a16="http://schemas.microsoft.com/office/drawing/2014/main" id="{F2EBCEA1-CA23-421B-A02A-28EE95547700}"/>
                </a:ext>
              </a:extLst>
            </p:cNvPr>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grpSp>
        <p:nvGrpSpPr>
          <p:cNvPr id="78" name="组合 77">
            <a:extLst>
              <a:ext uri="{FF2B5EF4-FFF2-40B4-BE49-F238E27FC236}">
                <a16:creationId xmlns:a16="http://schemas.microsoft.com/office/drawing/2014/main" id="{172F9702-7BC1-469F-9538-ADFB3EDAE926}"/>
              </a:ext>
            </a:extLst>
          </p:cNvPr>
          <p:cNvGrpSpPr/>
          <p:nvPr/>
        </p:nvGrpSpPr>
        <p:grpSpPr>
          <a:xfrm>
            <a:off x="2638981" y="4805090"/>
            <a:ext cx="794803" cy="703000"/>
            <a:chOff x="2391028" y="4677759"/>
            <a:chExt cx="870829" cy="770245"/>
          </a:xfrm>
          <a:scene3d>
            <a:camera prst="orthographicFront">
              <a:rot lat="20820000" lon="1800000" rev="0"/>
            </a:camera>
            <a:lightRig rig="threePt" dir="t"/>
          </a:scene3d>
        </p:grpSpPr>
        <p:sp>
          <p:nvSpPr>
            <p:cNvPr id="79" name="文本框 78">
              <a:extLst>
                <a:ext uri="{FF2B5EF4-FFF2-40B4-BE49-F238E27FC236}">
                  <a16:creationId xmlns:a16="http://schemas.microsoft.com/office/drawing/2014/main" id="{E95C306A-97B3-4CFB-9150-3FBB718AA1F0}"/>
                </a:ext>
              </a:extLst>
            </p:cNvPr>
            <p:cNvSpPr txBox="1"/>
            <p:nvPr/>
          </p:nvSpPr>
          <p:spPr>
            <a:xfrm>
              <a:off x="2587311" y="4807293"/>
              <a:ext cx="529316" cy="64071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FFB850"/>
                  </a:solidFill>
                  <a:effectLst/>
                  <a:uLnTx/>
                  <a:uFillTx/>
                  <a:latin typeface="Hiragino Sans GB W6" panose="020B0600000000000000" pitchFamily="34" charset="-122"/>
                  <a:ea typeface="Hiragino Sans GB W6" panose="020B0600000000000000" pitchFamily="34" charset="-122"/>
                  <a:cs typeface="+mn-cs"/>
                </a:rPr>
                <a:t>A</a:t>
              </a:r>
              <a:endParaRPr kumimoji="0" lang="zh-CN" altLang="en-US" sz="3200" b="0" i="0" u="none" strike="noStrike" kern="1200" cap="none" spc="0" normalizeH="0" baseline="0" noProof="0" dirty="0">
                <a:ln>
                  <a:noFill/>
                </a:ln>
                <a:solidFill>
                  <a:srgbClr val="FFB850"/>
                </a:solidFill>
                <a:effectLst/>
                <a:uLnTx/>
                <a:uFillTx/>
                <a:latin typeface="Hiragino Sans GB W6" panose="020B0600000000000000" pitchFamily="34" charset="-122"/>
                <a:ea typeface="Hiragino Sans GB W6" panose="020B0600000000000000" pitchFamily="34" charset="-122"/>
                <a:cs typeface="+mn-cs"/>
              </a:endParaRPr>
            </a:p>
          </p:txBody>
        </p:sp>
        <p:sp>
          <p:nvSpPr>
            <p:cNvPr id="80" name="文本框 79">
              <a:extLst>
                <a:ext uri="{FF2B5EF4-FFF2-40B4-BE49-F238E27FC236}">
                  <a16:creationId xmlns:a16="http://schemas.microsoft.com/office/drawing/2014/main" id="{0E7163B9-E8BD-48F9-934A-6ED89FA6385B}"/>
                </a:ext>
              </a:extLst>
            </p:cNvPr>
            <p:cNvSpPr txBox="1"/>
            <p:nvPr/>
          </p:nvSpPr>
          <p:spPr>
            <a:xfrm>
              <a:off x="2391028" y="4677759"/>
              <a:ext cx="870829" cy="26977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FFB850"/>
                  </a:solidFill>
                  <a:effectLst/>
                  <a:uLnTx/>
                  <a:uFillTx/>
                  <a:latin typeface="Hiragino Sans GB W6" panose="020B0600000000000000" pitchFamily="34" charset="-122"/>
                  <a:ea typeface="Hiragino Sans GB W6" panose="020B0600000000000000" pitchFamily="34" charset="-122"/>
                  <a:cs typeface="+mn-cs"/>
                </a:rPr>
                <a:t>OPTION</a:t>
              </a:r>
              <a:endParaRPr kumimoji="0" lang="zh-CN" altLang="en-US" sz="1000" b="0" i="0" u="none" strike="noStrike" kern="1200" cap="none" spc="0" normalizeH="0" baseline="0" noProof="0" dirty="0">
                <a:ln>
                  <a:noFill/>
                </a:ln>
                <a:solidFill>
                  <a:srgbClr val="FFB850"/>
                </a:solidFill>
                <a:effectLst/>
                <a:uLnTx/>
                <a:uFillTx/>
                <a:latin typeface="Hiragino Sans GB W6" panose="020B0600000000000000" pitchFamily="34" charset="-122"/>
                <a:ea typeface="Hiragino Sans GB W6" panose="020B0600000000000000" pitchFamily="34" charset="-122"/>
                <a:cs typeface="+mn-cs"/>
              </a:endParaRPr>
            </a:p>
          </p:txBody>
        </p:sp>
      </p:grpSp>
      <p:grpSp>
        <p:nvGrpSpPr>
          <p:cNvPr id="81" name="组合 80">
            <a:extLst>
              <a:ext uri="{FF2B5EF4-FFF2-40B4-BE49-F238E27FC236}">
                <a16:creationId xmlns:a16="http://schemas.microsoft.com/office/drawing/2014/main" id="{B7570C92-FFE2-4BCC-AE3C-08A3A5AA9E23}"/>
              </a:ext>
            </a:extLst>
          </p:cNvPr>
          <p:cNvGrpSpPr/>
          <p:nvPr/>
        </p:nvGrpSpPr>
        <p:grpSpPr>
          <a:xfrm>
            <a:off x="4353161" y="3879302"/>
            <a:ext cx="794803" cy="703000"/>
            <a:chOff x="2391028" y="4677759"/>
            <a:chExt cx="870829" cy="770245"/>
          </a:xfrm>
          <a:scene3d>
            <a:camera prst="orthographicFront">
              <a:rot lat="20820000" lon="1800000" rev="0"/>
            </a:camera>
            <a:lightRig rig="threePt" dir="t"/>
          </a:scene3d>
        </p:grpSpPr>
        <p:sp>
          <p:nvSpPr>
            <p:cNvPr id="82" name="文本框 81">
              <a:extLst>
                <a:ext uri="{FF2B5EF4-FFF2-40B4-BE49-F238E27FC236}">
                  <a16:creationId xmlns:a16="http://schemas.microsoft.com/office/drawing/2014/main" id="{4044817F-BD05-49D1-A02F-CC0830A9F646}"/>
                </a:ext>
              </a:extLst>
            </p:cNvPr>
            <p:cNvSpPr txBox="1"/>
            <p:nvPr/>
          </p:nvSpPr>
          <p:spPr>
            <a:xfrm>
              <a:off x="2587311" y="4807293"/>
              <a:ext cx="529316" cy="64071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00AF92"/>
                  </a:solidFill>
                  <a:effectLst/>
                  <a:uLnTx/>
                  <a:uFillTx/>
                  <a:latin typeface="Hiragino Sans GB W6" panose="020B0600000000000000" pitchFamily="34" charset="-122"/>
                  <a:ea typeface="Hiragino Sans GB W6" panose="020B0600000000000000" pitchFamily="34" charset="-122"/>
                  <a:cs typeface="+mn-cs"/>
                </a:rPr>
                <a:t>B</a:t>
              </a:r>
              <a:endParaRPr kumimoji="0" lang="zh-CN" altLang="en-US" sz="3200" b="0" i="0" u="none" strike="noStrike" kern="1200" cap="none" spc="0" normalizeH="0" baseline="0" noProof="0" dirty="0">
                <a:ln>
                  <a:noFill/>
                </a:ln>
                <a:solidFill>
                  <a:srgbClr val="00AF92"/>
                </a:solidFill>
                <a:effectLst/>
                <a:uLnTx/>
                <a:uFillTx/>
                <a:latin typeface="Hiragino Sans GB W6" panose="020B0600000000000000" pitchFamily="34" charset="-122"/>
                <a:ea typeface="Hiragino Sans GB W6" panose="020B0600000000000000" pitchFamily="34" charset="-122"/>
                <a:cs typeface="+mn-cs"/>
              </a:endParaRPr>
            </a:p>
          </p:txBody>
        </p:sp>
        <p:sp>
          <p:nvSpPr>
            <p:cNvPr id="83" name="文本框 82">
              <a:extLst>
                <a:ext uri="{FF2B5EF4-FFF2-40B4-BE49-F238E27FC236}">
                  <a16:creationId xmlns:a16="http://schemas.microsoft.com/office/drawing/2014/main" id="{4A8ED858-5B50-454E-8933-664D5A76D2C6}"/>
                </a:ext>
              </a:extLst>
            </p:cNvPr>
            <p:cNvSpPr txBox="1"/>
            <p:nvPr/>
          </p:nvSpPr>
          <p:spPr>
            <a:xfrm>
              <a:off x="2391028" y="4677759"/>
              <a:ext cx="870829" cy="26977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AF92"/>
                  </a:solidFill>
                  <a:effectLst/>
                  <a:uLnTx/>
                  <a:uFillTx/>
                  <a:latin typeface="Hiragino Sans GB W6" panose="020B0600000000000000" pitchFamily="34" charset="-122"/>
                  <a:ea typeface="Hiragino Sans GB W6" panose="020B0600000000000000" pitchFamily="34" charset="-122"/>
                  <a:cs typeface="+mn-cs"/>
                </a:rPr>
                <a:t>OPTION</a:t>
              </a:r>
              <a:endParaRPr kumimoji="0" lang="zh-CN" altLang="en-US" sz="1000" b="0" i="0" u="none" strike="noStrike" kern="1200" cap="none" spc="0" normalizeH="0" baseline="0" noProof="0" dirty="0">
                <a:ln>
                  <a:noFill/>
                </a:ln>
                <a:solidFill>
                  <a:srgbClr val="00AF92"/>
                </a:solidFill>
                <a:effectLst/>
                <a:uLnTx/>
                <a:uFillTx/>
                <a:latin typeface="Hiragino Sans GB W6" panose="020B0600000000000000" pitchFamily="34" charset="-122"/>
                <a:ea typeface="Hiragino Sans GB W6" panose="020B0600000000000000" pitchFamily="34" charset="-122"/>
                <a:cs typeface="+mn-cs"/>
              </a:endParaRPr>
            </a:p>
          </p:txBody>
        </p:sp>
      </p:grpSp>
      <p:grpSp>
        <p:nvGrpSpPr>
          <p:cNvPr id="84" name="组合 83">
            <a:extLst>
              <a:ext uri="{FF2B5EF4-FFF2-40B4-BE49-F238E27FC236}">
                <a16:creationId xmlns:a16="http://schemas.microsoft.com/office/drawing/2014/main" id="{A6E90359-82BE-43E9-95D5-91A57C4E4CE4}"/>
              </a:ext>
            </a:extLst>
          </p:cNvPr>
          <p:cNvGrpSpPr/>
          <p:nvPr/>
        </p:nvGrpSpPr>
        <p:grpSpPr>
          <a:xfrm>
            <a:off x="6057813" y="2857854"/>
            <a:ext cx="794803" cy="703000"/>
            <a:chOff x="2391028" y="4677759"/>
            <a:chExt cx="870829" cy="770245"/>
          </a:xfrm>
          <a:scene3d>
            <a:camera prst="orthographicFront">
              <a:rot lat="20820000" lon="1800000" rev="0"/>
            </a:camera>
            <a:lightRig rig="threePt" dir="t"/>
          </a:scene3d>
        </p:grpSpPr>
        <p:sp>
          <p:nvSpPr>
            <p:cNvPr id="85" name="文本框 84">
              <a:extLst>
                <a:ext uri="{FF2B5EF4-FFF2-40B4-BE49-F238E27FC236}">
                  <a16:creationId xmlns:a16="http://schemas.microsoft.com/office/drawing/2014/main" id="{A7D9EA8C-E03B-46CF-938E-0BCB5937C9D4}"/>
                </a:ext>
              </a:extLst>
            </p:cNvPr>
            <p:cNvSpPr txBox="1"/>
            <p:nvPr/>
          </p:nvSpPr>
          <p:spPr>
            <a:xfrm>
              <a:off x="2587311" y="4807293"/>
              <a:ext cx="529316" cy="64071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663A77"/>
                  </a:solidFill>
                  <a:effectLst/>
                  <a:uLnTx/>
                  <a:uFillTx/>
                  <a:latin typeface="Hiragino Sans GB W6" panose="020B0600000000000000" pitchFamily="34" charset="-122"/>
                  <a:ea typeface="Hiragino Sans GB W6" panose="020B0600000000000000" pitchFamily="34" charset="-122"/>
                  <a:cs typeface="+mn-cs"/>
                </a:rPr>
                <a:t>C</a:t>
              </a:r>
              <a:endParaRPr kumimoji="0" lang="zh-CN" altLang="en-US" sz="3200" b="0" i="0" u="none" strike="noStrike" kern="1200" cap="none" spc="0" normalizeH="0" baseline="0" noProof="0" dirty="0">
                <a:ln>
                  <a:noFill/>
                </a:ln>
                <a:solidFill>
                  <a:srgbClr val="663A77"/>
                </a:solidFill>
                <a:effectLst/>
                <a:uLnTx/>
                <a:uFillTx/>
                <a:latin typeface="Hiragino Sans GB W6" panose="020B0600000000000000" pitchFamily="34" charset="-122"/>
                <a:ea typeface="Hiragino Sans GB W6" panose="020B0600000000000000" pitchFamily="34" charset="-122"/>
                <a:cs typeface="+mn-cs"/>
              </a:endParaRPr>
            </a:p>
          </p:txBody>
        </p:sp>
        <p:sp>
          <p:nvSpPr>
            <p:cNvPr id="86" name="文本框 85">
              <a:extLst>
                <a:ext uri="{FF2B5EF4-FFF2-40B4-BE49-F238E27FC236}">
                  <a16:creationId xmlns:a16="http://schemas.microsoft.com/office/drawing/2014/main" id="{C12F4AEB-0B2F-4C62-A2E6-B364C74B0837}"/>
                </a:ext>
              </a:extLst>
            </p:cNvPr>
            <p:cNvSpPr txBox="1"/>
            <p:nvPr/>
          </p:nvSpPr>
          <p:spPr>
            <a:xfrm>
              <a:off x="2391028" y="4677759"/>
              <a:ext cx="870829" cy="26977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663A77"/>
                  </a:solidFill>
                  <a:effectLst/>
                  <a:uLnTx/>
                  <a:uFillTx/>
                  <a:latin typeface="Hiragino Sans GB W6" panose="020B0600000000000000" pitchFamily="34" charset="-122"/>
                  <a:ea typeface="Hiragino Sans GB W6" panose="020B0600000000000000" pitchFamily="34" charset="-122"/>
                  <a:cs typeface="+mn-cs"/>
                </a:rPr>
                <a:t>OPTION</a:t>
              </a:r>
              <a:endParaRPr kumimoji="0" lang="zh-CN" altLang="en-US" sz="1000" b="0" i="0" u="none" strike="noStrike" kern="1200" cap="none" spc="0" normalizeH="0" baseline="0" noProof="0" dirty="0">
                <a:ln>
                  <a:noFill/>
                </a:ln>
                <a:solidFill>
                  <a:srgbClr val="663A77"/>
                </a:solidFill>
                <a:effectLst/>
                <a:uLnTx/>
                <a:uFillTx/>
                <a:latin typeface="Hiragino Sans GB W6" panose="020B0600000000000000" pitchFamily="34" charset="-122"/>
                <a:ea typeface="Hiragino Sans GB W6" panose="020B0600000000000000" pitchFamily="34" charset="-122"/>
                <a:cs typeface="+mn-cs"/>
              </a:endParaRPr>
            </a:p>
          </p:txBody>
        </p:sp>
      </p:grpSp>
      <p:grpSp>
        <p:nvGrpSpPr>
          <p:cNvPr id="87" name="组合 86">
            <a:extLst>
              <a:ext uri="{FF2B5EF4-FFF2-40B4-BE49-F238E27FC236}">
                <a16:creationId xmlns:a16="http://schemas.microsoft.com/office/drawing/2014/main" id="{E39BDEE6-108E-4D52-8F78-23D2F6DDE1E7}"/>
              </a:ext>
            </a:extLst>
          </p:cNvPr>
          <p:cNvGrpSpPr/>
          <p:nvPr/>
        </p:nvGrpSpPr>
        <p:grpSpPr>
          <a:xfrm>
            <a:off x="7758345" y="3867964"/>
            <a:ext cx="794803" cy="703000"/>
            <a:chOff x="2391028" y="4677759"/>
            <a:chExt cx="870829" cy="770245"/>
          </a:xfrm>
          <a:scene3d>
            <a:camera prst="orthographicFront">
              <a:rot lat="20820000" lon="1800000" rev="0"/>
            </a:camera>
            <a:lightRig rig="threePt" dir="t"/>
          </a:scene3d>
        </p:grpSpPr>
        <p:sp>
          <p:nvSpPr>
            <p:cNvPr id="88" name="文本框 87">
              <a:extLst>
                <a:ext uri="{FF2B5EF4-FFF2-40B4-BE49-F238E27FC236}">
                  <a16:creationId xmlns:a16="http://schemas.microsoft.com/office/drawing/2014/main" id="{6C7C5BB5-63C1-4CB5-8E5D-2167BAE071FF}"/>
                </a:ext>
              </a:extLst>
            </p:cNvPr>
            <p:cNvSpPr txBox="1"/>
            <p:nvPr/>
          </p:nvSpPr>
          <p:spPr>
            <a:xfrm>
              <a:off x="2587311" y="4807293"/>
              <a:ext cx="529316" cy="64071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E76F70"/>
                  </a:solidFill>
                  <a:effectLst/>
                  <a:uLnTx/>
                  <a:uFillTx/>
                  <a:latin typeface="Hiragino Sans GB W6" panose="020B0600000000000000" pitchFamily="34" charset="-122"/>
                  <a:ea typeface="Hiragino Sans GB W6" panose="020B0600000000000000" pitchFamily="34" charset="-122"/>
                  <a:cs typeface="+mn-cs"/>
                </a:rPr>
                <a:t>D</a:t>
              </a:r>
              <a:endParaRPr kumimoji="0" lang="zh-CN" altLang="en-US" sz="3200" b="0" i="0" u="none" strike="noStrike" kern="1200" cap="none" spc="0" normalizeH="0" baseline="0" noProof="0" dirty="0">
                <a:ln>
                  <a:noFill/>
                </a:ln>
                <a:solidFill>
                  <a:srgbClr val="E76F70"/>
                </a:solidFill>
                <a:effectLst/>
                <a:uLnTx/>
                <a:uFillTx/>
                <a:latin typeface="Hiragino Sans GB W6" panose="020B0600000000000000" pitchFamily="34" charset="-122"/>
                <a:ea typeface="Hiragino Sans GB W6" panose="020B0600000000000000" pitchFamily="34" charset="-122"/>
                <a:cs typeface="+mn-cs"/>
              </a:endParaRPr>
            </a:p>
          </p:txBody>
        </p:sp>
        <p:sp>
          <p:nvSpPr>
            <p:cNvPr id="89" name="文本框 88">
              <a:extLst>
                <a:ext uri="{FF2B5EF4-FFF2-40B4-BE49-F238E27FC236}">
                  <a16:creationId xmlns:a16="http://schemas.microsoft.com/office/drawing/2014/main" id="{D38C8394-B41C-4EF4-A05C-08011D89A456}"/>
                </a:ext>
              </a:extLst>
            </p:cNvPr>
            <p:cNvSpPr txBox="1"/>
            <p:nvPr/>
          </p:nvSpPr>
          <p:spPr>
            <a:xfrm>
              <a:off x="2391028" y="4677759"/>
              <a:ext cx="870829" cy="26977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E76F70"/>
                  </a:solidFill>
                  <a:effectLst/>
                  <a:uLnTx/>
                  <a:uFillTx/>
                  <a:latin typeface="Hiragino Sans GB W6" panose="020B0600000000000000" pitchFamily="34" charset="-122"/>
                  <a:ea typeface="Hiragino Sans GB W6" panose="020B0600000000000000" pitchFamily="34" charset="-122"/>
                  <a:cs typeface="+mn-cs"/>
                </a:rPr>
                <a:t>OPTION</a:t>
              </a:r>
              <a:endParaRPr kumimoji="0" lang="zh-CN" altLang="en-US" sz="1000" b="0" i="0" u="none" strike="noStrike" kern="1200" cap="none" spc="0" normalizeH="0" baseline="0" noProof="0" dirty="0">
                <a:ln>
                  <a:noFill/>
                </a:ln>
                <a:solidFill>
                  <a:srgbClr val="E76F70"/>
                </a:solidFill>
                <a:effectLst/>
                <a:uLnTx/>
                <a:uFillTx/>
                <a:latin typeface="Hiragino Sans GB W6" panose="020B0600000000000000" pitchFamily="34" charset="-122"/>
                <a:ea typeface="Hiragino Sans GB W6" panose="020B0600000000000000" pitchFamily="34" charset="-122"/>
                <a:cs typeface="+mn-cs"/>
              </a:endParaRPr>
            </a:p>
          </p:txBody>
        </p:sp>
      </p:grpSp>
      <p:grpSp>
        <p:nvGrpSpPr>
          <p:cNvPr id="90" name="组合 89">
            <a:extLst>
              <a:ext uri="{FF2B5EF4-FFF2-40B4-BE49-F238E27FC236}">
                <a16:creationId xmlns:a16="http://schemas.microsoft.com/office/drawing/2014/main" id="{201E0018-C931-4DC5-8E22-7BF7AD9AC0EF}"/>
              </a:ext>
            </a:extLst>
          </p:cNvPr>
          <p:cNvGrpSpPr/>
          <p:nvPr/>
        </p:nvGrpSpPr>
        <p:grpSpPr>
          <a:xfrm>
            <a:off x="9505153" y="4805090"/>
            <a:ext cx="794803" cy="703000"/>
            <a:chOff x="2391028" y="4677759"/>
            <a:chExt cx="870829" cy="770245"/>
          </a:xfrm>
          <a:scene3d>
            <a:camera prst="orthographicFront">
              <a:rot lat="20820000" lon="1800000" rev="0"/>
            </a:camera>
            <a:lightRig rig="threePt" dir="t"/>
          </a:scene3d>
        </p:grpSpPr>
        <p:sp>
          <p:nvSpPr>
            <p:cNvPr id="91" name="文本框 90">
              <a:extLst>
                <a:ext uri="{FF2B5EF4-FFF2-40B4-BE49-F238E27FC236}">
                  <a16:creationId xmlns:a16="http://schemas.microsoft.com/office/drawing/2014/main" id="{6805486D-C136-4B4C-AD88-95EBB697EC91}"/>
                </a:ext>
              </a:extLst>
            </p:cNvPr>
            <p:cNvSpPr txBox="1"/>
            <p:nvPr/>
          </p:nvSpPr>
          <p:spPr>
            <a:xfrm>
              <a:off x="2587311" y="4807293"/>
              <a:ext cx="529316" cy="64071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01ACBE"/>
                  </a:solidFill>
                  <a:effectLst/>
                  <a:uLnTx/>
                  <a:uFillTx/>
                  <a:latin typeface="Hiragino Sans GB W6" panose="020B0600000000000000" pitchFamily="34" charset="-122"/>
                  <a:ea typeface="Hiragino Sans GB W6" panose="020B0600000000000000" pitchFamily="34" charset="-122"/>
                  <a:cs typeface="+mn-cs"/>
                </a:rPr>
                <a:t>E</a:t>
              </a:r>
              <a:endParaRPr kumimoji="0" lang="zh-CN" altLang="en-US" sz="3200" b="0" i="0" u="none" strike="noStrike" kern="1200" cap="none" spc="0" normalizeH="0" baseline="0" noProof="0" dirty="0">
                <a:ln>
                  <a:noFill/>
                </a:ln>
                <a:solidFill>
                  <a:srgbClr val="01ACBE"/>
                </a:solidFill>
                <a:effectLst/>
                <a:uLnTx/>
                <a:uFillTx/>
                <a:latin typeface="Hiragino Sans GB W6" panose="020B0600000000000000" pitchFamily="34" charset="-122"/>
                <a:ea typeface="Hiragino Sans GB W6" panose="020B0600000000000000" pitchFamily="34" charset="-122"/>
                <a:cs typeface="+mn-cs"/>
              </a:endParaRPr>
            </a:p>
          </p:txBody>
        </p:sp>
        <p:sp>
          <p:nvSpPr>
            <p:cNvPr id="92" name="文本框 91">
              <a:extLst>
                <a:ext uri="{FF2B5EF4-FFF2-40B4-BE49-F238E27FC236}">
                  <a16:creationId xmlns:a16="http://schemas.microsoft.com/office/drawing/2014/main" id="{46905413-B2BD-4BFF-994A-F666DC62EE90}"/>
                </a:ext>
              </a:extLst>
            </p:cNvPr>
            <p:cNvSpPr txBox="1"/>
            <p:nvPr/>
          </p:nvSpPr>
          <p:spPr>
            <a:xfrm>
              <a:off x="2391028" y="4677759"/>
              <a:ext cx="870829" cy="26977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1ACBE"/>
                  </a:solidFill>
                  <a:effectLst/>
                  <a:uLnTx/>
                  <a:uFillTx/>
                  <a:latin typeface="Hiragino Sans GB W6" panose="020B0600000000000000" pitchFamily="34" charset="-122"/>
                  <a:ea typeface="Hiragino Sans GB W6" panose="020B0600000000000000" pitchFamily="34" charset="-122"/>
                  <a:cs typeface="+mn-cs"/>
                </a:rPr>
                <a:t>OPTION</a:t>
              </a:r>
              <a:endParaRPr kumimoji="0" lang="zh-CN" altLang="en-US" sz="1000" b="0" i="0" u="none" strike="noStrike" kern="1200" cap="none" spc="0" normalizeH="0" baseline="0" noProof="0" dirty="0">
                <a:ln>
                  <a:noFill/>
                </a:ln>
                <a:solidFill>
                  <a:srgbClr val="01ACBE"/>
                </a:solidFill>
                <a:effectLst/>
                <a:uLnTx/>
                <a:uFillTx/>
                <a:latin typeface="Hiragino Sans GB W6" panose="020B0600000000000000" pitchFamily="34" charset="-122"/>
                <a:ea typeface="Hiragino Sans GB W6" panose="020B0600000000000000" pitchFamily="34" charset="-122"/>
                <a:cs typeface="+mn-cs"/>
              </a:endParaRPr>
            </a:p>
          </p:txBody>
        </p:sp>
      </p:grpSp>
      <p:sp>
        <p:nvSpPr>
          <p:cNvPr id="93" name="文本框 92">
            <a:extLst>
              <a:ext uri="{FF2B5EF4-FFF2-40B4-BE49-F238E27FC236}">
                <a16:creationId xmlns:a16="http://schemas.microsoft.com/office/drawing/2014/main" id="{95E39EA0-B7B0-408F-86F3-1E4C4FB5E555}"/>
              </a:ext>
            </a:extLst>
          </p:cNvPr>
          <p:cNvSpPr txBox="1"/>
          <p:nvPr/>
        </p:nvSpPr>
        <p:spPr>
          <a:xfrm>
            <a:off x="1723693" y="2880548"/>
            <a:ext cx="2203955" cy="369332"/>
          </a:xfrm>
          <a:prstGeom prst="rect">
            <a:avLst/>
          </a:prstGeom>
          <a:noFill/>
        </p:spPr>
        <p:txBody>
          <a:bodyPr wrap="square" lIns="91440" tIns="45720" rIns="9144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B850"/>
                </a:solidFill>
                <a:effectLst/>
                <a:uLnTx/>
                <a:uFillTx/>
                <a:latin typeface="微软雅黑"/>
                <a:ea typeface="微软雅黑"/>
                <a:cs typeface="+mn-cs"/>
              </a:rPr>
              <a:t>在此添加标题</a:t>
            </a:r>
          </a:p>
        </p:txBody>
      </p:sp>
      <p:sp>
        <p:nvSpPr>
          <p:cNvPr id="94" name="文本框 93">
            <a:extLst>
              <a:ext uri="{FF2B5EF4-FFF2-40B4-BE49-F238E27FC236}">
                <a16:creationId xmlns:a16="http://schemas.microsoft.com/office/drawing/2014/main" id="{E7856DC8-4064-48D5-A7D8-EC5569739723}"/>
              </a:ext>
            </a:extLst>
          </p:cNvPr>
          <p:cNvSpPr txBox="1"/>
          <p:nvPr/>
        </p:nvSpPr>
        <p:spPr>
          <a:xfrm>
            <a:off x="1723693" y="3172509"/>
            <a:ext cx="1740795" cy="790922"/>
          </a:xfrm>
          <a:prstGeom prst="rect">
            <a:avLst/>
          </a:prstGeom>
          <a:noFill/>
        </p:spPr>
        <p:txBody>
          <a:bodyPr wrap="square" lIns="91440" tIns="45720" rIns="91440" bIns="45720"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在这里输入您的文字内容，或者将您的文字内容复制在这里。</a:t>
            </a:r>
          </a:p>
        </p:txBody>
      </p:sp>
      <p:sp>
        <p:nvSpPr>
          <p:cNvPr id="95" name="文本框 94">
            <a:extLst>
              <a:ext uri="{FF2B5EF4-FFF2-40B4-BE49-F238E27FC236}">
                <a16:creationId xmlns:a16="http://schemas.microsoft.com/office/drawing/2014/main" id="{ACD4966C-E2F1-4703-9932-64B4FEECFA3A}"/>
              </a:ext>
            </a:extLst>
          </p:cNvPr>
          <p:cNvSpPr txBox="1"/>
          <p:nvPr/>
        </p:nvSpPr>
        <p:spPr>
          <a:xfrm>
            <a:off x="8570724" y="2880548"/>
            <a:ext cx="2203955" cy="369332"/>
          </a:xfrm>
          <a:prstGeom prst="rect">
            <a:avLst/>
          </a:prstGeom>
          <a:noFill/>
        </p:spPr>
        <p:txBody>
          <a:bodyPr wrap="square" lIns="91440" tIns="45720" rIns="9144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554C51"/>
                </a:solidFill>
                <a:effectLst/>
                <a:uLnTx/>
                <a:uFillTx/>
                <a:latin typeface="微软雅黑"/>
                <a:ea typeface="微软雅黑"/>
                <a:cs typeface="+mn-cs"/>
              </a:rPr>
              <a:t>在此添加标题</a:t>
            </a:r>
          </a:p>
        </p:txBody>
      </p:sp>
      <p:sp>
        <p:nvSpPr>
          <p:cNvPr id="96" name="文本框 95">
            <a:extLst>
              <a:ext uri="{FF2B5EF4-FFF2-40B4-BE49-F238E27FC236}">
                <a16:creationId xmlns:a16="http://schemas.microsoft.com/office/drawing/2014/main" id="{F80DE67B-CB83-4018-B2AB-244B8456D7ED}"/>
              </a:ext>
            </a:extLst>
          </p:cNvPr>
          <p:cNvSpPr txBox="1"/>
          <p:nvPr/>
        </p:nvSpPr>
        <p:spPr>
          <a:xfrm>
            <a:off x="8570724" y="3172509"/>
            <a:ext cx="1740795" cy="790922"/>
          </a:xfrm>
          <a:prstGeom prst="rect">
            <a:avLst/>
          </a:prstGeom>
          <a:noFill/>
        </p:spPr>
        <p:txBody>
          <a:bodyPr wrap="square" lIns="91440" tIns="45720" rIns="91440" bIns="45720"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在这里输入您的文字内容，或者将您的文字内容复制在这里。</a:t>
            </a:r>
          </a:p>
        </p:txBody>
      </p:sp>
      <p:sp>
        <p:nvSpPr>
          <p:cNvPr id="97" name="文本框 96">
            <a:extLst>
              <a:ext uri="{FF2B5EF4-FFF2-40B4-BE49-F238E27FC236}">
                <a16:creationId xmlns:a16="http://schemas.microsoft.com/office/drawing/2014/main" id="{B0E12B6D-B78E-4F24-8FA3-80F0B5E7103F}"/>
              </a:ext>
            </a:extLst>
          </p:cNvPr>
          <p:cNvSpPr txBox="1"/>
          <p:nvPr/>
        </p:nvSpPr>
        <p:spPr>
          <a:xfrm>
            <a:off x="6846700" y="1869105"/>
            <a:ext cx="2203955" cy="369332"/>
          </a:xfrm>
          <a:prstGeom prst="rect">
            <a:avLst/>
          </a:prstGeom>
          <a:noFill/>
        </p:spPr>
        <p:txBody>
          <a:bodyPr wrap="square" lIns="91440" tIns="45720" rIns="9144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35D1F1"/>
                </a:solidFill>
                <a:effectLst/>
                <a:uLnTx/>
                <a:uFillTx/>
                <a:latin typeface="微软雅黑"/>
                <a:ea typeface="微软雅黑"/>
                <a:cs typeface="+mn-cs"/>
              </a:rPr>
              <a:t>在此添加标题</a:t>
            </a:r>
          </a:p>
        </p:txBody>
      </p:sp>
      <p:sp>
        <p:nvSpPr>
          <p:cNvPr id="98" name="文本框 97">
            <a:extLst>
              <a:ext uri="{FF2B5EF4-FFF2-40B4-BE49-F238E27FC236}">
                <a16:creationId xmlns:a16="http://schemas.microsoft.com/office/drawing/2014/main" id="{50D55478-B7B7-40DF-BDEA-E3396BEBD720}"/>
              </a:ext>
            </a:extLst>
          </p:cNvPr>
          <p:cNvSpPr txBox="1"/>
          <p:nvPr/>
        </p:nvSpPr>
        <p:spPr>
          <a:xfrm>
            <a:off x="6846699" y="2161067"/>
            <a:ext cx="1740795" cy="790922"/>
          </a:xfrm>
          <a:prstGeom prst="rect">
            <a:avLst/>
          </a:prstGeom>
          <a:noFill/>
        </p:spPr>
        <p:txBody>
          <a:bodyPr wrap="square" lIns="91440" tIns="45720" rIns="91440" bIns="45720"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在这里输入您的文字内容，或者将您的文字内容复制在这里。</a:t>
            </a:r>
          </a:p>
        </p:txBody>
      </p:sp>
      <p:sp>
        <p:nvSpPr>
          <p:cNvPr id="99" name="文本框 98">
            <a:extLst>
              <a:ext uri="{FF2B5EF4-FFF2-40B4-BE49-F238E27FC236}">
                <a16:creationId xmlns:a16="http://schemas.microsoft.com/office/drawing/2014/main" id="{D3E0CEEC-6EB4-4549-8663-CB444D7E1C9D}"/>
              </a:ext>
            </a:extLst>
          </p:cNvPr>
          <p:cNvSpPr txBox="1"/>
          <p:nvPr/>
        </p:nvSpPr>
        <p:spPr>
          <a:xfrm>
            <a:off x="3456967" y="1869105"/>
            <a:ext cx="2203955" cy="369332"/>
          </a:xfrm>
          <a:prstGeom prst="rect">
            <a:avLst/>
          </a:prstGeom>
          <a:noFill/>
        </p:spPr>
        <p:txBody>
          <a:bodyPr wrap="square" lIns="91440" tIns="45720" rIns="9144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AF92"/>
                </a:solidFill>
                <a:effectLst/>
                <a:uLnTx/>
                <a:uFillTx/>
                <a:latin typeface="微软雅黑"/>
                <a:ea typeface="微软雅黑"/>
                <a:cs typeface="+mn-cs"/>
              </a:rPr>
              <a:t>在此添加标题</a:t>
            </a:r>
          </a:p>
        </p:txBody>
      </p:sp>
      <p:sp>
        <p:nvSpPr>
          <p:cNvPr id="100" name="文本框 99">
            <a:extLst>
              <a:ext uri="{FF2B5EF4-FFF2-40B4-BE49-F238E27FC236}">
                <a16:creationId xmlns:a16="http://schemas.microsoft.com/office/drawing/2014/main" id="{2F3C943F-EDD2-48DA-A8FF-849D02EA8911}"/>
              </a:ext>
            </a:extLst>
          </p:cNvPr>
          <p:cNvSpPr txBox="1"/>
          <p:nvPr/>
        </p:nvSpPr>
        <p:spPr>
          <a:xfrm>
            <a:off x="3456965" y="2161067"/>
            <a:ext cx="1740795" cy="790922"/>
          </a:xfrm>
          <a:prstGeom prst="rect">
            <a:avLst/>
          </a:prstGeom>
          <a:noFill/>
        </p:spPr>
        <p:txBody>
          <a:bodyPr wrap="square" lIns="91440" tIns="45720" rIns="91440" bIns="45720"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在这里输入您的文字内容，或者将您的文字内容复制在这里。</a:t>
            </a:r>
          </a:p>
        </p:txBody>
      </p:sp>
      <p:sp>
        <p:nvSpPr>
          <p:cNvPr id="101" name="文本框 100">
            <a:extLst>
              <a:ext uri="{FF2B5EF4-FFF2-40B4-BE49-F238E27FC236}">
                <a16:creationId xmlns:a16="http://schemas.microsoft.com/office/drawing/2014/main" id="{A9AC2A9B-0E16-4053-A4D9-B9BEA76F8D1E}"/>
              </a:ext>
            </a:extLst>
          </p:cNvPr>
          <p:cNvSpPr txBox="1"/>
          <p:nvPr/>
        </p:nvSpPr>
        <p:spPr>
          <a:xfrm>
            <a:off x="5150406" y="823017"/>
            <a:ext cx="2073354" cy="369332"/>
          </a:xfrm>
          <a:prstGeom prst="rect">
            <a:avLst/>
          </a:prstGeom>
          <a:noFill/>
        </p:spPr>
        <p:txBody>
          <a:bodyPr wrap="square" lIns="91440" tIns="45720" rIns="9144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115686"/>
                </a:solidFill>
                <a:effectLst/>
                <a:uLnTx/>
                <a:uFillTx/>
                <a:latin typeface="微软雅黑"/>
                <a:ea typeface="微软雅黑"/>
                <a:cs typeface="+mn-cs"/>
              </a:rPr>
              <a:t>在此添加标题</a:t>
            </a:r>
          </a:p>
        </p:txBody>
      </p:sp>
      <p:sp>
        <p:nvSpPr>
          <p:cNvPr id="102" name="文本框 101">
            <a:extLst>
              <a:ext uri="{FF2B5EF4-FFF2-40B4-BE49-F238E27FC236}">
                <a16:creationId xmlns:a16="http://schemas.microsoft.com/office/drawing/2014/main" id="{A8EFD481-6F10-447D-8109-7DB3AE126EA6}"/>
              </a:ext>
            </a:extLst>
          </p:cNvPr>
          <p:cNvSpPr txBox="1"/>
          <p:nvPr/>
        </p:nvSpPr>
        <p:spPr>
          <a:xfrm>
            <a:off x="5150405" y="1114979"/>
            <a:ext cx="1740795" cy="790922"/>
          </a:xfrm>
          <a:prstGeom prst="rect">
            <a:avLst/>
          </a:prstGeom>
          <a:noFill/>
        </p:spPr>
        <p:txBody>
          <a:bodyPr wrap="square" lIns="91440" tIns="45720" rIns="91440" bIns="45720"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05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在这里输入您的文字内容，或者将您的文字内容复制在这里。</a:t>
            </a:r>
          </a:p>
        </p:txBody>
      </p:sp>
    </p:spTree>
    <p:extLst>
      <p:ext uri="{BB962C8B-B14F-4D97-AF65-F5344CB8AC3E}">
        <p14:creationId xmlns:p14="http://schemas.microsoft.com/office/powerpoint/2010/main" val="28561364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1000"/>
                                        <p:tgtEl>
                                          <p:spTgt spid="21"/>
                                        </p:tgtEl>
                                      </p:cBhvr>
                                    </p:animEffect>
                                    <p:anim calcmode="lin" valueType="num">
                                      <p:cBhvr>
                                        <p:cTn id="23" dur="1000" fill="hold"/>
                                        <p:tgtEl>
                                          <p:spTgt spid="21"/>
                                        </p:tgtEl>
                                        <p:attrNameLst>
                                          <p:attrName>ppt_x</p:attrName>
                                        </p:attrNameLst>
                                      </p:cBhvr>
                                      <p:tavLst>
                                        <p:tav tm="0">
                                          <p:val>
                                            <p:strVal val="#ppt_x"/>
                                          </p:val>
                                        </p:tav>
                                        <p:tav tm="100000">
                                          <p:val>
                                            <p:strVal val="#ppt_x"/>
                                          </p:val>
                                        </p:tav>
                                      </p:tavLst>
                                    </p:anim>
                                    <p:anim calcmode="lin" valueType="num">
                                      <p:cBhvr>
                                        <p:cTn id="24" dur="1000" fill="hold"/>
                                        <p:tgtEl>
                                          <p:spTgt spid="2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1000"/>
                                        <p:tgtEl>
                                          <p:spTgt spid="22"/>
                                        </p:tgtEl>
                                      </p:cBhvr>
                                    </p:animEffect>
                                    <p:anim calcmode="lin" valueType="num">
                                      <p:cBhvr>
                                        <p:cTn id="28" dur="1000" fill="hold"/>
                                        <p:tgtEl>
                                          <p:spTgt spid="22"/>
                                        </p:tgtEl>
                                        <p:attrNameLst>
                                          <p:attrName>ppt_x</p:attrName>
                                        </p:attrNameLst>
                                      </p:cBhvr>
                                      <p:tavLst>
                                        <p:tav tm="0">
                                          <p:val>
                                            <p:strVal val="#ppt_x"/>
                                          </p:val>
                                        </p:tav>
                                        <p:tav tm="100000">
                                          <p:val>
                                            <p:strVal val="#ppt_x"/>
                                          </p:val>
                                        </p:tav>
                                      </p:tavLst>
                                    </p:anim>
                                    <p:anim calcmode="lin" valueType="num">
                                      <p:cBhvr>
                                        <p:cTn id="29" dur="1000" fill="hold"/>
                                        <p:tgtEl>
                                          <p:spTgt spid="2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anim calcmode="lin" valueType="num">
                                      <p:cBhvr>
                                        <p:cTn id="33" dur="1000" fill="hold"/>
                                        <p:tgtEl>
                                          <p:spTgt spid="23"/>
                                        </p:tgtEl>
                                        <p:attrNameLst>
                                          <p:attrName>ppt_x</p:attrName>
                                        </p:attrNameLst>
                                      </p:cBhvr>
                                      <p:tavLst>
                                        <p:tav tm="0">
                                          <p:val>
                                            <p:strVal val="#ppt_x"/>
                                          </p:val>
                                        </p:tav>
                                        <p:tav tm="100000">
                                          <p:val>
                                            <p:strVal val="#ppt_x"/>
                                          </p:val>
                                        </p:tav>
                                      </p:tavLst>
                                    </p:anim>
                                    <p:anim calcmode="lin" valueType="num">
                                      <p:cBhvr>
                                        <p:cTn id="34" dur="1000" fill="hold"/>
                                        <p:tgtEl>
                                          <p:spTgt spid="2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1000"/>
                                        <p:tgtEl>
                                          <p:spTgt spid="31"/>
                                        </p:tgtEl>
                                      </p:cBhvr>
                                    </p:animEffect>
                                    <p:anim calcmode="lin" valueType="num">
                                      <p:cBhvr>
                                        <p:cTn id="38" dur="1000" fill="hold"/>
                                        <p:tgtEl>
                                          <p:spTgt spid="31"/>
                                        </p:tgtEl>
                                        <p:attrNameLst>
                                          <p:attrName>ppt_x</p:attrName>
                                        </p:attrNameLst>
                                      </p:cBhvr>
                                      <p:tavLst>
                                        <p:tav tm="0">
                                          <p:val>
                                            <p:strVal val="#ppt_x"/>
                                          </p:val>
                                        </p:tav>
                                        <p:tav tm="100000">
                                          <p:val>
                                            <p:strVal val="#ppt_x"/>
                                          </p:val>
                                        </p:tav>
                                      </p:tavLst>
                                    </p:anim>
                                    <p:anim calcmode="lin" valueType="num">
                                      <p:cBhvr>
                                        <p:cTn id="39" dur="1000" fill="hold"/>
                                        <p:tgtEl>
                                          <p:spTgt spid="31"/>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1000"/>
                                        <p:tgtEl>
                                          <p:spTgt spid="32"/>
                                        </p:tgtEl>
                                      </p:cBhvr>
                                    </p:animEffect>
                                    <p:anim calcmode="lin" valueType="num">
                                      <p:cBhvr>
                                        <p:cTn id="43" dur="1000" fill="hold"/>
                                        <p:tgtEl>
                                          <p:spTgt spid="32"/>
                                        </p:tgtEl>
                                        <p:attrNameLst>
                                          <p:attrName>ppt_x</p:attrName>
                                        </p:attrNameLst>
                                      </p:cBhvr>
                                      <p:tavLst>
                                        <p:tav tm="0">
                                          <p:val>
                                            <p:strVal val="#ppt_x"/>
                                          </p:val>
                                        </p:tav>
                                        <p:tav tm="100000">
                                          <p:val>
                                            <p:strVal val="#ppt_x"/>
                                          </p:val>
                                        </p:tav>
                                      </p:tavLst>
                                    </p:anim>
                                    <p:anim calcmode="lin" valueType="num">
                                      <p:cBhvr>
                                        <p:cTn id="44" dur="1000" fill="hold"/>
                                        <p:tgtEl>
                                          <p:spTgt spid="3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1000"/>
                                        <p:tgtEl>
                                          <p:spTgt spid="40"/>
                                        </p:tgtEl>
                                      </p:cBhvr>
                                    </p:animEffect>
                                    <p:anim calcmode="lin" valueType="num">
                                      <p:cBhvr>
                                        <p:cTn id="48" dur="1000" fill="hold"/>
                                        <p:tgtEl>
                                          <p:spTgt spid="40"/>
                                        </p:tgtEl>
                                        <p:attrNameLst>
                                          <p:attrName>ppt_x</p:attrName>
                                        </p:attrNameLst>
                                      </p:cBhvr>
                                      <p:tavLst>
                                        <p:tav tm="0">
                                          <p:val>
                                            <p:strVal val="#ppt_x"/>
                                          </p:val>
                                        </p:tav>
                                        <p:tav tm="100000">
                                          <p:val>
                                            <p:strVal val="#ppt_x"/>
                                          </p:val>
                                        </p:tav>
                                      </p:tavLst>
                                    </p:anim>
                                    <p:anim calcmode="lin" valueType="num">
                                      <p:cBhvr>
                                        <p:cTn id="49" dur="1000" fill="hold"/>
                                        <p:tgtEl>
                                          <p:spTgt spid="40"/>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fade">
                                      <p:cBhvr>
                                        <p:cTn id="52" dur="1000"/>
                                        <p:tgtEl>
                                          <p:spTgt spid="41"/>
                                        </p:tgtEl>
                                      </p:cBhvr>
                                    </p:animEffect>
                                    <p:anim calcmode="lin" valueType="num">
                                      <p:cBhvr>
                                        <p:cTn id="53" dur="1000" fill="hold"/>
                                        <p:tgtEl>
                                          <p:spTgt spid="41"/>
                                        </p:tgtEl>
                                        <p:attrNameLst>
                                          <p:attrName>ppt_x</p:attrName>
                                        </p:attrNameLst>
                                      </p:cBhvr>
                                      <p:tavLst>
                                        <p:tav tm="0">
                                          <p:val>
                                            <p:strVal val="#ppt_x"/>
                                          </p:val>
                                        </p:tav>
                                        <p:tav tm="100000">
                                          <p:val>
                                            <p:strVal val="#ppt_x"/>
                                          </p:val>
                                        </p:tav>
                                      </p:tavLst>
                                    </p:anim>
                                    <p:anim calcmode="lin" valueType="num">
                                      <p:cBhvr>
                                        <p:cTn id="54" dur="1000" fill="hold"/>
                                        <p:tgtEl>
                                          <p:spTgt spid="41"/>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fade">
                                      <p:cBhvr>
                                        <p:cTn id="57" dur="1000"/>
                                        <p:tgtEl>
                                          <p:spTgt spid="49"/>
                                        </p:tgtEl>
                                      </p:cBhvr>
                                    </p:animEffect>
                                    <p:anim calcmode="lin" valueType="num">
                                      <p:cBhvr>
                                        <p:cTn id="58" dur="1000" fill="hold"/>
                                        <p:tgtEl>
                                          <p:spTgt spid="49"/>
                                        </p:tgtEl>
                                        <p:attrNameLst>
                                          <p:attrName>ppt_x</p:attrName>
                                        </p:attrNameLst>
                                      </p:cBhvr>
                                      <p:tavLst>
                                        <p:tav tm="0">
                                          <p:val>
                                            <p:strVal val="#ppt_x"/>
                                          </p:val>
                                        </p:tav>
                                        <p:tav tm="100000">
                                          <p:val>
                                            <p:strVal val="#ppt_x"/>
                                          </p:val>
                                        </p:tav>
                                      </p:tavLst>
                                    </p:anim>
                                    <p:anim calcmode="lin" valueType="num">
                                      <p:cBhvr>
                                        <p:cTn id="59" dur="1000" fill="hold"/>
                                        <p:tgtEl>
                                          <p:spTgt spid="49"/>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57"/>
                                        </p:tgtEl>
                                        <p:attrNameLst>
                                          <p:attrName>style.visibility</p:attrName>
                                        </p:attrNameLst>
                                      </p:cBhvr>
                                      <p:to>
                                        <p:strVal val="visible"/>
                                      </p:to>
                                    </p:set>
                                    <p:animEffect transition="in" filter="fade">
                                      <p:cBhvr>
                                        <p:cTn id="62" dur="1000"/>
                                        <p:tgtEl>
                                          <p:spTgt spid="57"/>
                                        </p:tgtEl>
                                      </p:cBhvr>
                                    </p:animEffect>
                                    <p:anim calcmode="lin" valueType="num">
                                      <p:cBhvr>
                                        <p:cTn id="63" dur="1000" fill="hold"/>
                                        <p:tgtEl>
                                          <p:spTgt spid="57"/>
                                        </p:tgtEl>
                                        <p:attrNameLst>
                                          <p:attrName>ppt_x</p:attrName>
                                        </p:attrNameLst>
                                      </p:cBhvr>
                                      <p:tavLst>
                                        <p:tav tm="0">
                                          <p:val>
                                            <p:strVal val="#ppt_x"/>
                                          </p:val>
                                        </p:tav>
                                        <p:tav tm="100000">
                                          <p:val>
                                            <p:strVal val="#ppt_x"/>
                                          </p:val>
                                        </p:tav>
                                      </p:tavLst>
                                    </p:anim>
                                    <p:anim calcmode="lin" valueType="num">
                                      <p:cBhvr>
                                        <p:cTn id="64" dur="1000" fill="hold"/>
                                        <p:tgtEl>
                                          <p:spTgt spid="57"/>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fade">
                                      <p:cBhvr>
                                        <p:cTn id="67" dur="1000"/>
                                        <p:tgtEl>
                                          <p:spTgt spid="58"/>
                                        </p:tgtEl>
                                      </p:cBhvr>
                                    </p:animEffect>
                                    <p:anim calcmode="lin" valueType="num">
                                      <p:cBhvr>
                                        <p:cTn id="68" dur="1000" fill="hold"/>
                                        <p:tgtEl>
                                          <p:spTgt spid="58"/>
                                        </p:tgtEl>
                                        <p:attrNameLst>
                                          <p:attrName>ppt_x</p:attrName>
                                        </p:attrNameLst>
                                      </p:cBhvr>
                                      <p:tavLst>
                                        <p:tav tm="0">
                                          <p:val>
                                            <p:strVal val="#ppt_x"/>
                                          </p:val>
                                        </p:tav>
                                        <p:tav tm="100000">
                                          <p:val>
                                            <p:strVal val="#ppt_x"/>
                                          </p:val>
                                        </p:tav>
                                      </p:tavLst>
                                    </p:anim>
                                    <p:anim calcmode="lin" valueType="num">
                                      <p:cBhvr>
                                        <p:cTn id="69" dur="1000" fill="hold"/>
                                        <p:tgtEl>
                                          <p:spTgt spid="58"/>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59"/>
                                        </p:tgtEl>
                                        <p:attrNameLst>
                                          <p:attrName>style.visibility</p:attrName>
                                        </p:attrNameLst>
                                      </p:cBhvr>
                                      <p:to>
                                        <p:strVal val="visible"/>
                                      </p:to>
                                    </p:set>
                                    <p:animEffect transition="in" filter="fade">
                                      <p:cBhvr>
                                        <p:cTn id="72" dur="1000"/>
                                        <p:tgtEl>
                                          <p:spTgt spid="59"/>
                                        </p:tgtEl>
                                      </p:cBhvr>
                                    </p:animEffect>
                                    <p:anim calcmode="lin" valueType="num">
                                      <p:cBhvr>
                                        <p:cTn id="73" dur="1000" fill="hold"/>
                                        <p:tgtEl>
                                          <p:spTgt spid="59"/>
                                        </p:tgtEl>
                                        <p:attrNameLst>
                                          <p:attrName>ppt_x</p:attrName>
                                        </p:attrNameLst>
                                      </p:cBhvr>
                                      <p:tavLst>
                                        <p:tav tm="0">
                                          <p:val>
                                            <p:strVal val="#ppt_x"/>
                                          </p:val>
                                        </p:tav>
                                        <p:tav tm="100000">
                                          <p:val>
                                            <p:strVal val="#ppt_x"/>
                                          </p:val>
                                        </p:tav>
                                      </p:tavLst>
                                    </p:anim>
                                    <p:anim calcmode="lin" valueType="num">
                                      <p:cBhvr>
                                        <p:cTn id="74" dur="1000" fill="hold"/>
                                        <p:tgtEl>
                                          <p:spTgt spid="59"/>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60"/>
                                        </p:tgtEl>
                                        <p:attrNameLst>
                                          <p:attrName>style.visibility</p:attrName>
                                        </p:attrNameLst>
                                      </p:cBhvr>
                                      <p:to>
                                        <p:strVal val="visible"/>
                                      </p:to>
                                    </p:set>
                                    <p:animEffect transition="in" filter="fade">
                                      <p:cBhvr>
                                        <p:cTn id="77" dur="1000"/>
                                        <p:tgtEl>
                                          <p:spTgt spid="60"/>
                                        </p:tgtEl>
                                      </p:cBhvr>
                                    </p:animEffect>
                                    <p:anim calcmode="lin" valueType="num">
                                      <p:cBhvr>
                                        <p:cTn id="78" dur="1000" fill="hold"/>
                                        <p:tgtEl>
                                          <p:spTgt spid="60"/>
                                        </p:tgtEl>
                                        <p:attrNameLst>
                                          <p:attrName>ppt_x</p:attrName>
                                        </p:attrNameLst>
                                      </p:cBhvr>
                                      <p:tavLst>
                                        <p:tav tm="0">
                                          <p:val>
                                            <p:strVal val="#ppt_x"/>
                                          </p:val>
                                        </p:tav>
                                        <p:tav tm="100000">
                                          <p:val>
                                            <p:strVal val="#ppt_x"/>
                                          </p:val>
                                        </p:tav>
                                      </p:tavLst>
                                    </p:anim>
                                    <p:anim calcmode="lin" valueType="num">
                                      <p:cBhvr>
                                        <p:cTn id="79" dur="1000" fill="hold"/>
                                        <p:tgtEl>
                                          <p:spTgt spid="60"/>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61"/>
                                        </p:tgtEl>
                                        <p:attrNameLst>
                                          <p:attrName>style.visibility</p:attrName>
                                        </p:attrNameLst>
                                      </p:cBhvr>
                                      <p:to>
                                        <p:strVal val="visible"/>
                                      </p:to>
                                    </p:set>
                                    <p:animEffect transition="in" filter="fade">
                                      <p:cBhvr>
                                        <p:cTn id="82" dur="1000"/>
                                        <p:tgtEl>
                                          <p:spTgt spid="61"/>
                                        </p:tgtEl>
                                      </p:cBhvr>
                                    </p:animEffect>
                                    <p:anim calcmode="lin" valueType="num">
                                      <p:cBhvr>
                                        <p:cTn id="83" dur="1000" fill="hold"/>
                                        <p:tgtEl>
                                          <p:spTgt spid="61"/>
                                        </p:tgtEl>
                                        <p:attrNameLst>
                                          <p:attrName>ppt_x</p:attrName>
                                        </p:attrNameLst>
                                      </p:cBhvr>
                                      <p:tavLst>
                                        <p:tav tm="0">
                                          <p:val>
                                            <p:strVal val="#ppt_x"/>
                                          </p:val>
                                        </p:tav>
                                        <p:tav tm="100000">
                                          <p:val>
                                            <p:strVal val="#ppt_x"/>
                                          </p:val>
                                        </p:tav>
                                      </p:tavLst>
                                    </p:anim>
                                    <p:anim calcmode="lin" valueType="num">
                                      <p:cBhvr>
                                        <p:cTn id="84" dur="1000" fill="hold"/>
                                        <p:tgtEl>
                                          <p:spTgt spid="61"/>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64"/>
                                        </p:tgtEl>
                                        <p:attrNameLst>
                                          <p:attrName>style.visibility</p:attrName>
                                        </p:attrNameLst>
                                      </p:cBhvr>
                                      <p:to>
                                        <p:strVal val="visible"/>
                                      </p:to>
                                    </p:set>
                                    <p:animEffect transition="in" filter="fade">
                                      <p:cBhvr>
                                        <p:cTn id="87" dur="1000"/>
                                        <p:tgtEl>
                                          <p:spTgt spid="64"/>
                                        </p:tgtEl>
                                      </p:cBhvr>
                                    </p:animEffect>
                                    <p:anim calcmode="lin" valueType="num">
                                      <p:cBhvr>
                                        <p:cTn id="88" dur="1000" fill="hold"/>
                                        <p:tgtEl>
                                          <p:spTgt spid="64"/>
                                        </p:tgtEl>
                                        <p:attrNameLst>
                                          <p:attrName>ppt_x</p:attrName>
                                        </p:attrNameLst>
                                      </p:cBhvr>
                                      <p:tavLst>
                                        <p:tav tm="0">
                                          <p:val>
                                            <p:strVal val="#ppt_x"/>
                                          </p:val>
                                        </p:tav>
                                        <p:tav tm="100000">
                                          <p:val>
                                            <p:strVal val="#ppt_x"/>
                                          </p:val>
                                        </p:tav>
                                      </p:tavLst>
                                    </p:anim>
                                    <p:anim calcmode="lin" valueType="num">
                                      <p:cBhvr>
                                        <p:cTn id="89" dur="1000" fill="hold"/>
                                        <p:tgtEl>
                                          <p:spTgt spid="64"/>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65"/>
                                        </p:tgtEl>
                                        <p:attrNameLst>
                                          <p:attrName>style.visibility</p:attrName>
                                        </p:attrNameLst>
                                      </p:cBhvr>
                                      <p:to>
                                        <p:strVal val="visible"/>
                                      </p:to>
                                    </p:set>
                                    <p:animEffect transition="in" filter="fade">
                                      <p:cBhvr>
                                        <p:cTn id="92" dur="1000"/>
                                        <p:tgtEl>
                                          <p:spTgt spid="65"/>
                                        </p:tgtEl>
                                      </p:cBhvr>
                                    </p:animEffect>
                                    <p:anim calcmode="lin" valueType="num">
                                      <p:cBhvr>
                                        <p:cTn id="93" dur="1000" fill="hold"/>
                                        <p:tgtEl>
                                          <p:spTgt spid="65"/>
                                        </p:tgtEl>
                                        <p:attrNameLst>
                                          <p:attrName>ppt_x</p:attrName>
                                        </p:attrNameLst>
                                      </p:cBhvr>
                                      <p:tavLst>
                                        <p:tav tm="0">
                                          <p:val>
                                            <p:strVal val="#ppt_x"/>
                                          </p:val>
                                        </p:tav>
                                        <p:tav tm="100000">
                                          <p:val>
                                            <p:strVal val="#ppt_x"/>
                                          </p:val>
                                        </p:tav>
                                      </p:tavLst>
                                    </p:anim>
                                    <p:anim calcmode="lin" valueType="num">
                                      <p:cBhvr>
                                        <p:cTn id="94" dur="1000" fill="hold"/>
                                        <p:tgtEl>
                                          <p:spTgt spid="65"/>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66"/>
                                        </p:tgtEl>
                                        <p:attrNameLst>
                                          <p:attrName>style.visibility</p:attrName>
                                        </p:attrNameLst>
                                      </p:cBhvr>
                                      <p:to>
                                        <p:strVal val="visible"/>
                                      </p:to>
                                    </p:set>
                                    <p:animEffect transition="in" filter="fade">
                                      <p:cBhvr>
                                        <p:cTn id="97" dur="1000"/>
                                        <p:tgtEl>
                                          <p:spTgt spid="66"/>
                                        </p:tgtEl>
                                      </p:cBhvr>
                                    </p:animEffect>
                                    <p:anim calcmode="lin" valueType="num">
                                      <p:cBhvr>
                                        <p:cTn id="98" dur="1000" fill="hold"/>
                                        <p:tgtEl>
                                          <p:spTgt spid="66"/>
                                        </p:tgtEl>
                                        <p:attrNameLst>
                                          <p:attrName>ppt_x</p:attrName>
                                        </p:attrNameLst>
                                      </p:cBhvr>
                                      <p:tavLst>
                                        <p:tav tm="0">
                                          <p:val>
                                            <p:strVal val="#ppt_x"/>
                                          </p:val>
                                        </p:tav>
                                        <p:tav tm="100000">
                                          <p:val>
                                            <p:strVal val="#ppt_x"/>
                                          </p:val>
                                        </p:tav>
                                      </p:tavLst>
                                    </p:anim>
                                    <p:anim calcmode="lin" valueType="num">
                                      <p:cBhvr>
                                        <p:cTn id="99" dur="1000" fill="hold"/>
                                        <p:tgtEl>
                                          <p:spTgt spid="66"/>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67"/>
                                        </p:tgtEl>
                                        <p:attrNameLst>
                                          <p:attrName>style.visibility</p:attrName>
                                        </p:attrNameLst>
                                      </p:cBhvr>
                                      <p:to>
                                        <p:strVal val="visible"/>
                                      </p:to>
                                    </p:set>
                                    <p:animEffect transition="in" filter="fade">
                                      <p:cBhvr>
                                        <p:cTn id="102" dur="1000"/>
                                        <p:tgtEl>
                                          <p:spTgt spid="67"/>
                                        </p:tgtEl>
                                      </p:cBhvr>
                                    </p:animEffect>
                                    <p:anim calcmode="lin" valueType="num">
                                      <p:cBhvr>
                                        <p:cTn id="103" dur="1000" fill="hold"/>
                                        <p:tgtEl>
                                          <p:spTgt spid="67"/>
                                        </p:tgtEl>
                                        <p:attrNameLst>
                                          <p:attrName>ppt_x</p:attrName>
                                        </p:attrNameLst>
                                      </p:cBhvr>
                                      <p:tavLst>
                                        <p:tav tm="0">
                                          <p:val>
                                            <p:strVal val="#ppt_x"/>
                                          </p:val>
                                        </p:tav>
                                        <p:tav tm="100000">
                                          <p:val>
                                            <p:strVal val="#ppt_x"/>
                                          </p:val>
                                        </p:tav>
                                      </p:tavLst>
                                    </p:anim>
                                    <p:anim calcmode="lin" valueType="num">
                                      <p:cBhvr>
                                        <p:cTn id="104" dur="1000" fill="hold"/>
                                        <p:tgtEl>
                                          <p:spTgt spid="67"/>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68"/>
                                        </p:tgtEl>
                                        <p:attrNameLst>
                                          <p:attrName>style.visibility</p:attrName>
                                        </p:attrNameLst>
                                      </p:cBhvr>
                                      <p:to>
                                        <p:strVal val="visible"/>
                                      </p:to>
                                    </p:set>
                                    <p:animEffect transition="in" filter="fade">
                                      <p:cBhvr>
                                        <p:cTn id="107" dur="1000"/>
                                        <p:tgtEl>
                                          <p:spTgt spid="68"/>
                                        </p:tgtEl>
                                      </p:cBhvr>
                                    </p:animEffect>
                                    <p:anim calcmode="lin" valueType="num">
                                      <p:cBhvr>
                                        <p:cTn id="108" dur="1000" fill="hold"/>
                                        <p:tgtEl>
                                          <p:spTgt spid="68"/>
                                        </p:tgtEl>
                                        <p:attrNameLst>
                                          <p:attrName>ppt_x</p:attrName>
                                        </p:attrNameLst>
                                      </p:cBhvr>
                                      <p:tavLst>
                                        <p:tav tm="0">
                                          <p:val>
                                            <p:strVal val="#ppt_x"/>
                                          </p:val>
                                        </p:tav>
                                        <p:tav tm="100000">
                                          <p:val>
                                            <p:strVal val="#ppt_x"/>
                                          </p:val>
                                        </p:tav>
                                      </p:tavLst>
                                    </p:anim>
                                    <p:anim calcmode="lin" valueType="num">
                                      <p:cBhvr>
                                        <p:cTn id="109" dur="1000" fill="hold"/>
                                        <p:tgtEl>
                                          <p:spTgt spid="68"/>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69"/>
                                        </p:tgtEl>
                                        <p:attrNameLst>
                                          <p:attrName>style.visibility</p:attrName>
                                        </p:attrNameLst>
                                      </p:cBhvr>
                                      <p:to>
                                        <p:strVal val="visible"/>
                                      </p:to>
                                    </p:set>
                                    <p:animEffect transition="in" filter="fade">
                                      <p:cBhvr>
                                        <p:cTn id="112" dur="1000"/>
                                        <p:tgtEl>
                                          <p:spTgt spid="69"/>
                                        </p:tgtEl>
                                      </p:cBhvr>
                                    </p:animEffect>
                                    <p:anim calcmode="lin" valueType="num">
                                      <p:cBhvr>
                                        <p:cTn id="113" dur="1000" fill="hold"/>
                                        <p:tgtEl>
                                          <p:spTgt spid="69"/>
                                        </p:tgtEl>
                                        <p:attrNameLst>
                                          <p:attrName>ppt_x</p:attrName>
                                        </p:attrNameLst>
                                      </p:cBhvr>
                                      <p:tavLst>
                                        <p:tav tm="0">
                                          <p:val>
                                            <p:strVal val="#ppt_x"/>
                                          </p:val>
                                        </p:tav>
                                        <p:tav tm="100000">
                                          <p:val>
                                            <p:strVal val="#ppt_x"/>
                                          </p:val>
                                        </p:tav>
                                      </p:tavLst>
                                    </p:anim>
                                    <p:anim calcmode="lin" valueType="num">
                                      <p:cBhvr>
                                        <p:cTn id="114" dur="1000" fill="hold"/>
                                        <p:tgtEl>
                                          <p:spTgt spid="69"/>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70"/>
                                        </p:tgtEl>
                                        <p:attrNameLst>
                                          <p:attrName>style.visibility</p:attrName>
                                        </p:attrNameLst>
                                      </p:cBhvr>
                                      <p:to>
                                        <p:strVal val="visible"/>
                                      </p:to>
                                    </p:set>
                                    <p:animEffect transition="in" filter="fade">
                                      <p:cBhvr>
                                        <p:cTn id="117" dur="1000"/>
                                        <p:tgtEl>
                                          <p:spTgt spid="70"/>
                                        </p:tgtEl>
                                      </p:cBhvr>
                                    </p:animEffect>
                                    <p:anim calcmode="lin" valueType="num">
                                      <p:cBhvr>
                                        <p:cTn id="118" dur="1000" fill="hold"/>
                                        <p:tgtEl>
                                          <p:spTgt spid="70"/>
                                        </p:tgtEl>
                                        <p:attrNameLst>
                                          <p:attrName>ppt_x</p:attrName>
                                        </p:attrNameLst>
                                      </p:cBhvr>
                                      <p:tavLst>
                                        <p:tav tm="0">
                                          <p:val>
                                            <p:strVal val="#ppt_x"/>
                                          </p:val>
                                        </p:tav>
                                        <p:tav tm="100000">
                                          <p:val>
                                            <p:strVal val="#ppt_x"/>
                                          </p:val>
                                        </p:tav>
                                      </p:tavLst>
                                    </p:anim>
                                    <p:anim calcmode="lin" valueType="num">
                                      <p:cBhvr>
                                        <p:cTn id="119" dur="1000" fill="hold"/>
                                        <p:tgtEl>
                                          <p:spTgt spid="70"/>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71"/>
                                        </p:tgtEl>
                                        <p:attrNameLst>
                                          <p:attrName>style.visibility</p:attrName>
                                        </p:attrNameLst>
                                      </p:cBhvr>
                                      <p:to>
                                        <p:strVal val="visible"/>
                                      </p:to>
                                    </p:set>
                                    <p:animEffect transition="in" filter="fade">
                                      <p:cBhvr>
                                        <p:cTn id="122" dur="1000"/>
                                        <p:tgtEl>
                                          <p:spTgt spid="71"/>
                                        </p:tgtEl>
                                      </p:cBhvr>
                                    </p:animEffect>
                                    <p:anim calcmode="lin" valueType="num">
                                      <p:cBhvr>
                                        <p:cTn id="123" dur="1000" fill="hold"/>
                                        <p:tgtEl>
                                          <p:spTgt spid="71"/>
                                        </p:tgtEl>
                                        <p:attrNameLst>
                                          <p:attrName>ppt_x</p:attrName>
                                        </p:attrNameLst>
                                      </p:cBhvr>
                                      <p:tavLst>
                                        <p:tav tm="0">
                                          <p:val>
                                            <p:strVal val="#ppt_x"/>
                                          </p:val>
                                        </p:tav>
                                        <p:tav tm="100000">
                                          <p:val>
                                            <p:strVal val="#ppt_x"/>
                                          </p:val>
                                        </p:tav>
                                      </p:tavLst>
                                    </p:anim>
                                    <p:anim calcmode="lin" valueType="num">
                                      <p:cBhvr>
                                        <p:cTn id="124" dur="1000" fill="hold"/>
                                        <p:tgtEl>
                                          <p:spTgt spid="71"/>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72"/>
                                        </p:tgtEl>
                                        <p:attrNameLst>
                                          <p:attrName>style.visibility</p:attrName>
                                        </p:attrNameLst>
                                      </p:cBhvr>
                                      <p:to>
                                        <p:strVal val="visible"/>
                                      </p:to>
                                    </p:set>
                                    <p:animEffect transition="in" filter="fade">
                                      <p:cBhvr>
                                        <p:cTn id="127" dur="1000"/>
                                        <p:tgtEl>
                                          <p:spTgt spid="72"/>
                                        </p:tgtEl>
                                      </p:cBhvr>
                                    </p:animEffect>
                                    <p:anim calcmode="lin" valueType="num">
                                      <p:cBhvr>
                                        <p:cTn id="128" dur="1000" fill="hold"/>
                                        <p:tgtEl>
                                          <p:spTgt spid="72"/>
                                        </p:tgtEl>
                                        <p:attrNameLst>
                                          <p:attrName>ppt_x</p:attrName>
                                        </p:attrNameLst>
                                      </p:cBhvr>
                                      <p:tavLst>
                                        <p:tav tm="0">
                                          <p:val>
                                            <p:strVal val="#ppt_x"/>
                                          </p:val>
                                        </p:tav>
                                        <p:tav tm="100000">
                                          <p:val>
                                            <p:strVal val="#ppt_x"/>
                                          </p:val>
                                        </p:tav>
                                      </p:tavLst>
                                    </p:anim>
                                    <p:anim calcmode="lin" valueType="num">
                                      <p:cBhvr>
                                        <p:cTn id="129" dur="1000" fill="hold"/>
                                        <p:tgtEl>
                                          <p:spTgt spid="72"/>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73"/>
                                        </p:tgtEl>
                                        <p:attrNameLst>
                                          <p:attrName>style.visibility</p:attrName>
                                        </p:attrNameLst>
                                      </p:cBhvr>
                                      <p:to>
                                        <p:strVal val="visible"/>
                                      </p:to>
                                    </p:set>
                                    <p:animEffect transition="in" filter="fade">
                                      <p:cBhvr>
                                        <p:cTn id="132" dur="1000"/>
                                        <p:tgtEl>
                                          <p:spTgt spid="73"/>
                                        </p:tgtEl>
                                      </p:cBhvr>
                                    </p:animEffect>
                                    <p:anim calcmode="lin" valueType="num">
                                      <p:cBhvr>
                                        <p:cTn id="133" dur="1000" fill="hold"/>
                                        <p:tgtEl>
                                          <p:spTgt spid="73"/>
                                        </p:tgtEl>
                                        <p:attrNameLst>
                                          <p:attrName>ppt_x</p:attrName>
                                        </p:attrNameLst>
                                      </p:cBhvr>
                                      <p:tavLst>
                                        <p:tav tm="0">
                                          <p:val>
                                            <p:strVal val="#ppt_x"/>
                                          </p:val>
                                        </p:tav>
                                        <p:tav tm="100000">
                                          <p:val>
                                            <p:strVal val="#ppt_x"/>
                                          </p:val>
                                        </p:tav>
                                      </p:tavLst>
                                    </p:anim>
                                    <p:anim calcmode="lin" valueType="num">
                                      <p:cBhvr>
                                        <p:cTn id="134" dur="1000" fill="hold"/>
                                        <p:tgtEl>
                                          <p:spTgt spid="73"/>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74"/>
                                        </p:tgtEl>
                                        <p:attrNameLst>
                                          <p:attrName>style.visibility</p:attrName>
                                        </p:attrNameLst>
                                      </p:cBhvr>
                                      <p:to>
                                        <p:strVal val="visible"/>
                                      </p:to>
                                    </p:set>
                                    <p:animEffect transition="in" filter="fade">
                                      <p:cBhvr>
                                        <p:cTn id="137" dur="1000"/>
                                        <p:tgtEl>
                                          <p:spTgt spid="74"/>
                                        </p:tgtEl>
                                      </p:cBhvr>
                                    </p:animEffect>
                                    <p:anim calcmode="lin" valueType="num">
                                      <p:cBhvr>
                                        <p:cTn id="138" dur="1000" fill="hold"/>
                                        <p:tgtEl>
                                          <p:spTgt spid="74"/>
                                        </p:tgtEl>
                                        <p:attrNameLst>
                                          <p:attrName>ppt_x</p:attrName>
                                        </p:attrNameLst>
                                      </p:cBhvr>
                                      <p:tavLst>
                                        <p:tav tm="0">
                                          <p:val>
                                            <p:strVal val="#ppt_x"/>
                                          </p:val>
                                        </p:tav>
                                        <p:tav tm="100000">
                                          <p:val>
                                            <p:strVal val="#ppt_x"/>
                                          </p:val>
                                        </p:tav>
                                      </p:tavLst>
                                    </p:anim>
                                    <p:anim calcmode="lin" valueType="num">
                                      <p:cBhvr>
                                        <p:cTn id="139" dur="1000" fill="hold"/>
                                        <p:tgtEl>
                                          <p:spTgt spid="74"/>
                                        </p:tgtEl>
                                        <p:attrNameLst>
                                          <p:attrName>ppt_y</p:attrName>
                                        </p:attrNameLst>
                                      </p:cBhvr>
                                      <p:tavLst>
                                        <p:tav tm="0">
                                          <p:val>
                                            <p:strVal val="#ppt_y+.1"/>
                                          </p:val>
                                        </p:tav>
                                        <p:tav tm="100000">
                                          <p:val>
                                            <p:strVal val="#ppt_y"/>
                                          </p:val>
                                        </p:tav>
                                      </p:tavLst>
                                    </p:anim>
                                  </p:childTnLst>
                                </p:cTn>
                              </p:par>
                              <p:par>
                                <p:cTn id="140" presetID="42" presetClass="entr" presetSubtype="0" fill="hold" nodeType="withEffect">
                                  <p:stCondLst>
                                    <p:cond delay="0"/>
                                  </p:stCondLst>
                                  <p:childTnLst>
                                    <p:set>
                                      <p:cBhvr>
                                        <p:cTn id="141" dur="1" fill="hold">
                                          <p:stCondLst>
                                            <p:cond delay="0"/>
                                          </p:stCondLst>
                                        </p:cTn>
                                        <p:tgtEl>
                                          <p:spTgt spid="75"/>
                                        </p:tgtEl>
                                        <p:attrNameLst>
                                          <p:attrName>style.visibility</p:attrName>
                                        </p:attrNameLst>
                                      </p:cBhvr>
                                      <p:to>
                                        <p:strVal val="visible"/>
                                      </p:to>
                                    </p:set>
                                    <p:animEffect transition="in" filter="fade">
                                      <p:cBhvr>
                                        <p:cTn id="142" dur="1000"/>
                                        <p:tgtEl>
                                          <p:spTgt spid="75"/>
                                        </p:tgtEl>
                                      </p:cBhvr>
                                    </p:animEffect>
                                    <p:anim calcmode="lin" valueType="num">
                                      <p:cBhvr>
                                        <p:cTn id="143" dur="1000" fill="hold"/>
                                        <p:tgtEl>
                                          <p:spTgt spid="75"/>
                                        </p:tgtEl>
                                        <p:attrNameLst>
                                          <p:attrName>ppt_x</p:attrName>
                                        </p:attrNameLst>
                                      </p:cBhvr>
                                      <p:tavLst>
                                        <p:tav tm="0">
                                          <p:val>
                                            <p:strVal val="#ppt_x"/>
                                          </p:val>
                                        </p:tav>
                                        <p:tav tm="100000">
                                          <p:val>
                                            <p:strVal val="#ppt_x"/>
                                          </p:val>
                                        </p:tav>
                                      </p:tavLst>
                                    </p:anim>
                                    <p:anim calcmode="lin" valueType="num">
                                      <p:cBhvr>
                                        <p:cTn id="144" dur="1000" fill="hold"/>
                                        <p:tgtEl>
                                          <p:spTgt spid="75"/>
                                        </p:tgtEl>
                                        <p:attrNameLst>
                                          <p:attrName>ppt_y</p:attrName>
                                        </p:attrNameLst>
                                      </p:cBhvr>
                                      <p:tavLst>
                                        <p:tav tm="0">
                                          <p:val>
                                            <p:strVal val="#ppt_y+.1"/>
                                          </p:val>
                                        </p:tav>
                                        <p:tav tm="100000">
                                          <p:val>
                                            <p:strVal val="#ppt_y"/>
                                          </p:val>
                                        </p:tav>
                                      </p:tavLst>
                                    </p:anim>
                                  </p:childTnLst>
                                </p:cTn>
                              </p:par>
                              <p:par>
                                <p:cTn id="145" presetID="42" presetClass="entr" presetSubtype="0" fill="hold" nodeType="withEffect">
                                  <p:stCondLst>
                                    <p:cond delay="0"/>
                                  </p:stCondLst>
                                  <p:childTnLst>
                                    <p:set>
                                      <p:cBhvr>
                                        <p:cTn id="146" dur="1" fill="hold">
                                          <p:stCondLst>
                                            <p:cond delay="0"/>
                                          </p:stCondLst>
                                        </p:cTn>
                                        <p:tgtEl>
                                          <p:spTgt spid="78"/>
                                        </p:tgtEl>
                                        <p:attrNameLst>
                                          <p:attrName>style.visibility</p:attrName>
                                        </p:attrNameLst>
                                      </p:cBhvr>
                                      <p:to>
                                        <p:strVal val="visible"/>
                                      </p:to>
                                    </p:set>
                                    <p:animEffect transition="in" filter="fade">
                                      <p:cBhvr>
                                        <p:cTn id="147" dur="1000"/>
                                        <p:tgtEl>
                                          <p:spTgt spid="78"/>
                                        </p:tgtEl>
                                      </p:cBhvr>
                                    </p:animEffect>
                                    <p:anim calcmode="lin" valueType="num">
                                      <p:cBhvr>
                                        <p:cTn id="148" dur="1000" fill="hold"/>
                                        <p:tgtEl>
                                          <p:spTgt spid="78"/>
                                        </p:tgtEl>
                                        <p:attrNameLst>
                                          <p:attrName>ppt_x</p:attrName>
                                        </p:attrNameLst>
                                      </p:cBhvr>
                                      <p:tavLst>
                                        <p:tav tm="0">
                                          <p:val>
                                            <p:strVal val="#ppt_x"/>
                                          </p:val>
                                        </p:tav>
                                        <p:tav tm="100000">
                                          <p:val>
                                            <p:strVal val="#ppt_x"/>
                                          </p:val>
                                        </p:tav>
                                      </p:tavLst>
                                    </p:anim>
                                    <p:anim calcmode="lin" valueType="num">
                                      <p:cBhvr>
                                        <p:cTn id="149" dur="1000" fill="hold"/>
                                        <p:tgtEl>
                                          <p:spTgt spid="78"/>
                                        </p:tgtEl>
                                        <p:attrNameLst>
                                          <p:attrName>ppt_y</p:attrName>
                                        </p:attrNameLst>
                                      </p:cBhvr>
                                      <p:tavLst>
                                        <p:tav tm="0">
                                          <p:val>
                                            <p:strVal val="#ppt_y+.1"/>
                                          </p:val>
                                        </p:tav>
                                        <p:tav tm="100000">
                                          <p:val>
                                            <p:strVal val="#ppt_y"/>
                                          </p:val>
                                        </p:tav>
                                      </p:tavLst>
                                    </p:anim>
                                  </p:childTnLst>
                                </p:cTn>
                              </p:par>
                              <p:par>
                                <p:cTn id="150" presetID="42" presetClass="entr" presetSubtype="0" fill="hold" nodeType="withEffect">
                                  <p:stCondLst>
                                    <p:cond delay="0"/>
                                  </p:stCondLst>
                                  <p:childTnLst>
                                    <p:set>
                                      <p:cBhvr>
                                        <p:cTn id="151" dur="1" fill="hold">
                                          <p:stCondLst>
                                            <p:cond delay="0"/>
                                          </p:stCondLst>
                                        </p:cTn>
                                        <p:tgtEl>
                                          <p:spTgt spid="81"/>
                                        </p:tgtEl>
                                        <p:attrNameLst>
                                          <p:attrName>style.visibility</p:attrName>
                                        </p:attrNameLst>
                                      </p:cBhvr>
                                      <p:to>
                                        <p:strVal val="visible"/>
                                      </p:to>
                                    </p:set>
                                    <p:animEffect transition="in" filter="fade">
                                      <p:cBhvr>
                                        <p:cTn id="152" dur="1000"/>
                                        <p:tgtEl>
                                          <p:spTgt spid="81"/>
                                        </p:tgtEl>
                                      </p:cBhvr>
                                    </p:animEffect>
                                    <p:anim calcmode="lin" valueType="num">
                                      <p:cBhvr>
                                        <p:cTn id="153" dur="1000" fill="hold"/>
                                        <p:tgtEl>
                                          <p:spTgt spid="81"/>
                                        </p:tgtEl>
                                        <p:attrNameLst>
                                          <p:attrName>ppt_x</p:attrName>
                                        </p:attrNameLst>
                                      </p:cBhvr>
                                      <p:tavLst>
                                        <p:tav tm="0">
                                          <p:val>
                                            <p:strVal val="#ppt_x"/>
                                          </p:val>
                                        </p:tav>
                                        <p:tav tm="100000">
                                          <p:val>
                                            <p:strVal val="#ppt_x"/>
                                          </p:val>
                                        </p:tav>
                                      </p:tavLst>
                                    </p:anim>
                                    <p:anim calcmode="lin" valueType="num">
                                      <p:cBhvr>
                                        <p:cTn id="154" dur="1000" fill="hold"/>
                                        <p:tgtEl>
                                          <p:spTgt spid="81"/>
                                        </p:tgtEl>
                                        <p:attrNameLst>
                                          <p:attrName>ppt_y</p:attrName>
                                        </p:attrNameLst>
                                      </p:cBhvr>
                                      <p:tavLst>
                                        <p:tav tm="0">
                                          <p:val>
                                            <p:strVal val="#ppt_y+.1"/>
                                          </p:val>
                                        </p:tav>
                                        <p:tav tm="100000">
                                          <p:val>
                                            <p:strVal val="#ppt_y"/>
                                          </p:val>
                                        </p:tav>
                                      </p:tavLst>
                                    </p:anim>
                                  </p:childTnLst>
                                </p:cTn>
                              </p:par>
                              <p:par>
                                <p:cTn id="155" presetID="42" presetClass="entr" presetSubtype="0" fill="hold" nodeType="withEffect">
                                  <p:stCondLst>
                                    <p:cond delay="0"/>
                                  </p:stCondLst>
                                  <p:childTnLst>
                                    <p:set>
                                      <p:cBhvr>
                                        <p:cTn id="156" dur="1" fill="hold">
                                          <p:stCondLst>
                                            <p:cond delay="0"/>
                                          </p:stCondLst>
                                        </p:cTn>
                                        <p:tgtEl>
                                          <p:spTgt spid="84"/>
                                        </p:tgtEl>
                                        <p:attrNameLst>
                                          <p:attrName>style.visibility</p:attrName>
                                        </p:attrNameLst>
                                      </p:cBhvr>
                                      <p:to>
                                        <p:strVal val="visible"/>
                                      </p:to>
                                    </p:set>
                                    <p:animEffect transition="in" filter="fade">
                                      <p:cBhvr>
                                        <p:cTn id="157" dur="1000"/>
                                        <p:tgtEl>
                                          <p:spTgt spid="84"/>
                                        </p:tgtEl>
                                      </p:cBhvr>
                                    </p:animEffect>
                                    <p:anim calcmode="lin" valueType="num">
                                      <p:cBhvr>
                                        <p:cTn id="158" dur="1000" fill="hold"/>
                                        <p:tgtEl>
                                          <p:spTgt spid="84"/>
                                        </p:tgtEl>
                                        <p:attrNameLst>
                                          <p:attrName>ppt_x</p:attrName>
                                        </p:attrNameLst>
                                      </p:cBhvr>
                                      <p:tavLst>
                                        <p:tav tm="0">
                                          <p:val>
                                            <p:strVal val="#ppt_x"/>
                                          </p:val>
                                        </p:tav>
                                        <p:tav tm="100000">
                                          <p:val>
                                            <p:strVal val="#ppt_x"/>
                                          </p:val>
                                        </p:tav>
                                      </p:tavLst>
                                    </p:anim>
                                    <p:anim calcmode="lin" valueType="num">
                                      <p:cBhvr>
                                        <p:cTn id="159" dur="1000" fill="hold"/>
                                        <p:tgtEl>
                                          <p:spTgt spid="84"/>
                                        </p:tgtEl>
                                        <p:attrNameLst>
                                          <p:attrName>ppt_y</p:attrName>
                                        </p:attrNameLst>
                                      </p:cBhvr>
                                      <p:tavLst>
                                        <p:tav tm="0">
                                          <p:val>
                                            <p:strVal val="#ppt_y+.1"/>
                                          </p:val>
                                        </p:tav>
                                        <p:tav tm="100000">
                                          <p:val>
                                            <p:strVal val="#ppt_y"/>
                                          </p:val>
                                        </p:tav>
                                      </p:tavLst>
                                    </p:anim>
                                  </p:childTnLst>
                                </p:cTn>
                              </p:par>
                              <p:par>
                                <p:cTn id="160" presetID="42" presetClass="entr" presetSubtype="0" fill="hold" nodeType="withEffect">
                                  <p:stCondLst>
                                    <p:cond delay="0"/>
                                  </p:stCondLst>
                                  <p:childTnLst>
                                    <p:set>
                                      <p:cBhvr>
                                        <p:cTn id="161" dur="1" fill="hold">
                                          <p:stCondLst>
                                            <p:cond delay="0"/>
                                          </p:stCondLst>
                                        </p:cTn>
                                        <p:tgtEl>
                                          <p:spTgt spid="87"/>
                                        </p:tgtEl>
                                        <p:attrNameLst>
                                          <p:attrName>style.visibility</p:attrName>
                                        </p:attrNameLst>
                                      </p:cBhvr>
                                      <p:to>
                                        <p:strVal val="visible"/>
                                      </p:to>
                                    </p:set>
                                    <p:animEffect transition="in" filter="fade">
                                      <p:cBhvr>
                                        <p:cTn id="162" dur="1000"/>
                                        <p:tgtEl>
                                          <p:spTgt spid="87"/>
                                        </p:tgtEl>
                                      </p:cBhvr>
                                    </p:animEffect>
                                    <p:anim calcmode="lin" valueType="num">
                                      <p:cBhvr>
                                        <p:cTn id="163" dur="1000" fill="hold"/>
                                        <p:tgtEl>
                                          <p:spTgt spid="87"/>
                                        </p:tgtEl>
                                        <p:attrNameLst>
                                          <p:attrName>ppt_x</p:attrName>
                                        </p:attrNameLst>
                                      </p:cBhvr>
                                      <p:tavLst>
                                        <p:tav tm="0">
                                          <p:val>
                                            <p:strVal val="#ppt_x"/>
                                          </p:val>
                                        </p:tav>
                                        <p:tav tm="100000">
                                          <p:val>
                                            <p:strVal val="#ppt_x"/>
                                          </p:val>
                                        </p:tav>
                                      </p:tavLst>
                                    </p:anim>
                                    <p:anim calcmode="lin" valueType="num">
                                      <p:cBhvr>
                                        <p:cTn id="164" dur="1000" fill="hold"/>
                                        <p:tgtEl>
                                          <p:spTgt spid="87"/>
                                        </p:tgtEl>
                                        <p:attrNameLst>
                                          <p:attrName>ppt_y</p:attrName>
                                        </p:attrNameLst>
                                      </p:cBhvr>
                                      <p:tavLst>
                                        <p:tav tm="0">
                                          <p:val>
                                            <p:strVal val="#ppt_y+.1"/>
                                          </p:val>
                                        </p:tav>
                                        <p:tav tm="100000">
                                          <p:val>
                                            <p:strVal val="#ppt_y"/>
                                          </p:val>
                                        </p:tav>
                                      </p:tavLst>
                                    </p:anim>
                                  </p:childTnLst>
                                </p:cTn>
                              </p:par>
                              <p:par>
                                <p:cTn id="165" presetID="42" presetClass="entr" presetSubtype="0" fill="hold" nodeType="withEffect">
                                  <p:stCondLst>
                                    <p:cond delay="0"/>
                                  </p:stCondLst>
                                  <p:childTnLst>
                                    <p:set>
                                      <p:cBhvr>
                                        <p:cTn id="166" dur="1" fill="hold">
                                          <p:stCondLst>
                                            <p:cond delay="0"/>
                                          </p:stCondLst>
                                        </p:cTn>
                                        <p:tgtEl>
                                          <p:spTgt spid="90"/>
                                        </p:tgtEl>
                                        <p:attrNameLst>
                                          <p:attrName>style.visibility</p:attrName>
                                        </p:attrNameLst>
                                      </p:cBhvr>
                                      <p:to>
                                        <p:strVal val="visible"/>
                                      </p:to>
                                    </p:set>
                                    <p:animEffect transition="in" filter="fade">
                                      <p:cBhvr>
                                        <p:cTn id="167" dur="1000"/>
                                        <p:tgtEl>
                                          <p:spTgt spid="90"/>
                                        </p:tgtEl>
                                      </p:cBhvr>
                                    </p:animEffect>
                                    <p:anim calcmode="lin" valueType="num">
                                      <p:cBhvr>
                                        <p:cTn id="168" dur="1000" fill="hold"/>
                                        <p:tgtEl>
                                          <p:spTgt spid="90"/>
                                        </p:tgtEl>
                                        <p:attrNameLst>
                                          <p:attrName>ppt_x</p:attrName>
                                        </p:attrNameLst>
                                      </p:cBhvr>
                                      <p:tavLst>
                                        <p:tav tm="0">
                                          <p:val>
                                            <p:strVal val="#ppt_x"/>
                                          </p:val>
                                        </p:tav>
                                        <p:tav tm="100000">
                                          <p:val>
                                            <p:strVal val="#ppt_x"/>
                                          </p:val>
                                        </p:tav>
                                      </p:tavLst>
                                    </p:anim>
                                    <p:anim calcmode="lin" valueType="num">
                                      <p:cBhvr>
                                        <p:cTn id="169" dur="1000" fill="hold"/>
                                        <p:tgtEl>
                                          <p:spTgt spid="90"/>
                                        </p:tgtEl>
                                        <p:attrNameLst>
                                          <p:attrName>ppt_y</p:attrName>
                                        </p:attrNameLst>
                                      </p:cBhvr>
                                      <p:tavLst>
                                        <p:tav tm="0">
                                          <p:val>
                                            <p:strVal val="#ppt_y+.1"/>
                                          </p:val>
                                        </p:tav>
                                        <p:tav tm="100000">
                                          <p:val>
                                            <p:strVal val="#ppt_y"/>
                                          </p:val>
                                        </p:tav>
                                      </p:tavLst>
                                    </p:anim>
                                  </p:childTnLst>
                                </p:cTn>
                              </p:par>
                              <p:par>
                                <p:cTn id="170" presetID="42" presetClass="entr" presetSubtype="0" fill="hold" grpId="0" nodeType="withEffect">
                                  <p:stCondLst>
                                    <p:cond delay="0"/>
                                  </p:stCondLst>
                                  <p:childTnLst>
                                    <p:set>
                                      <p:cBhvr>
                                        <p:cTn id="171" dur="1" fill="hold">
                                          <p:stCondLst>
                                            <p:cond delay="0"/>
                                          </p:stCondLst>
                                        </p:cTn>
                                        <p:tgtEl>
                                          <p:spTgt spid="93"/>
                                        </p:tgtEl>
                                        <p:attrNameLst>
                                          <p:attrName>style.visibility</p:attrName>
                                        </p:attrNameLst>
                                      </p:cBhvr>
                                      <p:to>
                                        <p:strVal val="visible"/>
                                      </p:to>
                                    </p:set>
                                    <p:animEffect transition="in" filter="fade">
                                      <p:cBhvr>
                                        <p:cTn id="172" dur="1000"/>
                                        <p:tgtEl>
                                          <p:spTgt spid="93"/>
                                        </p:tgtEl>
                                      </p:cBhvr>
                                    </p:animEffect>
                                    <p:anim calcmode="lin" valueType="num">
                                      <p:cBhvr>
                                        <p:cTn id="173" dur="1000" fill="hold"/>
                                        <p:tgtEl>
                                          <p:spTgt spid="93"/>
                                        </p:tgtEl>
                                        <p:attrNameLst>
                                          <p:attrName>ppt_x</p:attrName>
                                        </p:attrNameLst>
                                      </p:cBhvr>
                                      <p:tavLst>
                                        <p:tav tm="0">
                                          <p:val>
                                            <p:strVal val="#ppt_x"/>
                                          </p:val>
                                        </p:tav>
                                        <p:tav tm="100000">
                                          <p:val>
                                            <p:strVal val="#ppt_x"/>
                                          </p:val>
                                        </p:tav>
                                      </p:tavLst>
                                    </p:anim>
                                    <p:anim calcmode="lin" valueType="num">
                                      <p:cBhvr>
                                        <p:cTn id="174" dur="1000" fill="hold"/>
                                        <p:tgtEl>
                                          <p:spTgt spid="93"/>
                                        </p:tgtEl>
                                        <p:attrNameLst>
                                          <p:attrName>ppt_y</p:attrName>
                                        </p:attrNameLst>
                                      </p:cBhvr>
                                      <p:tavLst>
                                        <p:tav tm="0">
                                          <p:val>
                                            <p:strVal val="#ppt_y+.1"/>
                                          </p:val>
                                        </p:tav>
                                        <p:tav tm="100000">
                                          <p:val>
                                            <p:strVal val="#ppt_y"/>
                                          </p:val>
                                        </p:tav>
                                      </p:tavLst>
                                    </p:anim>
                                  </p:childTnLst>
                                </p:cTn>
                              </p:par>
                              <p:par>
                                <p:cTn id="175" presetID="42" presetClass="entr" presetSubtype="0" fill="hold" grpId="0" nodeType="withEffect">
                                  <p:stCondLst>
                                    <p:cond delay="0"/>
                                  </p:stCondLst>
                                  <p:childTnLst>
                                    <p:set>
                                      <p:cBhvr>
                                        <p:cTn id="176" dur="1" fill="hold">
                                          <p:stCondLst>
                                            <p:cond delay="0"/>
                                          </p:stCondLst>
                                        </p:cTn>
                                        <p:tgtEl>
                                          <p:spTgt spid="94"/>
                                        </p:tgtEl>
                                        <p:attrNameLst>
                                          <p:attrName>style.visibility</p:attrName>
                                        </p:attrNameLst>
                                      </p:cBhvr>
                                      <p:to>
                                        <p:strVal val="visible"/>
                                      </p:to>
                                    </p:set>
                                    <p:animEffect transition="in" filter="fade">
                                      <p:cBhvr>
                                        <p:cTn id="177" dur="1000"/>
                                        <p:tgtEl>
                                          <p:spTgt spid="94"/>
                                        </p:tgtEl>
                                      </p:cBhvr>
                                    </p:animEffect>
                                    <p:anim calcmode="lin" valueType="num">
                                      <p:cBhvr>
                                        <p:cTn id="178" dur="1000" fill="hold"/>
                                        <p:tgtEl>
                                          <p:spTgt spid="94"/>
                                        </p:tgtEl>
                                        <p:attrNameLst>
                                          <p:attrName>ppt_x</p:attrName>
                                        </p:attrNameLst>
                                      </p:cBhvr>
                                      <p:tavLst>
                                        <p:tav tm="0">
                                          <p:val>
                                            <p:strVal val="#ppt_x"/>
                                          </p:val>
                                        </p:tav>
                                        <p:tav tm="100000">
                                          <p:val>
                                            <p:strVal val="#ppt_x"/>
                                          </p:val>
                                        </p:tav>
                                      </p:tavLst>
                                    </p:anim>
                                    <p:anim calcmode="lin" valueType="num">
                                      <p:cBhvr>
                                        <p:cTn id="179" dur="1000" fill="hold"/>
                                        <p:tgtEl>
                                          <p:spTgt spid="94"/>
                                        </p:tgtEl>
                                        <p:attrNameLst>
                                          <p:attrName>ppt_y</p:attrName>
                                        </p:attrNameLst>
                                      </p:cBhvr>
                                      <p:tavLst>
                                        <p:tav tm="0">
                                          <p:val>
                                            <p:strVal val="#ppt_y+.1"/>
                                          </p:val>
                                        </p:tav>
                                        <p:tav tm="100000">
                                          <p:val>
                                            <p:strVal val="#ppt_y"/>
                                          </p:val>
                                        </p:tav>
                                      </p:tavLst>
                                    </p:anim>
                                  </p:childTnLst>
                                </p:cTn>
                              </p:par>
                              <p:par>
                                <p:cTn id="180" presetID="42" presetClass="entr" presetSubtype="0" fill="hold" grpId="0" nodeType="withEffect">
                                  <p:stCondLst>
                                    <p:cond delay="0"/>
                                  </p:stCondLst>
                                  <p:childTnLst>
                                    <p:set>
                                      <p:cBhvr>
                                        <p:cTn id="181" dur="1" fill="hold">
                                          <p:stCondLst>
                                            <p:cond delay="0"/>
                                          </p:stCondLst>
                                        </p:cTn>
                                        <p:tgtEl>
                                          <p:spTgt spid="95"/>
                                        </p:tgtEl>
                                        <p:attrNameLst>
                                          <p:attrName>style.visibility</p:attrName>
                                        </p:attrNameLst>
                                      </p:cBhvr>
                                      <p:to>
                                        <p:strVal val="visible"/>
                                      </p:to>
                                    </p:set>
                                    <p:animEffect transition="in" filter="fade">
                                      <p:cBhvr>
                                        <p:cTn id="182" dur="1000"/>
                                        <p:tgtEl>
                                          <p:spTgt spid="95"/>
                                        </p:tgtEl>
                                      </p:cBhvr>
                                    </p:animEffect>
                                    <p:anim calcmode="lin" valueType="num">
                                      <p:cBhvr>
                                        <p:cTn id="183" dur="1000" fill="hold"/>
                                        <p:tgtEl>
                                          <p:spTgt spid="95"/>
                                        </p:tgtEl>
                                        <p:attrNameLst>
                                          <p:attrName>ppt_x</p:attrName>
                                        </p:attrNameLst>
                                      </p:cBhvr>
                                      <p:tavLst>
                                        <p:tav tm="0">
                                          <p:val>
                                            <p:strVal val="#ppt_x"/>
                                          </p:val>
                                        </p:tav>
                                        <p:tav tm="100000">
                                          <p:val>
                                            <p:strVal val="#ppt_x"/>
                                          </p:val>
                                        </p:tav>
                                      </p:tavLst>
                                    </p:anim>
                                    <p:anim calcmode="lin" valueType="num">
                                      <p:cBhvr>
                                        <p:cTn id="184" dur="1000" fill="hold"/>
                                        <p:tgtEl>
                                          <p:spTgt spid="95"/>
                                        </p:tgtEl>
                                        <p:attrNameLst>
                                          <p:attrName>ppt_y</p:attrName>
                                        </p:attrNameLst>
                                      </p:cBhvr>
                                      <p:tavLst>
                                        <p:tav tm="0">
                                          <p:val>
                                            <p:strVal val="#ppt_y+.1"/>
                                          </p:val>
                                        </p:tav>
                                        <p:tav tm="100000">
                                          <p:val>
                                            <p:strVal val="#ppt_y"/>
                                          </p:val>
                                        </p:tav>
                                      </p:tavLst>
                                    </p:anim>
                                  </p:childTnLst>
                                </p:cTn>
                              </p:par>
                              <p:par>
                                <p:cTn id="185" presetID="42" presetClass="entr" presetSubtype="0" fill="hold" grpId="0" nodeType="withEffect">
                                  <p:stCondLst>
                                    <p:cond delay="0"/>
                                  </p:stCondLst>
                                  <p:childTnLst>
                                    <p:set>
                                      <p:cBhvr>
                                        <p:cTn id="186" dur="1" fill="hold">
                                          <p:stCondLst>
                                            <p:cond delay="0"/>
                                          </p:stCondLst>
                                        </p:cTn>
                                        <p:tgtEl>
                                          <p:spTgt spid="96"/>
                                        </p:tgtEl>
                                        <p:attrNameLst>
                                          <p:attrName>style.visibility</p:attrName>
                                        </p:attrNameLst>
                                      </p:cBhvr>
                                      <p:to>
                                        <p:strVal val="visible"/>
                                      </p:to>
                                    </p:set>
                                    <p:animEffect transition="in" filter="fade">
                                      <p:cBhvr>
                                        <p:cTn id="187" dur="1000"/>
                                        <p:tgtEl>
                                          <p:spTgt spid="96"/>
                                        </p:tgtEl>
                                      </p:cBhvr>
                                    </p:animEffect>
                                    <p:anim calcmode="lin" valueType="num">
                                      <p:cBhvr>
                                        <p:cTn id="188" dur="1000" fill="hold"/>
                                        <p:tgtEl>
                                          <p:spTgt spid="96"/>
                                        </p:tgtEl>
                                        <p:attrNameLst>
                                          <p:attrName>ppt_x</p:attrName>
                                        </p:attrNameLst>
                                      </p:cBhvr>
                                      <p:tavLst>
                                        <p:tav tm="0">
                                          <p:val>
                                            <p:strVal val="#ppt_x"/>
                                          </p:val>
                                        </p:tav>
                                        <p:tav tm="100000">
                                          <p:val>
                                            <p:strVal val="#ppt_x"/>
                                          </p:val>
                                        </p:tav>
                                      </p:tavLst>
                                    </p:anim>
                                    <p:anim calcmode="lin" valueType="num">
                                      <p:cBhvr>
                                        <p:cTn id="189" dur="1000" fill="hold"/>
                                        <p:tgtEl>
                                          <p:spTgt spid="96"/>
                                        </p:tgtEl>
                                        <p:attrNameLst>
                                          <p:attrName>ppt_y</p:attrName>
                                        </p:attrNameLst>
                                      </p:cBhvr>
                                      <p:tavLst>
                                        <p:tav tm="0">
                                          <p:val>
                                            <p:strVal val="#ppt_y+.1"/>
                                          </p:val>
                                        </p:tav>
                                        <p:tav tm="100000">
                                          <p:val>
                                            <p:strVal val="#ppt_y"/>
                                          </p:val>
                                        </p:tav>
                                      </p:tavLst>
                                    </p:anim>
                                  </p:childTnLst>
                                </p:cTn>
                              </p:par>
                              <p:par>
                                <p:cTn id="190" presetID="42" presetClass="entr" presetSubtype="0" fill="hold" grpId="0" nodeType="withEffect">
                                  <p:stCondLst>
                                    <p:cond delay="0"/>
                                  </p:stCondLst>
                                  <p:childTnLst>
                                    <p:set>
                                      <p:cBhvr>
                                        <p:cTn id="191" dur="1" fill="hold">
                                          <p:stCondLst>
                                            <p:cond delay="0"/>
                                          </p:stCondLst>
                                        </p:cTn>
                                        <p:tgtEl>
                                          <p:spTgt spid="97"/>
                                        </p:tgtEl>
                                        <p:attrNameLst>
                                          <p:attrName>style.visibility</p:attrName>
                                        </p:attrNameLst>
                                      </p:cBhvr>
                                      <p:to>
                                        <p:strVal val="visible"/>
                                      </p:to>
                                    </p:set>
                                    <p:animEffect transition="in" filter="fade">
                                      <p:cBhvr>
                                        <p:cTn id="192" dur="1000"/>
                                        <p:tgtEl>
                                          <p:spTgt spid="97"/>
                                        </p:tgtEl>
                                      </p:cBhvr>
                                    </p:animEffect>
                                    <p:anim calcmode="lin" valueType="num">
                                      <p:cBhvr>
                                        <p:cTn id="193" dur="1000" fill="hold"/>
                                        <p:tgtEl>
                                          <p:spTgt spid="97"/>
                                        </p:tgtEl>
                                        <p:attrNameLst>
                                          <p:attrName>ppt_x</p:attrName>
                                        </p:attrNameLst>
                                      </p:cBhvr>
                                      <p:tavLst>
                                        <p:tav tm="0">
                                          <p:val>
                                            <p:strVal val="#ppt_x"/>
                                          </p:val>
                                        </p:tav>
                                        <p:tav tm="100000">
                                          <p:val>
                                            <p:strVal val="#ppt_x"/>
                                          </p:val>
                                        </p:tav>
                                      </p:tavLst>
                                    </p:anim>
                                    <p:anim calcmode="lin" valueType="num">
                                      <p:cBhvr>
                                        <p:cTn id="194" dur="1000" fill="hold"/>
                                        <p:tgtEl>
                                          <p:spTgt spid="97"/>
                                        </p:tgtEl>
                                        <p:attrNameLst>
                                          <p:attrName>ppt_y</p:attrName>
                                        </p:attrNameLst>
                                      </p:cBhvr>
                                      <p:tavLst>
                                        <p:tav tm="0">
                                          <p:val>
                                            <p:strVal val="#ppt_y+.1"/>
                                          </p:val>
                                        </p:tav>
                                        <p:tav tm="100000">
                                          <p:val>
                                            <p:strVal val="#ppt_y"/>
                                          </p:val>
                                        </p:tav>
                                      </p:tavLst>
                                    </p:anim>
                                  </p:childTnLst>
                                </p:cTn>
                              </p:par>
                              <p:par>
                                <p:cTn id="195" presetID="42" presetClass="entr" presetSubtype="0" fill="hold" grpId="0" nodeType="withEffect">
                                  <p:stCondLst>
                                    <p:cond delay="0"/>
                                  </p:stCondLst>
                                  <p:childTnLst>
                                    <p:set>
                                      <p:cBhvr>
                                        <p:cTn id="196" dur="1" fill="hold">
                                          <p:stCondLst>
                                            <p:cond delay="0"/>
                                          </p:stCondLst>
                                        </p:cTn>
                                        <p:tgtEl>
                                          <p:spTgt spid="98"/>
                                        </p:tgtEl>
                                        <p:attrNameLst>
                                          <p:attrName>style.visibility</p:attrName>
                                        </p:attrNameLst>
                                      </p:cBhvr>
                                      <p:to>
                                        <p:strVal val="visible"/>
                                      </p:to>
                                    </p:set>
                                    <p:animEffect transition="in" filter="fade">
                                      <p:cBhvr>
                                        <p:cTn id="197" dur="1000"/>
                                        <p:tgtEl>
                                          <p:spTgt spid="98"/>
                                        </p:tgtEl>
                                      </p:cBhvr>
                                    </p:animEffect>
                                    <p:anim calcmode="lin" valueType="num">
                                      <p:cBhvr>
                                        <p:cTn id="198" dur="1000" fill="hold"/>
                                        <p:tgtEl>
                                          <p:spTgt spid="98"/>
                                        </p:tgtEl>
                                        <p:attrNameLst>
                                          <p:attrName>ppt_x</p:attrName>
                                        </p:attrNameLst>
                                      </p:cBhvr>
                                      <p:tavLst>
                                        <p:tav tm="0">
                                          <p:val>
                                            <p:strVal val="#ppt_x"/>
                                          </p:val>
                                        </p:tav>
                                        <p:tav tm="100000">
                                          <p:val>
                                            <p:strVal val="#ppt_x"/>
                                          </p:val>
                                        </p:tav>
                                      </p:tavLst>
                                    </p:anim>
                                    <p:anim calcmode="lin" valueType="num">
                                      <p:cBhvr>
                                        <p:cTn id="199" dur="1000" fill="hold"/>
                                        <p:tgtEl>
                                          <p:spTgt spid="98"/>
                                        </p:tgtEl>
                                        <p:attrNameLst>
                                          <p:attrName>ppt_y</p:attrName>
                                        </p:attrNameLst>
                                      </p:cBhvr>
                                      <p:tavLst>
                                        <p:tav tm="0">
                                          <p:val>
                                            <p:strVal val="#ppt_y+.1"/>
                                          </p:val>
                                        </p:tav>
                                        <p:tav tm="100000">
                                          <p:val>
                                            <p:strVal val="#ppt_y"/>
                                          </p:val>
                                        </p:tav>
                                      </p:tavLst>
                                    </p:anim>
                                  </p:childTnLst>
                                </p:cTn>
                              </p:par>
                              <p:par>
                                <p:cTn id="200" presetID="42" presetClass="entr" presetSubtype="0" fill="hold" grpId="0" nodeType="withEffect">
                                  <p:stCondLst>
                                    <p:cond delay="0"/>
                                  </p:stCondLst>
                                  <p:childTnLst>
                                    <p:set>
                                      <p:cBhvr>
                                        <p:cTn id="201" dur="1" fill="hold">
                                          <p:stCondLst>
                                            <p:cond delay="0"/>
                                          </p:stCondLst>
                                        </p:cTn>
                                        <p:tgtEl>
                                          <p:spTgt spid="99"/>
                                        </p:tgtEl>
                                        <p:attrNameLst>
                                          <p:attrName>style.visibility</p:attrName>
                                        </p:attrNameLst>
                                      </p:cBhvr>
                                      <p:to>
                                        <p:strVal val="visible"/>
                                      </p:to>
                                    </p:set>
                                    <p:animEffect transition="in" filter="fade">
                                      <p:cBhvr>
                                        <p:cTn id="202" dur="1000"/>
                                        <p:tgtEl>
                                          <p:spTgt spid="99"/>
                                        </p:tgtEl>
                                      </p:cBhvr>
                                    </p:animEffect>
                                    <p:anim calcmode="lin" valueType="num">
                                      <p:cBhvr>
                                        <p:cTn id="203" dur="1000" fill="hold"/>
                                        <p:tgtEl>
                                          <p:spTgt spid="99"/>
                                        </p:tgtEl>
                                        <p:attrNameLst>
                                          <p:attrName>ppt_x</p:attrName>
                                        </p:attrNameLst>
                                      </p:cBhvr>
                                      <p:tavLst>
                                        <p:tav tm="0">
                                          <p:val>
                                            <p:strVal val="#ppt_x"/>
                                          </p:val>
                                        </p:tav>
                                        <p:tav tm="100000">
                                          <p:val>
                                            <p:strVal val="#ppt_x"/>
                                          </p:val>
                                        </p:tav>
                                      </p:tavLst>
                                    </p:anim>
                                    <p:anim calcmode="lin" valueType="num">
                                      <p:cBhvr>
                                        <p:cTn id="204" dur="1000" fill="hold"/>
                                        <p:tgtEl>
                                          <p:spTgt spid="99"/>
                                        </p:tgtEl>
                                        <p:attrNameLst>
                                          <p:attrName>ppt_y</p:attrName>
                                        </p:attrNameLst>
                                      </p:cBhvr>
                                      <p:tavLst>
                                        <p:tav tm="0">
                                          <p:val>
                                            <p:strVal val="#ppt_y+.1"/>
                                          </p:val>
                                        </p:tav>
                                        <p:tav tm="100000">
                                          <p:val>
                                            <p:strVal val="#ppt_y"/>
                                          </p:val>
                                        </p:tav>
                                      </p:tavLst>
                                    </p:anim>
                                  </p:childTnLst>
                                </p:cTn>
                              </p:par>
                              <p:par>
                                <p:cTn id="205" presetID="42" presetClass="entr" presetSubtype="0" fill="hold" grpId="0" nodeType="withEffect">
                                  <p:stCondLst>
                                    <p:cond delay="0"/>
                                  </p:stCondLst>
                                  <p:childTnLst>
                                    <p:set>
                                      <p:cBhvr>
                                        <p:cTn id="206" dur="1" fill="hold">
                                          <p:stCondLst>
                                            <p:cond delay="0"/>
                                          </p:stCondLst>
                                        </p:cTn>
                                        <p:tgtEl>
                                          <p:spTgt spid="100"/>
                                        </p:tgtEl>
                                        <p:attrNameLst>
                                          <p:attrName>style.visibility</p:attrName>
                                        </p:attrNameLst>
                                      </p:cBhvr>
                                      <p:to>
                                        <p:strVal val="visible"/>
                                      </p:to>
                                    </p:set>
                                    <p:animEffect transition="in" filter="fade">
                                      <p:cBhvr>
                                        <p:cTn id="207" dur="1000"/>
                                        <p:tgtEl>
                                          <p:spTgt spid="100"/>
                                        </p:tgtEl>
                                      </p:cBhvr>
                                    </p:animEffect>
                                    <p:anim calcmode="lin" valueType="num">
                                      <p:cBhvr>
                                        <p:cTn id="208" dur="1000" fill="hold"/>
                                        <p:tgtEl>
                                          <p:spTgt spid="100"/>
                                        </p:tgtEl>
                                        <p:attrNameLst>
                                          <p:attrName>ppt_x</p:attrName>
                                        </p:attrNameLst>
                                      </p:cBhvr>
                                      <p:tavLst>
                                        <p:tav tm="0">
                                          <p:val>
                                            <p:strVal val="#ppt_x"/>
                                          </p:val>
                                        </p:tav>
                                        <p:tav tm="100000">
                                          <p:val>
                                            <p:strVal val="#ppt_x"/>
                                          </p:val>
                                        </p:tav>
                                      </p:tavLst>
                                    </p:anim>
                                    <p:anim calcmode="lin" valueType="num">
                                      <p:cBhvr>
                                        <p:cTn id="209" dur="1000" fill="hold"/>
                                        <p:tgtEl>
                                          <p:spTgt spid="100"/>
                                        </p:tgtEl>
                                        <p:attrNameLst>
                                          <p:attrName>ppt_y</p:attrName>
                                        </p:attrNameLst>
                                      </p:cBhvr>
                                      <p:tavLst>
                                        <p:tav tm="0">
                                          <p:val>
                                            <p:strVal val="#ppt_y+.1"/>
                                          </p:val>
                                        </p:tav>
                                        <p:tav tm="100000">
                                          <p:val>
                                            <p:strVal val="#ppt_y"/>
                                          </p:val>
                                        </p:tav>
                                      </p:tavLst>
                                    </p:anim>
                                  </p:childTnLst>
                                </p:cTn>
                              </p:par>
                              <p:par>
                                <p:cTn id="210" presetID="42" presetClass="entr" presetSubtype="0" fill="hold" grpId="0" nodeType="withEffect">
                                  <p:stCondLst>
                                    <p:cond delay="0"/>
                                  </p:stCondLst>
                                  <p:childTnLst>
                                    <p:set>
                                      <p:cBhvr>
                                        <p:cTn id="211" dur="1" fill="hold">
                                          <p:stCondLst>
                                            <p:cond delay="0"/>
                                          </p:stCondLst>
                                        </p:cTn>
                                        <p:tgtEl>
                                          <p:spTgt spid="101"/>
                                        </p:tgtEl>
                                        <p:attrNameLst>
                                          <p:attrName>style.visibility</p:attrName>
                                        </p:attrNameLst>
                                      </p:cBhvr>
                                      <p:to>
                                        <p:strVal val="visible"/>
                                      </p:to>
                                    </p:set>
                                    <p:animEffect transition="in" filter="fade">
                                      <p:cBhvr>
                                        <p:cTn id="212" dur="1000"/>
                                        <p:tgtEl>
                                          <p:spTgt spid="101"/>
                                        </p:tgtEl>
                                      </p:cBhvr>
                                    </p:animEffect>
                                    <p:anim calcmode="lin" valueType="num">
                                      <p:cBhvr>
                                        <p:cTn id="213" dur="1000" fill="hold"/>
                                        <p:tgtEl>
                                          <p:spTgt spid="101"/>
                                        </p:tgtEl>
                                        <p:attrNameLst>
                                          <p:attrName>ppt_x</p:attrName>
                                        </p:attrNameLst>
                                      </p:cBhvr>
                                      <p:tavLst>
                                        <p:tav tm="0">
                                          <p:val>
                                            <p:strVal val="#ppt_x"/>
                                          </p:val>
                                        </p:tav>
                                        <p:tav tm="100000">
                                          <p:val>
                                            <p:strVal val="#ppt_x"/>
                                          </p:val>
                                        </p:tav>
                                      </p:tavLst>
                                    </p:anim>
                                    <p:anim calcmode="lin" valueType="num">
                                      <p:cBhvr>
                                        <p:cTn id="214" dur="1000" fill="hold"/>
                                        <p:tgtEl>
                                          <p:spTgt spid="101"/>
                                        </p:tgtEl>
                                        <p:attrNameLst>
                                          <p:attrName>ppt_y</p:attrName>
                                        </p:attrNameLst>
                                      </p:cBhvr>
                                      <p:tavLst>
                                        <p:tav tm="0">
                                          <p:val>
                                            <p:strVal val="#ppt_y+.1"/>
                                          </p:val>
                                        </p:tav>
                                        <p:tav tm="100000">
                                          <p:val>
                                            <p:strVal val="#ppt_y"/>
                                          </p:val>
                                        </p:tav>
                                      </p:tavLst>
                                    </p:anim>
                                  </p:childTnLst>
                                </p:cTn>
                              </p:par>
                              <p:par>
                                <p:cTn id="215" presetID="42" presetClass="entr" presetSubtype="0" fill="hold" grpId="0" nodeType="withEffect">
                                  <p:stCondLst>
                                    <p:cond delay="0"/>
                                  </p:stCondLst>
                                  <p:childTnLst>
                                    <p:set>
                                      <p:cBhvr>
                                        <p:cTn id="216" dur="1" fill="hold">
                                          <p:stCondLst>
                                            <p:cond delay="0"/>
                                          </p:stCondLst>
                                        </p:cTn>
                                        <p:tgtEl>
                                          <p:spTgt spid="102"/>
                                        </p:tgtEl>
                                        <p:attrNameLst>
                                          <p:attrName>style.visibility</p:attrName>
                                        </p:attrNameLst>
                                      </p:cBhvr>
                                      <p:to>
                                        <p:strVal val="visible"/>
                                      </p:to>
                                    </p:set>
                                    <p:animEffect transition="in" filter="fade">
                                      <p:cBhvr>
                                        <p:cTn id="217" dur="1000"/>
                                        <p:tgtEl>
                                          <p:spTgt spid="102"/>
                                        </p:tgtEl>
                                      </p:cBhvr>
                                    </p:animEffect>
                                    <p:anim calcmode="lin" valueType="num">
                                      <p:cBhvr>
                                        <p:cTn id="218" dur="1000" fill="hold"/>
                                        <p:tgtEl>
                                          <p:spTgt spid="102"/>
                                        </p:tgtEl>
                                        <p:attrNameLst>
                                          <p:attrName>ppt_x</p:attrName>
                                        </p:attrNameLst>
                                      </p:cBhvr>
                                      <p:tavLst>
                                        <p:tav tm="0">
                                          <p:val>
                                            <p:strVal val="#ppt_x"/>
                                          </p:val>
                                        </p:tav>
                                        <p:tav tm="100000">
                                          <p:val>
                                            <p:strVal val="#ppt_x"/>
                                          </p:val>
                                        </p:tav>
                                      </p:tavLst>
                                    </p:anim>
                                    <p:anim calcmode="lin" valueType="num">
                                      <p:cBhvr>
                                        <p:cTn id="219" dur="1000" fill="hold"/>
                                        <p:tgtEl>
                                          <p:spTgt spid="10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animBg="1"/>
      <p:bldP spid="21" grpId="0" animBg="1"/>
      <p:bldP spid="22" grpId="0" animBg="1"/>
      <p:bldP spid="31" grpId="0" animBg="1"/>
      <p:bldP spid="40" grpId="0" animBg="1"/>
      <p:bldP spid="57" grpId="0" animBg="1"/>
      <p:bldP spid="58" grpId="0" animBg="1"/>
      <p:bldP spid="59" grpId="0" animBg="1"/>
      <p:bldP spid="60"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93" grpId="0"/>
      <p:bldP spid="94" grpId="0"/>
      <p:bldP spid="95" grpId="0"/>
      <p:bldP spid="96" grpId="0"/>
      <p:bldP spid="97" grpId="0"/>
      <p:bldP spid="98" grpId="0"/>
      <p:bldP spid="99" grpId="0"/>
      <p:bldP spid="100" grpId="0"/>
      <p:bldP spid="101" grpId="0"/>
      <p:bldP spid="10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02</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17" name="组合 16">
            <a:extLst>
              <a:ext uri="{FF2B5EF4-FFF2-40B4-BE49-F238E27FC236}">
                <a16:creationId xmlns:a16="http://schemas.microsoft.com/office/drawing/2014/main" id="{FD9A4090-29AC-4390-A58A-F98534C9F569}"/>
              </a:ext>
            </a:extLst>
          </p:cNvPr>
          <p:cNvGrpSpPr/>
          <p:nvPr/>
        </p:nvGrpSpPr>
        <p:grpSpPr>
          <a:xfrm>
            <a:off x="2218926" y="2718700"/>
            <a:ext cx="1284972" cy="1231464"/>
            <a:chOff x="1664154" y="1934950"/>
            <a:chExt cx="963741" cy="897257"/>
          </a:xfrm>
        </p:grpSpPr>
        <p:grpSp>
          <p:nvGrpSpPr>
            <p:cNvPr id="19" name="组合 18">
              <a:extLst>
                <a:ext uri="{FF2B5EF4-FFF2-40B4-BE49-F238E27FC236}">
                  <a16:creationId xmlns:a16="http://schemas.microsoft.com/office/drawing/2014/main" id="{F7B25B52-5095-430C-BCD0-61945E3527AB}"/>
                </a:ext>
              </a:extLst>
            </p:cNvPr>
            <p:cNvGrpSpPr/>
            <p:nvPr/>
          </p:nvGrpSpPr>
          <p:grpSpPr>
            <a:xfrm rot="18900000">
              <a:off x="1664154" y="1934950"/>
              <a:ext cx="897259" cy="897257"/>
              <a:chOff x="304800" y="673100"/>
              <a:chExt cx="4000500" cy="4000500"/>
            </a:xfrm>
            <a:effectLst>
              <a:outerShdw blurRad="444500" dist="254000" dir="4800000" algn="tr" rotWithShape="0">
                <a:prstClr val="black">
                  <a:alpha val="50000"/>
                </a:prstClr>
              </a:outerShdw>
            </a:effectLst>
          </p:grpSpPr>
          <p:sp>
            <p:nvSpPr>
              <p:cNvPr id="21" name="同心圆 11">
                <a:extLst>
                  <a:ext uri="{FF2B5EF4-FFF2-40B4-BE49-F238E27FC236}">
                    <a16:creationId xmlns:a16="http://schemas.microsoft.com/office/drawing/2014/main" id="{01DEAEB3-3631-4050-BD62-AC6EFBD92F68}"/>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22" name="椭圆 21">
                <a:extLst>
                  <a:ext uri="{FF2B5EF4-FFF2-40B4-BE49-F238E27FC236}">
                    <a16:creationId xmlns:a16="http://schemas.microsoft.com/office/drawing/2014/main" id="{C51A43A0-B5E9-405A-84CE-DD7CB269D5CD}"/>
                  </a:ext>
                </a:extLst>
              </p:cNvPr>
              <p:cNvSpPr/>
              <p:nvPr/>
            </p:nvSpPr>
            <p:spPr>
              <a:xfrm>
                <a:off x="366203" y="734507"/>
                <a:ext cx="3877701" cy="387769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20" name="TextBox 34">
              <a:extLst>
                <a:ext uri="{FF2B5EF4-FFF2-40B4-BE49-F238E27FC236}">
                  <a16:creationId xmlns:a16="http://schemas.microsoft.com/office/drawing/2014/main" id="{B5DA7013-2C5D-4B33-A9C1-6DB39445BDE8}"/>
                </a:ext>
              </a:extLst>
            </p:cNvPr>
            <p:cNvSpPr txBox="1"/>
            <p:nvPr/>
          </p:nvSpPr>
          <p:spPr>
            <a:xfrm>
              <a:off x="1807549" y="2188595"/>
              <a:ext cx="820346" cy="376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7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45%</a:t>
              </a:r>
              <a:endParaRPr kumimoji="0" lang="zh-CN" altLang="en-US" sz="27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grpSp>
      <p:grpSp>
        <p:nvGrpSpPr>
          <p:cNvPr id="23" name="组合 22">
            <a:extLst>
              <a:ext uri="{FF2B5EF4-FFF2-40B4-BE49-F238E27FC236}">
                <a16:creationId xmlns:a16="http://schemas.microsoft.com/office/drawing/2014/main" id="{1890DDDB-D11A-437E-8136-B54C2C514C40}"/>
              </a:ext>
            </a:extLst>
          </p:cNvPr>
          <p:cNvGrpSpPr/>
          <p:nvPr/>
        </p:nvGrpSpPr>
        <p:grpSpPr>
          <a:xfrm>
            <a:off x="4423417" y="2688053"/>
            <a:ext cx="1196331" cy="1231465"/>
            <a:chOff x="3293884" y="1912625"/>
            <a:chExt cx="897259" cy="897258"/>
          </a:xfrm>
        </p:grpSpPr>
        <p:grpSp>
          <p:nvGrpSpPr>
            <p:cNvPr id="24" name="组合 23">
              <a:extLst>
                <a:ext uri="{FF2B5EF4-FFF2-40B4-BE49-F238E27FC236}">
                  <a16:creationId xmlns:a16="http://schemas.microsoft.com/office/drawing/2014/main" id="{D7105A0B-507C-4D26-A631-083C75908C15}"/>
                </a:ext>
              </a:extLst>
            </p:cNvPr>
            <p:cNvGrpSpPr/>
            <p:nvPr/>
          </p:nvGrpSpPr>
          <p:grpSpPr>
            <a:xfrm rot="18900000">
              <a:off x="3293884" y="1912625"/>
              <a:ext cx="897259" cy="897258"/>
              <a:chOff x="304800" y="673100"/>
              <a:chExt cx="4000500" cy="4000500"/>
            </a:xfrm>
            <a:effectLst>
              <a:outerShdw blurRad="444500" dist="254000" dir="5280000" algn="tr" rotWithShape="0">
                <a:prstClr val="black">
                  <a:alpha val="50000"/>
                </a:prstClr>
              </a:outerShdw>
            </a:effectLst>
          </p:grpSpPr>
          <p:sp>
            <p:nvSpPr>
              <p:cNvPr id="26" name="同心圆 16">
                <a:extLst>
                  <a:ext uri="{FF2B5EF4-FFF2-40B4-BE49-F238E27FC236}">
                    <a16:creationId xmlns:a16="http://schemas.microsoft.com/office/drawing/2014/main" id="{03C4BEA5-E640-47EA-B4DF-056568607627}"/>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27" name="椭圆 26">
                <a:extLst>
                  <a:ext uri="{FF2B5EF4-FFF2-40B4-BE49-F238E27FC236}">
                    <a16:creationId xmlns:a16="http://schemas.microsoft.com/office/drawing/2014/main" id="{6426A9AF-CAAB-48FE-87F8-CF70FDF51A6C}"/>
                  </a:ext>
                </a:extLst>
              </p:cNvPr>
              <p:cNvSpPr/>
              <p:nvPr/>
            </p:nvSpPr>
            <p:spPr>
              <a:xfrm>
                <a:off x="366204" y="734505"/>
                <a:ext cx="3877703" cy="3877691"/>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25" name="TextBox 35">
              <a:extLst>
                <a:ext uri="{FF2B5EF4-FFF2-40B4-BE49-F238E27FC236}">
                  <a16:creationId xmlns:a16="http://schemas.microsoft.com/office/drawing/2014/main" id="{82BFF25A-C6B3-4B16-8486-1FE5020CBD8C}"/>
                </a:ext>
              </a:extLst>
            </p:cNvPr>
            <p:cNvSpPr txBox="1"/>
            <p:nvPr/>
          </p:nvSpPr>
          <p:spPr>
            <a:xfrm>
              <a:off x="3404406" y="2161199"/>
              <a:ext cx="753231" cy="376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7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68%</a:t>
              </a:r>
              <a:endParaRPr kumimoji="0" lang="zh-CN" altLang="en-US" sz="27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grpSp>
      <p:grpSp>
        <p:nvGrpSpPr>
          <p:cNvPr id="28" name="组合 27">
            <a:extLst>
              <a:ext uri="{FF2B5EF4-FFF2-40B4-BE49-F238E27FC236}">
                <a16:creationId xmlns:a16="http://schemas.microsoft.com/office/drawing/2014/main" id="{7D43472B-B0A8-45FD-B374-8ED17DE63E23}"/>
              </a:ext>
            </a:extLst>
          </p:cNvPr>
          <p:cNvGrpSpPr/>
          <p:nvPr/>
        </p:nvGrpSpPr>
        <p:grpSpPr>
          <a:xfrm>
            <a:off x="6595361" y="2802089"/>
            <a:ext cx="1255880" cy="1231464"/>
            <a:chOff x="4849324" y="1995712"/>
            <a:chExt cx="941921" cy="897257"/>
          </a:xfrm>
        </p:grpSpPr>
        <p:grpSp>
          <p:nvGrpSpPr>
            <p:cNvPr id="29" name="组合 28">
              <a:extLst>
                <a:ext uri="{FF2B5EF4-FFF2-40B4-BE49-F238E27FC236}">
                  <a16:creationId xmlns:a16="http://schemas.microsoft.com/office/drawing/2014/main" id="{B2710ADB-3F1B-4D2D-9166-0D60024DCA67}"/>
                </a:ext>
              </a:extLst>
            </p:cNvPr>
            <p:cNvGrpSpPr/>
            <p:nvPr/>
          </p:nvGrpSpPr>
          <p:grpSpPr>
            <a:xfrm rot="18900000">
              <a:off x="4849324" y="1995712"/>
              <a:ext cx="897259" cy="897257"/>
              <a:chOff x="304800" y="673100"/>
              <a:chExt cx="4000500" cy="4000500"/>
            </a:xfrm>
            <a:effectLst>
              <a:outerShdw blurRad="444500" dist="254000" dir="5640000" algn="tr" rotWithShape="0">
                <a:prstClr val="black">
                  <a:alpha val="50000"/>
                </a:prstClr>
              </a:outerShdw>
            </a:effectLst>
          </p:grpSpPr>
          <p:sp>
            <p:nvSpPr>
              <p:cNvPr id="31" name="同心圆 21">
                <a:extLst>
                  <a:ext uri="{FF2B5EF4-FFF2-40B4-BE49-F238E27FC236}">
                    <a16:creationId xmlns:a16="http://schemas.microsoft.com/office/drawing/2014/main" id="{9B019557-0CAE-4EAC-919D-3690DA2C0EA5}"/>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32" name="椭圆 31">
                <a:extLst>
                  <a:ext uri="{FF2B5EF4-FFF2-40B4-BE49-F238E27FC236}">
                    <a16:creationId xmlns:a16="http://schemas.microsoft.com/office/drawing/2014/main" id="{E462B21B-74EC-4260-8E43-5F0E3ACC5C43}"/>
                  </a:ext>
                </a:extLst>
              </p:cNvPr>
              <p:cNvSpPr/>
              <p:nvPr/>
            </p:nvSpPr>
            <p:spPr>
              <a:xfrm>
                <a:off x="366203" y="734507"/>
                <a:ext cx="3877701" cy="387769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30" name="TextBox 36">
              <a:extLst>
                <a:ext uri="{FF2B5EF4-FFF2-40B4-BE49-F238E27FC236}">
                  <a16:creationId xmlns:a16="http://schemas.microsoft.com/office/drawing/2014/main" id="{DFEBF385-B591-4F79-8C2F-A0F81B0161A4}"/>
                </a:ext>
              </a:extLst>
            </p:cNvPr>
            <p:cNvSpPr txBox="1"/>
            <p:nvPr/>
          </p:nvSpPr>
          <p:spPr>
            <a:xfrm>
              <a:off x="4963049" y="2222298"/>
              <a:ext cx="828196" cy="376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7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79%</a:t>
              </a:r>
              <a:endParaRPr kumimoji="0" lang="zh-CN" altLang="en-US" sz="27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grpSp>
      <p:grpSp>
        <p:nvGrpSpPr>
          <p:cNvPr id="33" name="组合 32">
            <a:extLst>
              <a:ext uri="{FF2B5EF4-FFF2-40B4-BE49-F238E27FC236}">
                <a16:creationId xmlns:a16="http://schemas.microsoft.com/office/drawing/2014/main" id="{3A64F7EC-0C8B-447F-9863-AC6862BCBD38}"/>
              </a:ext>
            </a:extLst>
          </p:cNvPr>
          <p:cNvGrpSpPr/>
          <p:nvPr/>
        </p:nvGrpSpPr>
        <p:grpSpPr>
          <a:xfrm>
            <a:off x="8670836" y="2847929"/>
            <a:ext cx="1268037" cy="1231464"/>
            <a:chOff x="6380261" y="2029113"/>
            <a:chExt cx="951040" cy="897257"/>
          </a:xfrm>
        </p:grpSpPr>
        <p:grpSp>
          <p:nvGrpSpPr>
            <p:cNvPr id="34" name="组合 33">
              <a:extLst>
                <a:ext uri="{FF2B5EF4-FFF2-40B4-BE49-F238E27FC236}">
                  <a16:creationId xmlns:a16="http://schemas.microsoft.com/office/drawing/2014/main" id="{5B3D32F3-40F6-44FF-BCFA-DCCC5B06BA36}"/>
                </a:ext>
              </a:extLst>
            </p:cNvPr>
            <p:cNvGrpSpPr/>
            <p:nvPr/>
          </p:nvGrpSpPr>
          <p:grpSpPr>
            <a:xfrm rot="18900000">
              <a:off x="6380261" y="2029113"/>
              <a:ext cx="897259" cy="897257"/>
              <a:chOff x="304800" y="673100"/>
              <a:chExt cx="4000500" cy="4000500"/>
            </a:xfrm>
            <a:effectLst>
              <a:outerShdw blurRad="444500" dist="254000" dir="5700000" sx="104000" sy="104000" algn="tr" rotWithShape="0">
                <a:prstClr val="black">
                  <a:alpha val="50000"/>
                </a:prstClr>
              </a:outerShdw>
            </a:effectLst>
          </p:grpSpPr>
          <p:sp>
            <p:nvSpPr>
              <p:cNvPr id="36" name="同心圆 26">
                <a:extLst>
                  <a:ext uri="{FF2B5EF4-FFF2-40B4-BE49-F238E27FC236}">
                    <a16:creationId xmlns:a16="http://schemas.microsoft.com/office/drawing/2014/main" id="{F85FAFDC-132C-4443-9E2B-370F0CEF0350}"/>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37" name="椭圆 36">
                <a:extLst>
                  <a:ext uri="{FF2B5EF4-FFF2-40B4-BE49-F238E27FC236}">
                    <a16:creationId xmlns:a16="http://schemas.microsoft.com/office/drawing/2014/main" id="{218A7DD7-25CF-4BF6-875B-E56B2159D1A8}"/>
                  </a:ext>
                </a:extLst>
              </p:cNvPr>
              <p:cNvSpPr/>
              <p:nvPr/>
            </p:nvSpPr>
            <p:spPr>
              <a:xfrm>
                <a:off x="366203" y="734507"/>
                <a:ext cx="3877701" cy="387769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35" name="TextBox 37">
              <a:extLst>
                <a:ext uri="{FF2B5EF4-FFF2-40B4-BE49-F238E27FC236}">
                  <a16:creationId xmlns:a16="http://schemas.microsoft.com/office/drawing/2014/main" id="{8FD34572-E4CF-40C5-9465-073B8E359AAD}"/>
                </a:ext>
              </a:extLst>
            </p:cNvPr>
            <p:cNvSpPr txBox="1"/>
            <p:nvPr/>
          </p:nvSpPr>
          <p:spPr>
            <a:xfrm>
              <a:off x="6501314" y="2303662"/>
              <a:ext cx="829987" cy="376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7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92%</a:t>
              </a:r>
              <a:endParaRPr kumimoji="0" lang="zh-CN" altLang="en-US" sz="2761"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grpSp>
      <p:sp>
        <p:nvSpPr>
          <p:cNvPr id="38" name="矩形 30">
            <a:extLst>
              <a:ext uri="{FF2B5EF4-FFF2-40B4-BE49-F238E27FC236}">
                <a16:creationId xmlns:a16="http://schemas.microsoft.com/office/drawing/2014/main" id="{9F665D88-9960-4401-986A-82F9D2BD4DCB}"/>
              </a:ext>
            </a:extLst>
          </p:cNvPr>
          <p:cNvSpPr>
            <a:spLocks noChangeArrowheads="1"/>
          </p:cNvSpPr>
          <p:nvPr/>
        </p:nvSpPr>
        <p:spPr bwMode="auto">
          <a:xfrm>
            <a:off x="4128811" y="4498334"/>
            <a:ext cx="1938663" cy="1363182"/>
          </a:xfrm>
          <a:prstGeom prst="rect">
            <a:avLst/>
          </a:prstGeom>
          <a:noFill/>
          <a:ln w="9525">
            <a:noFill/>
            <a:miter lim="800000"/>
          </a:ln>
        </p:spPr>
        <p:txBody>
          <a:bodyPr wrap="square" lIns="138607" tIns="69304" rIns="138607" bIns="69304">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您的内容打在这里，或者通过复制您的文本后在此框中选择粘贴，并选择只保留文字。您的内容打在这里，</a:t>
            </a:r>
          </a:p>
        </p:txBody>
      </p:sp>
      <p:sp>
        <p:nvSpPr>
          <p:cNvPr id="39" name="矩形 30">
            <a:extLst>
              <a:ext uri="{FF2B5EF4-FFF2-40B4-BE49-F238E27FC236}">
                <a16:creationId xmlns:a16="http://schemas.microsoft.com/office/drawing/2014/main" id="{F26FE175-F4E7-468D-BC00-226EC79939C2}"/>
              </a:ext>
            </a:extLst>
          </p:cNvPr>
          <p:cNvSpPr>
            <a:spLocks noChangeArrowheads="1"/>
          </p:cNvSpPr>
          <p:nvPr/>
        </p:nvSpPr>
        <p:spPr bwMode="auto">
          <a:xfrm>
            <a:off x="1958736" y="4498334"/>
            <a:ext cx="1938663" cy="1363182"/>
          </a:xfrm>
          <a:prstGeom prst="rect">
            <a:avLst/>
          </a:prstGeom>
          <a:noFill/>
          <a:ln w="9525">
            <a:noFill/>
            <a:miter lim="800000"/>
          </a:ln>
        </p:spPr>
        <p:txBody>
          <a:bodyPr wrap="square" lIns="138607" tIns="69304" rIns="138607" bIns="69304">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您的内容打在这里，或者通过复制您的文本后在此框中选择粘贴，并选择只保留文字。您的内容打在这里，</a:t>
            </a:r>
          </a:p>
        </p:txBody>
      </p:sp>
      <p:sp>
        <p:nvSpPr>
          <p:cNvPr id="40" name="矩形 39">
            <a:extLst>
              <a:ext uri="{FF2B5EF4-FFF2-40B4-BE49-F238E27FC236}">
                <a16:creationId xmlns:a16="http://schemas.microsoft.com/office/drawing/2014/main" id="{AAF2E36C-2D17-4600-BCB1-FBC9558BF573}"/>
              </a:ext>
            </a:extLst>
          </p:cNvPr>
          <p:cNvSpPr>
            <a:spLocks noChangeArrowheads="1"/>
          </p:cNvSpPr>
          <p:nvPr/>
        </p:nvSpPr>
        <p:spPr bwMode="auto">
          <a:xfrm>
            <a:off x="6278431" y="4498334"/>
            <a:ext cx="1938663" cy="1363182"/>
          </a:xfrm>
          <a:prstGeom prst="rect">
            <a:avLst/>
          </a:prstGeom>
          <a:noFill/>
          <a:ln w="9525">
            <a:noFill/>
            <a:miter lim="800000"/>
          </a:ln>
        </p:spPr>
        <p:txBody>
          <a:bodyPr wrap="square" lIns="138607" tIns="69304" rIns="138607" bIns="69304">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您的内容打在这里，或者通过复制您的文本后在此框中选择粘贴，并选择只保留文字。您的内容打在这里，</a:t>
            </a:r>
          </a:p>
        </p:txBody>
      </p:sp>
      <p:sp>
        <p:nvSpPr>
          <p:cNvPr id="41" name="矩形 30">
            <a:extLst>
              <a:ext uri="{FF2B5EF4-FFF2-40B4-BE49-F238E27FC236}">
                <a16:creationId xmlns:a16="http://schemas.microsoft.com/office/drawing/2014/main" id="{3804075C-37C2-46D2-B012-98AD502E7597}"/>
              </a:ext>
            </a:extLst>
          </p:cNvPr>
          <p:cNvSpPr>
            <a:spLocks noChangeArrowheads="1"/>
          </p:cNvSpPr>
          <p:nvPr/>
        </p:nvSpPr>
        <p:spPr bwMode="auto">
          <a:xfrm>
            <a:off x="8353142" y="4498334"/>
            <a:ext cx="1938663" cy="1363182"/>
          </a:xfrm>
          <a:prstGeom prst="rect">
            <a:avLst/>
          </a:prstGeom>
          <a:noFill/>
          <a:ln w="9525">
            <a:noFill/>
            <a:miter lim="800000"/>
          </a:ln>
        </p:spPr>
        <p:txBody>
          <a:bodyPr wrap="square" lIns="138607" tIns="69304" rIns="138607" bIns="69304">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您的内容打在这里，或者通过复制您的文本后在此框中选择粘贴，并选择只保留文字。您的内容打在这里，</a:t>
            </a:r>
          </a:p>
        </p:txBody>
      </p:sp>
      <p:sp>
        <p:nvSpPr>
          <p:cNvPr id="42" name="Freeform 8">
            <a:extLst>
              <a:ext uri="{FF2B5EF4-FFF2-40B4-BE49-F238E27FC236}">
                <a16:creationId xmlns:a16="http://schemas.microsoft.com/office/drawing/2014/main" id="{E5EB2C7F-A023-4362-9FCD-FA212962FD9C}"/>
              </a:ext>
            </a:extLst>
          </p:cNvPr>
          <p:cNvSpPr/>
          <p:nvPr/>
        </p:nvSpPr>
        <p:spPr bwMode="auto">
          <a:xfrm rot="18900000">
            <a:off x="2277254" y="3175322"/>
            <a:ext cx="1620439" cy="881268"/>
          </a:xfrm>
          <a:custGeom>
            <a:avLst/>
            <a:gdLst>
              <a:gd name="T0" fmla="*/ 8098 w 8105"/>
              <a:gd name="T1" fmla="*/ 0 h 4285"/>
              <a:gd name="T2" fmla="*/ 8105 w 8105"/>
              <a:gd name="T3" fmla="*/ 233 h 4285"/>
              <a:gd name="T4" fmla="*/ 4053 w 8105"/>
              <a:gd name="T5" fmla="*/ 4285 h 4285"/>
              <a:gd name="T6" fmla="*/ 0 w 8105"/>
              <a:gd name="T7" fmla="*/ 233 h 4285"/>
              <a:gd name="T8" fmla="*/ 7 w 8105"/>
              <a:gd name="T9" fmla="*/ 0 h 4285"/>
              <a:gd name="T10" fmla="*/ 1080 w 8105"/>
              <a:gd name="T11" fmla="*/ 0 h 4285"/>
              <a:gd name="T12" fmla="*/ 1071 w 8105"/>
              <a:gd name="T13" fmla="*/ 233 h 4285"/>
              <a:gd name="T14" fmla="*/ 4053 w 8105"/>
              <a:gd name="T15" fmla="*/ 3214 h 4285"/>
              <a:gd name="T16" fmla="*/ 7034 w 8105"/>
              <a:gd name="T17" fmla="*/ 233 h 4285"/>
              <a:gd name="T18" fmla="*/ 7025 w 8105"/>
              <a:gd name="T19" fmla="*/ 0 h 4285"/>
              <a:gd name="T20" fmla="*/ 8098 w 8105"/>
              <a:gd name="T21" fmla="*/ 0 h 4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05" h="4285">
                <a:moveTo>
                  <a:pt x="8098" y="0"/>
                </a:moveTo>
                <a:cubicBezTo>
                  <a:pt x="8103" y="77"/>
                  <a:pt x="8105" y="155"/>
                  <a:pt x="8105" y="233"/>
                </a:cubicBezTo>
                <a:cubicBezTo>
                  <a:pt x="8105" y="2471"/>
                  <a:pt x="6291" y="4285"/>
                  <a:pt x="4053" y="4285"/>
                </a:cubicBezTo>
                <a:cubicBezTo>
                  <a:pt x="1814" y="4285"/>
                  <a:pt x="0" y="2471"/>
                  <a:pt x="0" y="233"/>
                </a:cubicBezTo>
                <a:cubicBezTo>
                  <a:pt x="0" y="155"/>
                  <a:pt x="2" y="77"/>
                  <a:pt x="7" y="0"/>
                </a:cubicBezTo>
                <a:lnTo>
                  <a:pt x="1080" y="0"/>
                </a:lnTo>
                <a:cubicBezTo>
                  <a:pt x="1074" y="77"/>
                  <a:pt x="1071" y="154"/>
                  <a:pt x="1071" y="233"/>
                </a:cubicBezTo>
                <a:cubicBezTo>
                  <a:pt x="1071" y="1879"/>
                  <a:pt x="2406" y="3214"/>
                  <a:pt x="4053" y="3214"/>
                </a:cubicBezTo>
                <a:cubicBezTo>
                  <a:pt x="5699" y="3214"/>
                  <a:pt x="7034" y="1879"/>
                  <a:pt x="7034" y="233"/>
                </a:cubicBezTo>
                <a:cubicBezTo>
                  <a:pt x="7034" y="154"/>
                  <a:pt x="7031" y="77"/>
                  <a:pt x="7025" y="0"/>
                </a:cubicBezTo>
                <a:lnTo>
                  <a:pt x="8098" y="0"/>
                </a:lnTo>
                <a:close/>
              </a:path>
            </a:pathLst>
          </a:custGeom>
          <a:solidFill>
            <a:schemeClr val="accent1"/>
          </a:solidFill>
          <a:ln w="3175" cap="flat">
            <a:noFill/>
            <a:prstDash val="solid"/>
            <a:miter lim="800000"/>
          </a:ln>
        </p:spPr>
        <p:txBody>
          <a:bodyPr vert="horz" wrap="square" lIns="123149" tIns="61575" rIns="123149" bIns="6157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43" name="Freeform 7">
            <a:extLst>
              <a:ext uri="{FF2B5EF4-FFF2-40B4-BE49-F238E27FC236}">
                <a16:creationId xmlns:a16="http://schemas.microsoft.com/office/drawing/2014/main" id="{0569E894-8EA2-4C0C-83E2-962A4593A3B3}"/>
              </a:ext>
            </a:extLst>
          </p:cNvPr>
          <p:cNvSpPr/>
          <p:nvPr/>
        </p:nvSpPr>
        <p:spPr bwMode="auto">
          <a:xfrm rot="19087048">
            <a:off x="4421505" y="2993839"/>
            <a:ext cx="1583543" cy="1070720"/>
          </a:xfrm>
          <a:custGeom>
            <a:avLst/>
            <a:gdLst>
              <a:gd name="T0" fmla="*/ 7997 w 8105"/>
              <a:gd name="T1" fmla="*/ 0 h 4984"/>
              <a:gd name="T2" fmla="*/ 8105 w 8105"/>
              <a:gd name="T3" fmla="*/ 932 h 4984"/>
              <a:gd name="T4" fmla="*/ 4053 w 8105"/>
              <a:gd name="T5" fmla="*/ 4984 h 4984"/>
              <a:gd name="T6" fmla="*/ 0 w 8105"/>
              <a:gd name="T7" fmla="*/ 932 h 4984"/>
              <a:gd name="T8" fmla="*/ 108 w 8105"/>
              <a:gd name="T9" fmla="*/ 0 h 4984"/>
              <a:gd name="T10" fmla="*/ 1212 w 8105"/>
              <a:gd name="T11" fmla="*/ 0 h 4984"/>
              <a:gd name="T12" fmla="*/ 1218 w 8105"/>
              <a:gd name="T13" fmla="*/ 6 h 4984"/>
              <a:gd name="T14" fmla="*/ 1071 w 8105"/>
              <a:gd name="T15" fmla="*/ 932 h 4984"/>
              <a:gd name="T16" fmla="*/ 4053 w 8105"/>
              <a:gd name="T17" fmla="*/ 3913 h 4984"/>
              <a:gd name="T18" fmla="*/ 7034 w 8105"/>
              <a:gd name="T19" fmla="*/ 932 h 4984"/>
              <a:gd name="T20" fmla="*/ 6887 w 8105"/>
              <a:gd name="T21" fmla="*/ 6 h 4984"/>
              <a:gd name="T22" fmla="*/ 6893 w 8105"/>
              <a:gd name="T23" fmla="*/ 0 h 4984"/>
              <a:gd name="T24" fmla="*/ 7997 w 8105"/>
              <a:gd name="T25" fmla="*/ 0 h 4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05" h="4984">
                <a:moveTo>
                  <a:pt x="7997" y="0"/>
                </a:moveTo>
                <a:cubicBezTo>
                  <a:pt x="8068" y="299"/>
                  <a:pt x="8105" y="611"/>
                  <a:pt x="8105" y="932"/>
                </a:cubicBezTo>
                <a:cubicBezTo>
                  <a:pt x="8105" y="3170"/>
                  <a:pt x="6291" y="4984"/>
                  <a:pt x="4053" y="4984"/>
                </a:cubicBezTo>
                <a:cubicBezTo>
                  <a:pt x="1814" y="4984"/>
                  <a:pt x="0" y="3170"/>
                  <a:pt x="0" y="932"/>
                </a:cubicBezTo>
                <a:cubicBezTo>
                  <a:pt x="0" y="611"/>
                  <a:pt x="37" y="299"/>
                  <a:pt x="108" y="0"/>
                </a:cubicBezTo>
                <a:lnTo>
                  <a:pt x="1212" y="0"/>
                </a:lnTo>
                <a:lnTo>
                  <a:pt x="1218" y="6"/>
                </a:lnTo>
                <a:cubicBezTo>
                  <a:pt x="1123" y="297"/>
                  <a:pt x="1071" y="609"/>
                  <a:pt x="1071" y="932"/>
                </a:cubicBezTo>
                <a:cubicBezTo>
                  <a:pt x="1071" y="2578"/>
                  <a:pt x="2406" y="3913"/>
                  <a:pt x="4053" y="3913"/>
                </a:cubicBezTo>
                <a:cubicBezTo>
                  <a:pt x="5699" y="3913"/>
                  <a:pt x="7034" y="2578"/>
                  <a:pt x="7034" y="932"/>
                </a:cubicBezTo>
                <a:cubicBezTo>
                  <a:pt x="7034" y="609"/>
                  <a:pt x="6982" y="297"/>
                  <a:pt x="6887" y="6"/>
                </a:cubicBezTo>
                <a:lnTo>
                  <a:pt x="6893" y="0"/>
                </a:lnTo>
                <a:lnTo>
                  <a:pt x="7997" y="0"/>
                </a:lnTo>
                <a:close/>
              </a:path>
            </a:pathLst>
          </a:custGeom>
          <a:solidFill>
            <a:schemeClr val="accent2"/>
          </a:solidFill>
          <a:ln w="3175" cap="flat">
            <a:noFill/>
            <a:prstDash val="solid"/>
            <a:miter lim="800000"/>
          </a:ln>
        </p:spPr>
        <p:txBody>
          <a:bodyPr vert="horz" wrap="square" lIns="123149" tIns="61575" rIns="123149" bIns="6157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44" name="Freeform 6">
            <a:extLst>
              <a:ext uri="{FF2B5EF4-FFF2-40B4-BE49-F238E27FC236}">
                <a16:creationId xmlns:a16="http://schemas.microsoft.com/office/drawing/2014/main" id="{2292DF4E-8928-411F-9ABE-9EB487907ACD}"/>
              </a:ext>
            </a:extLst>
          </p:cNvPr>
          <p:cNvSpPr/>
          <p:nvPr/>
        </p:nvSpPr>
        <p:spPr bwMode="auto">
          <a:xfrm rot="19290703">
            <a:off x="6506277" y="2926732"/>
            <a:ext cx="1619019" cy="1261409"/>
          </a:xfrm>
          <a:custGeom>
            <a:avLst/>
            <a:gdLst>
              <a:gd name="T0" fmla="*/ 7492 w 8105"/>
              <a:gd name="T1" fmla="*/ 0 h 6195"/>
              <a:gd name="T2" fmla="*/ 8105 w 8105"/>
              <a:gd name="T3" fmla="*/ 2143 h 6195"/>
              <a:gd name="T4" fmla="*/ 4052 w 8105"/>
              <a:gd name="T5" fmla="*/ 6195 h 6195"/>
              <a:gd name="T6" fmla="*/ 0 w 8105"/>
              <a:gd name="T7" fmla="*/ 2143 h 6195"/>
              <a:gd name="T8" fmla="*/ 612 w 8105"/>
              <a:gd name="T9" fmla="*/ 0 h 6195"/>
              <a:gd name="T10" fmla="*/ 1957 w 8105"/>
              <a:gd name="T11" fmla="*/ 0 h 6195"/>
              <a:gd name="T12" fmla="*/ 1968 w 8105"/>
              <a:gd name="T13" fmla="*/ 11 h 6195"/>
              <a:gd name="T14" fmla="*/ 1071 w 8105"/>
              <a:gd name="T15" fmla="*/ 2143 h 6195"/>
              <a:gd name="T16" fmla="*/ 4052 w 8105"/>
              <a:gd name="T17" fmla="*/ 5124 h 6195"/>
              <a:gd name="T18" fmla="*/ 7033 w 8105"/>
              <a:gd name="T19" fmla="*/ 2143 h 6195"/>
              <a:gd name="T20" fmla="*/ 6136 w 8105"/>
              <a:gd name="T21" fmla="*/ 11 h 6195"/>
              <a:gd name="T22" fmla="*/ 6147 w 8105"/>
              <a:gd name="T23" fmla="*/ 0 h 6195"/>
              <a:gd name="T24" fmla="*/ 7492 w 8105"/>
              <a:gd name="T25" fmla="*/ 0 h 6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05" h="6195">
                <a:moveTo>
                  <a:pt x="7492" y="0"/>
                </a:moveTo>
                <a:cubicBezTo>
                  <a:pt x="7880" y="622"/>
                  <a:pt x="8105" y="1356"/>
                  <a:pt x="8105" y="2143"/>
                </a:cubicBezTo>
                <a:cubicBezTo>
                  <a:pt x="8105" y="4381"/>
                  <a:pt x="6290" y="6195"/>
                  <a:pt x="4052" y="6195"/>
                </a:cubicBezTo>
                <a:cubicBezTo>
                  <a:pt x="1814" y="6195"/>
                  <a:pt x="0" y="4381"/>
                  <a:pt x="0" y="2143"/>
                </a:cubicBezTo>
                <a:cubicBezTo>
                  <a:pt x="0" y="1356"/>
                  <a:pt x="224" y="622"/>
                  <a:pt x="612" y="0"/>
                </a:cubicBezTo>
                <a:lnTo>
                  <a:pt x="1957" y="0"/>
                </a:lnTo>
                <a:lnTo>
                  <a:pt x="1968" y="11"/>
                </a:lnTo>
                <a:cubicBezTo>
                  <a:pt x="1415" y="552"/>
                  <a:pt x="1071" y="1307"/>
                  <a:pt x="1071" y="2143"/>
                </a:cubicBezTo>
                <a:cubicBezTo>
                  <a:pt x="1071" y="3789"/>
                  <a:pt x="2406" y="5124"/>
                  <a:pt x="4052" y="5124"/>
                </a:cubicBezTo>
                <a:cubicBezTo>
                  <a:pt x="5699" y="5124"/>
                  <a:pt x="7033" y="3789"/>
                  <a:pt x="7033" y="2143"/>
                </a:cubicBezTo>
                <a:cubicBezTo>
                  <a:pt x="7033" y="1307"/>
                  <a:pt x="6690" y="552"/>
                  <a:pt x="6136" y="11"/>
                </a:cubicBezTo>
                <a:lnTo>
                  <a:pt x="6147" y="0"/>
                </a:lnTo>
                <a:lnTo>
                  <a:pt x="7492" y="0"/>
                </a:lnTo>
                <a:close/>
              </a:path>
            </a:pathLst>
          </a:custGeom>
          <a:solidFill>
            <a:schemeClr val="accent3"/>
          </a:solidFill>
          <a:ln w="3175" cap="flat">
            <a:noFill/>
            <a:prstDash val="solid"/>
            <a:miter lim="800000"/>
          </a:ln>
        </p:spPr>
        <p:txBody>
          <a:bodyPr vert="horz" wrap="square" lIns="123149" tIns="61575" rIns="123149" bIns="6157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45" name="Freeform 5">
            <a:extLst>
              <a:ext uri="{FF2B5EF4-FFF2-40B4-BE49-F238E27FC236}">
                <a16:creationId xmlns:a16="http://schemas.microsoft.com/office/drawing/2014/main" id="{C1FC27C3-EC4A-4547-AADC-214626F0EEC2}"/>
              </a:ext>
            </a:extLst>
          </p:cNvPr>
          <p:cNvSpPr/>
          <p:nvPr/>
        </p:nvSpPr>
        <p:spPr bwMode="auto">
          <a:xfrm rot="19810786">
            <a:off x="8491505" y="2698341"/>
            <a:ext cx="1611999" cy="1603079"/>
          </a:xfrm>
          <a:custGeom>
            <a:avLst/>
            <a:gdLst>
              <a:gd name="T0" fmla="*/ 5799 w 8105"/>
              <a:gd name="T1" fmla="*/ 0 h 7710"/>
              <a:gd name="T2" fmla="*/ 8105 w 8105"/>
              <a:gd name="T3" fmla="*/ 3658 h 7710"/>
              <a:gd name="T4" fmla="*/ 4052 w 8105"/>
              <a:gd name="T5" fmla="*/ 7710 h 7710"/>
              <a:gd name="T6" fmla="*/ 0 w 8105"/>
              <a:gd name="T7" fmla="*/ 3658 h 7710"/>
              <a:gd name="T8" fmla="*/ 2306 w 8105"/>
              <a:gd name="T9" fmla="*/ 0 h 7710"/>
              <a:gd name="T10" fmla="*/ 3128 w 8105"/>
              <a:gd name="T11" fmla="*/ 823 h 7710"/>
              <a:gd name="T12" fmla="*/ 1071 w 8105"/>
              <a:gd name="T13" fmla="*/ 3658 h 7710"/>
              <a:gd name="T14" fmla="*/ 4052 w 8105"/>
              <a:gd name="T15" fmla="*/ 6639 h 7710"/>
              <a:gd name="T16" fmla="*/ 7034 w 8105"/>
              <a:gd name="T17" fmla="*/ 3658 h 7710"/>
              <a:gd name="T18" fmla="*/ 4976 w 8105"/>
              <a:gd name="T19" fmla="*/ 823 h 7710"/>
              <a:gd name="T20" fmla="*/ 5799 w 8105"/>
              <a:gd name="T21" fmla="*/ 0 h 7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05" h="7710">
                <a:moveTo>
                  <a:pt x="5799" y="0"/>
                </a:moveTo>
                <a:cubicBezTo>
                  <a:pt x="7163" y="653"/>
                  <a:pt x="8105" y="2045"/>
                  <a:pt x="8105" y="3658"/>
                </a:cubicBezTo>
                <a:cubicBezTo>
                  <a:pt x="8105" y="5896"/>
                  <a:pt x="6291" y="7710"/>
                  <a:pt x="4052" y="7710"/>
                </a:cubicBezTo>
                <a:cubicBezTo>
                  <a:pt x="1814" y="7710"/>
                  <a:pt x="0" y="5896"/>
                  <a:pt x="0" y="3658"/>
                </a:cubicBezTo>
                <a:cubicBezTo>
                  <a:pt x="0" y="2045"/>
                  <a:pt x="942" y="653"/>
                  <a:pt x="2306" y="0"/>
                </a:cubicBezTo>
                <a:lnTo>
                  <a:pt x="3128" y="823"/>
                </a:lnTo>
                <a:cubicBezTo>
                  <a:pt x="1934" y="1212"/>
                  <a:pt x="1071" y="2334"/>
                  <a:pt x="1071" y="3658"/>
                </a:cubicBezTo>
                <a:cubicBezTo>
                  <a:pt x="1071" y="5304"/>
                  <a:pt x="2406" y="6639"/>
                  <a:pt x="4052" y="6639"/>
                </a:cubicBezTo>
                <a:cubicBezTo>
                  <a:pt x="5699" y="6639"/>
                  <a:pt x="7034" y="5304"/>
                  <a:pt x="7034" y="3658"/>
                </a:cubicBezTo>
                <a:cubicBezTo>
                  <a:pt x="7034" y="2334"/>
                  <a:pt x="6171" y="1212"/>
                  <a:pt x="4976" y="823"/>
                </a:cubicBezTo>
                <a:lnTo>
                  <a:pt x="5799" y="0"/>
                </a:lnTo>
                <a:close/>
              </a:path>
            </a:pathLst>
          </a:custGeom>
          <a:solidFill>
            <a:schemeClr val="accent4"/>
          </a:solidFill>
          <a:ln w="3175" cap="flat">
            <a:noFill/>
            <a:prstDash val="solid"/>
            <a:miter lim="800000"/>
          </a:ln>
        </p:spPr>
        <p:txBody>
          <a:bodyPr vert="horz" wrap="square" lIns="123149" tIns="61575" rIns="123149" bIns="6157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grpSp>
        <p:nvGrpSpPr>
          <p:cNvPr id="46" name="组合 45">
            <a:extLst>
              <a:ext uri="{FF2B5EF4-FFF2-40B4-BE49-F238E27FC236}">
                <a16:creationId xmlns:a16="http://schemas.microsoft.com/office/drawing/2014/main" id="{1C6B5633-35FE-40F5-8FCA-349FA1F63DE1}"/>
              </a:ext>
            </a:extLst>
          </p:cNvPr>
          <p:cNvGrpSpPr/>
          <p:nvPr/>
        </p:nvGrpSpPr>
        <p:grpSpPr>
          <a:xfrm>
            <a:off x="2248343" y="1801681"/>
            <a:ext cx="1280872" cy="338554"/>
            <a:chOff x="3477359" y="8005745"/>
            <a:chExt cx="2534423" cy="656121"/>
          </a:xfrm>
          <a:effectLst>
            <a:outerShdw blurRad="203200" dist="114300" dir="5400000" sx="102000" sy="102000" algn="t" rotWithShape="0">
              <a:prstClr val="black">
                <a:alpha val="29000"/>
              </a:prstClr>
            </a:outerShdw>
          </a:effectLst>
        </p:grpSpPr>
        <p:sp>
          <p:nvSpPr>
            <p:cNvPr id="47" name="流程图: 可选过程 46">
              <a:extLst>
                <a:ext uri="{FF2B5EF4-FFF2-40B4-BE49-F238E27FC236}">
                  <a16:creationId xmlns:a16="http://schemas.microsoft.com/office/drawing/2014/main" id="{54424E2C-EA2A-44D0-B3E8-836DA7D10952}"/>
                </a:ext>
              </a:extLst>
            </p:cNvPr>
            <p:cNvSpPr/>
            <p:nvPr/>
          </p:nvSpPr>
          <p:spPr>
            <a:xfrm>
              <a:off x="3477359" y="8032286"/>
              <a:ext cx="2534423" cy="584775"/>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a:ln>
                  <a:noFill/>
                </a:ln>
                <a:solidFill>
                  <a:prstClr val="white"/>
                </a:solidFill>
                <a:effectLst/>
                <a:uLnTx/>
                <a:uFillTx/>
                <a:latin typeface="微软雅黑"/>
                <a:ea typeface="微软雅黑"/>
                <a:cs typeface="+mn-cs"/>
              </a:endParaRPr>
            </a:p>
          </p:txBody>
        </p:sp>
        <p:sp>
          <p:nvSpPr>
            <p:cNvPr id="48" name="TextBox 56">
              <a:extLst>
                <a:ext uri="{FF2B5EF4-FFF2-40B4-BE49-F238E27FC236}">
                  <a16:creationId xmlns:a16="http://schemas.microsoft.com/office/drawing/2014/main" id="{22F0C609-3DC5-4E4D-A339-64D6F4CECE58}"/>
                </a:ext>
              </a:extLst>
            </p:cNvPr>
            <p:cNvSpPr txBox="1"/>
            <p:nvPr/>
          </p:nvSpPr>
          <p:spPr>
            <a:xfrm>
              <a:off x="3706432" y="8005745"/>
              <a:ext cx="1989363" cy="65612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white"/>
                  </a:solidFill>
                  <a:effectLst/>
                  <a:uLnTx/>
                  <a:uFillTx/>
                  <a:latin typeface="微软雅黑"/>
                  <a:ea typeface="微软雅黑"/>
                  <a:cs typeface="+mn-cs"/>
                </a:rPr>
                <a:t>添加标题</a:t>
              </a:r>
            </a:p>
          </p:txBody>
        </p:sp>
      </p:grpSp>
      <p:grpSp>
        <p:nvGrpSpPr>
          <p:cNvPr id="49" name="组合 48">
            <a:extLst>
              <a:ext uri="{FF2B5EF4-FFF2-40B4-BE49-F238E27FC236}">
                <a16:creationId xmlns:a16="http://schemas.microsoft.com/office/drawing/2014/main" id="{C3A3ED6E-D672-40ED-9701-C817B3CA3C8E}"/>
              </a:ext>
            </a:extLst>
          </p:cNvPr>
          <p:cNvGrpSpPr/>
          <p:nvPr/>
        </p:nvGrpSpPr>
        <p:grpSpPr>
          <a:xfrm>
            <a:off x="4353818" y="1773850"/>
            <a:ext cx="1280872" cy="338554"/>
            <a:chOff x="3477359" y="8005745"/>
            <a:chExt cx="2534423" cy="656121"/>
          </a:xfrm>
          <a:effectLst>
            <a:outerShdw blurRad="203200" dist="114300" dir="5400000" sx="102000" sy="102000" algn="t" rotWithShape="0">
              <a:prstClr val="black">
                <a:alpha val="29000"/>
              </a:prstClr>
            </a:outerShdw>
          </a:effectLst>
        </p:grpSpPr>
        <p:sp>
          <p:nvSpPr>
            <p:cNvPr id="50" name="流程图: 可选过程 49">
              <a:extLst>
                <a:ext uri="{FF2B5EF4-FFF2-40B4-BE49-F238E27FC236}">
                  <a16:creationId xmlns:a16="http://schemas.microsoft.com/office/drawing/2014/main" id="{A20B4C27-ADD4-4C50-A8FC-53CFEF20743C}"/>
                </a:ext>
              </a:extLst>
            </p:cNvPr>
            <p:cNvSpPr/>
            <p:nvPr/>
          </p:nvSpPr>
          <p:spPr>
            <a:xfrm>
              <a:off x="3477359" y="8032286"/>
              <a:ext cx="2534423" cy="584775"/>
            </a:xfrm>
            <a:prstGeom prst="flowChartAlternate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a:ln>
                  <a:noFill/>
                </a:ln>
                <a:solidFill>
                  <a:prstClr val="white"/>
                </a:solidFill>
                <a:effectLst/>
                <a:uLnTx/>
                <a:uFillTx/>
                <a:latin typeface="微软雅黑"/>
                <a:ea typeface="微软雅黑"/>
                <a:cs typeface="+mn-cs"/>
              </a:endParaRPr>
            </a:p>
          </p:txBody>
        </p:sp>
        <p:sp>
          <p:nvSpPr>
            <p:cNvPr id="51" name="TextBox 64">
              <a:extLst>
                <a:ext uri="{FF2B5EF4-FFF2-40B4-BE49-F238E27FC236}">
                  <a16:creationId xmlns:a16="http://schemas.microsoft.com/office/drawing/2014/main" id="{B48063C5-23B9-40ED-9836-60AF1380C05F}"/>
                </a:ext>
              </a:extLst>
            </p:cNvPr>
            <p:cNvSpPr txBox="1"/>
            <p:nvPr/>
          </p:nvSpPr>
          <p:spPr>
            <a:xfrm>
              <a:off x="3706432" y="8005745"/>
              <a:ext cx="1989363" cy="65612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white"/>
                  </a:solidFill>
                  <a:effectLst/>
                  <a:uLnTx/>
                  <a:uFillTx/>
                  <a:latin typeface="微软雅黑"/>
                  <a:ea typeface="微软雅黑"/>
                  <a:cs typeface="+mn-cs"/>
                </a:rPr>
                <a:t>添加标题</a:t>
              </a:r>
            </a:p>
          </p:txBody>
        </p:sp>
      </p:grpSp>
      <p:grpSp>
        <p:nvGrpSpPr>
          <p:cNvPr id="52" name="组合 51">
            <a:extLst>
              <a:ext uri="{FF2B5EF4-FFF2-40B4-BE49-F238E27FC236}">
                <a16:creationId xmlns:a16="http://schemas.microsoft.com/office/drawing/2014/main" id="{B3D2C442-9B67-4150-BE93-1763A9DEFFA3}"/>
              </a:ext>
            </a:extLst>
          </p:cNvPr>
          <p:cNvGrpSpPr/>
          <p:nvPr/>
        </p:nvGrpSpPr>
        <p:grpSpPr>
          <a:xfrm>
            <a:off x="6508600" y="1778562"/>
            <a:ext cx="1280872" cy="338554"/>
            <a:chOff x="3477359" y="8005745"/>
            <a:chExt cx="2534423" cy="656121"/>
          </a:xfrm>
          <a:effectLst>
            <a:outerShdw blurRad="203200" dist="114300" dir="5400000" sx="102000" sy="102000" algn="t" rotWithShape="0">
              <a:prstClr val="black">
                <a:alpha val="29000"/>
              </a:prstClr>
            </a:outerShdw>
          </a:effectLst>
        </p:grpSpPr>
        <p:sp>
          <p:nvSpPr>
            <p:cNvPr id="53" name="流程图: 可选过程 52">
              <a:extLst>
                <a:ext uri="{FF2B5EF4-FFF2-40B4-BE49-F238E27FC236}">
                  <a16:creationId xmlns:a16="http://schemas.microsoft.com/office/drawing/2014/main" id="{A52530B4-7A2D-46B4-9CF8-6A7805B911FC}"/>
                </a:ext>
              </a:extLst>
            </p:cNvPr>
            <p:cNvSpPr/>
            <p:nvPr/>
          </p:nvSpPr>
          <p:spPr>
            <a:xfrm>
              <a:off x="3477359" y="8032286"/>
              <a:ext cx="2534423" cy="584775"/>
            </a:xfrm>
            <a:prstGeom prst="flowChartAlternateProces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a:ln>
                  <a:noFill/>
                </a:ln>
                <a:solidFill>
                  <a:prstClr val="white"/>
                </a:solidFill>
                <a:effectLst/>
                <a:uLnTx/>
                <a:uFillTx/>
                <a:latin typeface="微软雅黑"/>
                <a:ea typeface="微软雅黑"/>
                <a:cs typeface="+mn-cs"/>
              </a:endParaRPr>
            </a:p>
          </p:txBody>
        </p:sp>
        <p:sp>
          <p:nvSpPr>
            <p:cNvPr id="54" name="TextBox 74">
              <a:extLst>
                <a:ext uri="{FF2B5EF4-FFF2-40B4-BE49-F238E27FC236}">
                  <a16:creationId xmlns:a16="http://schemas.microsoft.com/office/drawing/2014/main" id="{FDA4B6DA-AB32-46C8-B91F-28F49577443D}"/>
                </a:ext>
              </a:extLst>
            </p:cNvPr>
            <p:cNvSpPr txBox="1"/>
            <p:nvPr/>
          </p:nvSpPr>
          <p:spPr>
            <a:xfrm>
              <a:off x="3706432" y="8005745"/>
              <a:ext cx="1989363" cy="65612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white"/>
                  </a:solidFill>
                  <a:effectLst/>
                  <a:uLnTx/>
                  <a:uFillTx/>
                  <a:latin typeface="微软雅黑"/>
                  <a:ea typeface="微软雅黑"/>
                  <a:cs typeface="+mn-cs"/>
                </a:rPr>
                <a:t>添加标题</a:t>
              </a:r>
            </a:p>
          </p:txBody>
        </p:sp>
      </p:grpSp>
      <p:grpSp>
        <p:nvGrpSpPr>
          <p:cNvPr id="55" name="组合 54">
            <a:extLst>
              <a:ext uri="{FF2B5EF4-FFF2-40B4-BE49-F238E27FC236}">
                <a16:creationId xmlns:a16="http://schemas.microsoft.com/office/drawing/2014/main" id="{0CD1E73A-48CC-414C-B3F2-0036759B4598}"/>
              </a:ext>
            </a:extLst>
          </p:cNvPr>
          <p:cNvGrpSpPr/>
          <p:nvPr/>
        </p:nvGrpSpPr>
        <p:grpSpPr>
          <a:xfrm>
            <a:off x="8658001" y="1791776"/>
            <a:ext cx="1280872" cy="338554"/>
            <a:chOff x="3477359" y="8005745"/>
            <a:chExt cx="2534423" cy="656121"/>
          </a:xfrm>
          <a:effectLst>
            <a:outerShdw blurRad="203200" dist="114300" dir="5400000" sx="102000" sy="102000" algn="t" rotWithShape="0">
              <a:prstClr val="black">
                <a:alpha val="29000"/>
              </a:prstClr>
            </a:outerShdw>
          </a:effectLst>
        </p:grpSpPr>
        <p:sp>
          <p:nvSpPr>
            <p:cNvPr id="56" name="流程图: 可选过程 55">
              <a:extLst>
                <a:ext uri="{FF2B5EF4-FFF2-40B4-BE49-F238E27FC236}">
                  <a16:creationId xmlns:a16="http://schemas.microsoft.com/office/drawing/2014/main" id="{86290746-25B4-437D-A8FB-E8CBFE746204}"/>
                </a:ext>
              </a:extLst>
            </p:cNvPr>
            <p:cNvSpPr/>
            <p:nvPr/>
          </p:nvSpPr>
          <p:spPr>
            <a:xfrm>
              <a:off x="3477359" y="8032286"/>
              <a:ext cx="2534423" cy="584775"/>
            </a:xfrm>
            <a:prstGeom prst="flowChartAlternateProcess">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a:ln>
                  <a:noFill/>
                </a:ln>
                <a:solidFill>
                  <a:prstClr val="white"/>
                </a:solidFill>
                <a:effectLst/>
                <a:uLnTx/>
                <a:uFillTx/>
                <a:latin typeface="微软雅黑"/>
                <a:ea typeface="微软雅黑"/>
                <a:cs typeface="+mn-cs"/>
              </a:endParaRPr>
            </a:p>
          </p:txBody>
        </p:sp>
        <p:sp>
          <p:nvSpPr>
            <p:cNvPr id="57" name="TextBox 77">
              <a:extLst>
                <a:ext uri="{FF2B5EF4-FFF2-40B4-BE49-F238E27FC236}">
                  <a16:creationId xmlns:a16="http://schemas.microsoft.com/office/drawing/2014/main" id="{371C11C5-FF88-4DE6-A8A0-51BF24E51FC7}"/>
                </a:ext>
              </a:extLst>
            </p:cNvPr>
            <p:cNvSpPr txBox="1"/>
            <p:nvPr/>
          </p:nvSpPr>
          <p:spPr>
            <a:xfrm>
              <a:off x="3706432" y="8005745"/>
              <a:ext cx="1989363" cy="65612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white"/>
                  </a:solidFill>
                  <a:effectLst/>
                  <a:uLnTx/>
                  <a:uFillTx/>
                  <a:latin typeface="微软雅黑"/>
                  <a:ea typeface="微软雅黑"/>
                  <a:cs typeface="+mn-cs"/>
                </a:rPr>
                <a:t>添加标题</a:t>
              </a:r>
            </a:p>
          </p:txBody>
        </p:sp>
      </p:grpSp>
    </p:spTree>
    <p:extLst>
      <p:ext uri="{BB962C8B-B14F-4D97-AF65-F5344CB8AC3E}">
        <p14:creationId xmlns:p14="http://schemas.microsoft.com/office/powerpoint/2010/main" val="121696582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anim calcmode="lin" valueType="num">
                                      <p:cBhvr>
                                        <p:cTn id="8" dur="500" fill="hold"/>
                                        <p:tgtEl>
                                          <p:spTgt spid="46"/>
                                        </p:tgtEl>
                                        <p:attrNameLst>
                                          <p:attrName>ppt_x</p:attrName>
                                        </p:attrNameLst>
                                      </p:cBhvr>
                                      <p:tavLst>
                                        <p:tav tm="0">
                                          <p:val>
                                            <p:strVal val="#ppt_x"/>
                                          </p:val>
                                        </p:tav>
                                        <p:tav tm="100000">
                                          <p:val>
                                            <p:strVal val="#ppt_x"/>
                                          </p:val>
                                        </p:tav>
                                      </p:tavLst>
                                    </p:anim>
                                    <p:anim calcmode="lin" valueType="num">
                                      <p:cBhvr>
                                        <p:cTn id="9" dur="500" fill="hold"/>
                                        <p:tgtEl>
                                          <p:spTgt spid="4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nodeType="after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500"/>
                                        <p:tgtEl>
                                          <p:spTgt spid="49"/>
                                        </p:tgtEl>
                                      </p:cBhvr>
                                    </p:animEffect>
                                    <p:anim calcmode="lin" valueType="num">
                                      <p:cBhvr>
                                        <p:cTn id="14" dur="500" fill="hold"/>
                                        <p:tgtEl>
                                          <p:spTgt spid="49"/>
                                        </p:tgtEl>
                                        <p:attrNameLst>
                                          <p:attrName>ppt_x</p:attrName>
                                        </p:attrNameLst>
                                      </p:cBhvr>
                                      <p:tavLst>
                                        <p:tav tm="0">
                                          <p:val>
                                            <p:strVal val="#ppt_x"/>
                                          </p:val>
                                        </p:tav>
                                        <p:tav tm="100000">
                                          <p:val>
                                            <p:strVal val="#ppt_x"/>
                                          </p:val>
                                        </p:tav>
                                      </p:tavLst>
                                    </p:anim>
                                    <p:anim calcmode="lin" valueType="num">
                                      <p:cBhvr>
                                        <p:cTn id="15" dur="500" fill="hold"/>
                                        <p:tgtEl>
                                          <p:spTgt spid="49"/>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nodeType="after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500"/>
                                        <p:tgtEl>
                                          <p:spTgt spid="52"/>
                                        </p:tgtEl>
                                      </p:cBhvr>
                                    </p:animEffect>
                                    <p:anim calcmode="lin" valueType="num">
                                      <p:cBhvr>
                                        <p:cTn id="20" dur="500" fill="hold"/>
                                        <p:tgtEl>
                                          <p:spTgt spid="52"/>
                                        </p:tgtEl>
                                        <p:attrNameLst>
                                          <p:attrName>ppt_x</p:attrName>
                                        </p:attrNameLst>
                                      </p:cBhvr>
                                      <p:tavLst>
                                        <p:tav tm="0">
                                          <p:val>
                                            <p:strVal val="#ppt_x"/>
                                          </p:val>
                                        </p:tav>
                                        <p:tav tm="100000">
                                          <p:val>
                                            <p:strVal val="#ppt_x"/>
                                          </p:val>
                                        </p:tav>
                                      </p:tavLst>
                                    </p:anim>
                                    <p:anim calcmode="lin" valueType="num">
                                      <p:cBhvr>
                                        <p:cTn id="21" dur="500" fill="hold"/>
                                        <p:tgtEl>
                                          <p:spTgt spid="52"/>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7" presetClass="entr" presetSubtype="0" fill="hold" nodeType="after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fade">
                                      <p:cBhvr>
                                        <p:cTn id="25" dur="500"/>
                                        <p:tgtEl>
                                          <p:spTgt spid="55"/>
                                        </p:tgtEl>
                                      </p:cBhvr>
                                    </p:animEffect>
                                    <p:anim calcmode="lin" valueType="num">
                                      <p:cBhvr>
                                        <p:cTn id="26" dur="500" fill="hold"/>
                                        <p:tgtEl>
                                          <p:spTgt spid="55"/>
                                        </p:tgtEl>
                                        <p:attrNameLst>
                                          <p:attrName>ppt_x</p:attrName>
                                        </p:attrNameLst>
                                      </p:cBhvr>
                                      <p:tavLst>
                                        <p:tav tm="0">
                                          <p:val>
                                            <p:strVal val="#ppt_x"/>
                                          </p:val>
                                        </p:tav>
                                        <p:tav tm="100000">
                                          <p:val>
                                            <p:strVal val="#ppt_x"/>
                                          </p:val>
                                        </p:tav>
                                      </p:tavLst>
                                    </p:anim>
                                    <p:anim calcmode="lin" valueType="num">
                                      <p:cBhvr>
                                        <p:cTn id="27" dur="500" fill="hold"/>
                                        <p:tgtEl>
                                          <p:spTgt spid="55"/>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23" presetClass="entr" presetSubtype="272" fill="hold" nodeType="after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500" fill="hold"/>
                                        <p:tgtEl>
                                          <p:spTgt spid="17"/>
                                        </p:tgtEl>
                                        <p:attrNameLst>
                                          <p:attrName>ppt_w</p:attrName>
                                        </p:attrNameLst>
                                      </p:cBhvr>
                                      <p:tavLst>
                                        <p:tav tm="0">
                                          <p:val>
                                            <p:strVal val="2/3*#ppt_w"/>
                                          </p:val>
                                        </p:tav>
                                        <p:tav tm="100000">
                                          <p:val>
                                            <p:strVal val="#ppt_w"/>
                                          </p:val>
                                        </p:tav>
                                      </p:tavLst>
                                    </p:anim>
                                    <p:anim calcmode="lin" valueType="num">
                                      <p:cBhvr>
                                        <p:cTn id="32" dur="500" fill="hold"/>
                                        <p:tgtEl>
                                          <p:spTgt spid="17"/>
                                        </p:tgtEl>
                                        <p:attrNameLst>
                                          <p:attrName>ppt_h</p:attrName>
                                        </p:attrNameLst>
                                      </p:cBhvr>
                                      <p:tavLst>
                                        <p:tav tm="0">
                                          <p:val>
                                            <p:strVal val="2/3*#ppt_h"/>
                                          </p:val>
                                        </p:tav>
                                        <p:tav tm="100000">
                                          <p:val>
                                            <p:strVal val="#ppt_h"/>
                                          </p:val>
                                        </p:tav>
                                      </p:tavLst>
                                    </p:anim>
                                  </p:childTnLst>
                                </p:cTn>
                              </p:par>
                              <p:par>
                                <p:cTn id="33" presetID="21" presetClass="entr" presetSubtype="1"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wheel(1)">
                                      <p:cBhvr>
                                        <p:cTn id="35" dur="1000"/>
                                        <p:tgtEl>
                                          <p:spTgt spid="42"/>
                                        </p:tgtEl>
                                      </p:cBhvr>
                                    </p:animEffect>
                                  </p:childTnLst>
                                </p:cTn>
                              </p:par>
                            </p:childTnLst>
                          </p:cTn>
                        </p:par>
                        <p:par>
                          <p:cTn id="36" fill="hold">
                            <p:stCondLst>
                              <p:cond delay="3000"/>
                            </p:stCondLst>
                            <p:childTnLst>
                              <p:par>
                                <p:cTn id="37" presetID="23" presetClass="entr" presetSubtype="272" fill="hold" nodeType="after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p:cTn id="39" dur="500" fill="hold"/>
                                        <p:tgtEl>
                                          <p:spTgt spid="23"/>
                                        </p:tgtEl>
                                        <p:attrNameLst>
                                          <p:attrName>ppt_w</p:attrName>
                                        </p:attrNameLst>
                                      </p:cBhvr>
                                      <p:tavLst>
                                        <p:tav tm="0">
                                          <p:val>
                                            <p:strVal val="2/3*#ppt_w"/>
                                          </p:val>
                                        </p:tav>
                                        <p:tav tm="100000">
                                          <p:val>
                                            <p:strVal val="#ppt_w"/>
                                          </p:val>
                                        </p:tav>
                                      </p:tavLst>
                                    </p:anim>
                                    <p:anim calcmode="lin" valueType="num">
                                      <p:cBhvr>
                                        <p:cTn id="40" dur="500" fill="hold"/>
                                        <p:tgtEl>
                                          <p:spTgt spid="23"/>
                                        </p:tgtEl>
                                        <p:attrNameLst>
                                          <p:attrName>ppt_h</p:attrName>
                                        </p:attrNameLst>
                                      </p:cBhvr>
                                      <p:tavLst>
                                        <p:tav tm="0">
                                          <p:val>
                                            <p:strVal val="2/3*#ppt_h"/>
                                          </p:val>
                                        </p:tav>
                                        <p:tav tm="100000">
                                          <p:val>
                                            <p:strVal val="#ppt_h"/>
                                          </p:val>
                                        </p:tav>
                                      </p:tavLst>
                                    </p:anim>
                                  </p:childTnLst>
                                </p:cTn>
                              </p:par>
                              <p:par>
                                <p:cTn id="41" presetID="21" presetClass="entr" presetSubtype="1"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wheel(1)">
                                      <p:cBhvr>
                                        <p:cTn id="43" dur="1000"/>
                                        <p:tgtEl>
                                          <p:spTgt spid="43"/>
                                        </p:tgtEl>
                                      </p:cBhvr>
                                    </p:animEffect>
                                  </p:childTnLst>
                                </p:cTn>
                              </p:par>
                            </p:childTnLst>
                          </p:cTn>
                        </p:par>
                        <p:par>
                          <p:cTn id="44" fill="hold">
                            <p:stCondLst>
                              <p:cond delay="4000"/>
                            </p:stCondLst>
                            <p:childTnLst>
                              <p:par>
                                <p:cTn id="45" presetID="23" presetClass="entr" presetSubtype="272" fill="hold" nodeType="afterEffect">
                                  <p:stCondLst>
                                    <p:cond delay="0"/>
                                  </p:stCondLst>
                                  <p:childTnLst>
                                    <p:set>
                                      <p:cBhvr>
                                        <p:cTn id="46" dur="1" fill="hold">
                                          <p:stCondLst>
                                            <p:cond delay="0"/>
                                          </p:stCondLst>
                                        </p:cTn>
                                        <p:tgtEl>
                                          <p:spTgt spid="28"/>
                                        </p:tgtEl>
                                        <p:attrNameLst>
                                          <p:attrName>style.visibility</p:attrName>
                                        </p:attrNameLst>
                                      </p:cBhvr>
                                      <p:to>
                                        <p:strVal val="visible"/>
                                      </p:to>
                                    </p:set>
                                    <p:anim calcmode="lin" valueType="num">
                                      <p:cBhvr>
                                        <p:cTn id="47" dur="500" fill="hold"/>
                                        <p:tgtEl>
                                          <p:spTgt spid="28"/>
                                        </p:tgtEl>
                                        <p:attrNameLst>
                                          <p:attrName>ppt_w</p:attrName>
                                        </p:attrNameLst>
                                      </p:cBhvr>
                                      <p:tavLst>
                                        <p:tav tm="0">
                                          <p:val>
                                            <p:strVal val="2/3*#ppt_w"/>
                                          </p:val>
                                        </p:tav>
                                        <p:tav tm="100000">
                                          <p:val>
                                            <p:strVal val="#ppt_w"/>
                                          </p:val>
                                        </p:tav>
                                      </p:tavLst>
                                    </p:anim>
                                    <p:anim calcmode="lin" valueType="num">
                                      <p:cBhvr>
                                        <p:cTn id="48" dur="500" fill="hold"/>
                                        <p:tgtEl>
                                          <p:spTgt spid="28"/>
                                        </p:tgtEl>
                                        <p:attrNameLst>
                                          <p:attrName>ppt_h</p:attrName>
                                        </p:attrNameLst>
                                      </p:cBhvr>
                                      <p:tavLst>
                                        <p:tav tm="0">
                                          <p:val>
                                            <p:strVal val="2/3*#ppt_h"/>
                                          </p:val>
                                        </p:tav>
                                        <p:tav tm="100000">
                                          <p:val>
                                            <p:strVal val="#ppt_h"/>
                                          </p:val>
                                        </p:tav>
                                      </p:tavLst>
                                    </p:anim>
                                  </p:childTnLst>
                                </p:cTn>
                              </p:par>
                              <p:par>
                                <p:cTn id="49" presetID="21" presetClass="entr" presetSubtype="1"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wheel(1)">
                                      <p:cBhvr>
                                        <p:cTn id="51" dur="1000"/>
                                        <p:tgtEl>
                                          <p:spTgt spid="44"/>
                                        </p:tgtEl>
                                      </p:cBhvr>
                                    </p:animEffect>
                                  </p:childTnLst>
                                </p:cTn>
                              </p:par>
                            </p:childTnLst>
                          </p:cTn>
                        </p:par>
                        <p:par>
                          <p:cTn id="52" fill="hold">
                            <p:stCondLst>
                              <p:cond delay="5000"/>
                            </p:stCondLst>
                            <p:childTnLst>
                              <p:par>
                                <p:cTn id="53" presetID="23" presetClass="entr" presetSubtype="272" fill="hold" nodeType="after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p:cTn id="55" dur="500" fill="hold"/>
                                        <p:tgtEl>
                                          <p:spTgt spid="33"/>
                                        </p:tgtEl>
                                        <p:attrNameLst>
                                          <p:attrName>ppt_w</p:attrName>
                                        </p:attrNameLst>
                                      </p:cBhvr>
                                      <p:tavLst>
                                        <p:tav tm="0">
                                          <p:val>
                                            <p:strVal val="2/3*#ppt_w"/>
                                          </p:val>
                                        </p:tav>
                                        <p:tav tm="100000">
                                          <p:val>
                                            <p:strVal val="#ppt_w"/>
                                          </p:val>
                                        </p:tav>
                                      </p:tavLst>
                                    </p:anim>
                                    <p:anim calcmode="lin" valueType="num">
                                      <p:cBhvr>
                                        <p:cTn id="56" dur="500" fill="hold"/>
                                        <p:tgtEl>
                                          <p:spTgt spid="33"/>
                                        </p:tgtEl>
                                        <p:attrNameLst>
                                          <p:attrName>ppt_h</p:attrName>
                                        </p:attrNameLst>
                                      </p:cBhvr>
                                      <p:tavLst>
                                        <p:tav tm="0">
                                          <p:val>
                                            <p:strVal val="2/3*#ppt_h"/>
                                          </p:val>
                                        </p:tav>
                                        <p:tav tm="100000">
                                          <p:val>
                                            <p:strVal val="#ppt_h"/>
                                          </p:val>
                                        </p:tav>
                                      </p:tavLst>
                                    </p:anim>
                                  </p:childTnLst>
                                </p:cTn>
                              </p:par>
                              <p:par>
                                <p:cTn id="57" presetID="21" presetClass="entr" presetSubtype="1" fill="hold" grpId="0" nodeType="with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wheel(1)">
                                      <p:cBhvr>
                                        <p:cTn id="59" dur="1000"/>
                                        <p:tgtEl>
                                          <p:spTgt spid="45"/>
                                        </p:tgtEl>
                                      </p:cBhvr>
                                    </p:animEffect>
                                  </p:childTnLst>
                                </p:cTn>
                              </p:par>
                            </p:childTnLst>
                          </p:cTn>
                        </p:par>
                        <p:par>
                          <p:cTn id="60" fill="hold">
                            <p:stCondLst>
                              <p:cond delay="6000"/>
                            </p:stCondLst>
                            <p:childTnLst>
                              <p:par>
                                <p:cTn id="61" presetID="12" presetClass="entr" presetSubtype="1" fill="hold" grpId="0" nodeType="afterEffect">
                                  <p:stCondLst>
                                    <p:cond delay="0"/>
                                  </p:stCondLst>
                                  <p:childTnLst>
                                    <p:set>
                                      <p:cBhvr>
                                        <p:cTn id="62" dur="1" fill="hold">
                                          <p:stCondLst>
                                            <p:cond delay="0"/>
                                          </p:stCondLst>
                                        </p:cTn>
                                        <p:tgtEl>
                                          <p:spTgt spid="39"/>
                                        </p:tgtEl>
                                        <p:attrNameLst>
                                          <p:attrName>style.visibility</p:attrName>
                                        </p:attrNameLst>
                                      </p:cBhvr>
                                      <p:to>
                                        <p:strVal val="visible"/>
                                      </p:to>
                                    </p:set>
                                    <p:anim calcmode="lin" valueType="num">
                                      <p:cBhvr additive="base">
                                        <p:cTn id="63" dur="1000"/>
                                        <p:tgtEl>
                                          <p:spTgt spid="39"/>
                                        </p:tgtEl>
                                        <p:attrNameLst>
                                          <p:attrName>ppt_y</p:attrName>
                                        </p:attrNameLst>
                                      </p:cBhvr>
                                      <p:tavLst>
                                        <p:tav tm="0">
                                          <p:val>
                                            <p:strVal val="#ppt_y-#ppt_h*1.125000"/>
                                          </p:val>
                                        </p:tav>
                                        <p:tav tm="100000">
                                          <p:val>
                                            <p:strVal val="#ppt_y"/>
                                          </p:val>
                                        </p:tav>
                                      </p:tavLst>
                                    </p:anim>
                                    <p:animEffect transition="in" filter="wipe(down)">
                                      <p:cBhvr>
                                        <p:cTn id="64" dur="1000"/>
                                        <p:tgtEl>
                                          <p:spTgt spid="39"/>
                                        </p:tgtEl>
                                      </p:cBhvr>
                                    </p:animEffect>
                                  </p:childTnLst>
                                </p:cTn>
                              </p:par>
                              <p:par>
                                <p:cTn id="65" presetID="12" presetClass="entr" presetSubtype="1"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anim calcmode="lin" valueType="num">
                                      <p:cBhvr additive="base">
                                        <p:cTn id="67" dur="1000"/>
                                        <p:tgtEl>
                                          <p:spTgt spid="38"/>
                                        </p:tgtEl>
                                        <p:attrNameLst>
                                          <p:attrName>ppt_y</p:attrName>
                                        </p:attrNameLst>
                                      </p:cBhvr>
                                      <p:tavLst>
                                        <p:tav tm="0">
                                          <p:val>
                                            <p:strVal val="#ppt_y-#ppt_h*1.125000"/>
                                          </p:val>
                                        </p:tav>
                                        <p:tav tm="100000">
                                          <p:val>
                                            <p:strVal val="#ppt_y"/>
                                          </p:val>
                                        </p:tav>
                                      </p:tavLst>
                                    </p:anim>
                                    <p:animEffect transition="in" filter="wipe(down)">
                                      <p:cBhvr>
                                        <p:cTn id="68" dur="1000"/>
                                        <p:tgtEl>
                                          <p:spTgt spid="38"/>
                                        </p:tgtEl>
                                      </p:cBhvr>
                                    </p:animEffect>
                                  </p:childTnLst>
                                </p:cTn>
                              </p:par>
                              <p:par>
                                <p:cTn id="69" presetID="12" presetClass="entr" presetSubtype="1"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 calcmode="lin" valueType="num">
                                      <p:cBhvr additive="base">
                                        <p:cTn id="71" dur="1000"/>
                                        <p:tgtEl>
                                          <p:spTgt spid="40"/>
                                        </p:tgtEl>
                                        <p:attrNameLst>
                                          <p:attrName>ppt_y</p:attrName>
                                        </p:attrNameLst>
                                      </p:cBhvr>
                                      <p:tavLst>
                                        <p:tav tm="0">
                                          <p:val>
                                            <p:strVal val="#ppt_y-#ppt_h*1.125000"/>
                                          </p:val>
                                        </p:tav>
                                        <p:tav tm="100000">
                                          <p:val>
                                            <p:strVal val="#ppt_y"/>
                                          </p:val>
                                        </p:tav>
                                      </p:tavLst>
                                    </p:anim>
                                    <p:animEffect transition="in" filter="wipe(down)">
                                      <p:cBhvr>
                                        <p:cTn id="72" dur="1000"/>
                                        <p:tgtEl>
                                          <p:spTgt spid="40"/>
                                        </p:tgtEl>
                                      </p:cBhvr>
                                    </p:animEffect>
                                  </p:childTnLst>
                                </p:cTn>
                              </p:par>
                              <p:par>
                                <p:cTn id="73" presetID="12" presetClass="entr" presetSubtype="1"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anim calcmode="lin" valueType="num">
                                      <p:cBhvr additive="base">
                                        <p:cTn id="75" dur="1000"/>
                                        <p:tgtEl>
                                          <p:spTgt spid="41"/>
                                        </p:tgtEl>
                                        <p:attrNameLst>
                                          <p:attrName>ppt_y</p:attrName>
                                        </p:attrNameLst>
                                      </p:cBhvr>
                                      <p:tavLst>
                                        <p:tav tm="0">
                                          <p:val>
                                            <p:strVal val="#ppt_y-#ppt_h*1.125000"/>
                                          </p:val>
                                        </p:tav>
                                        <p:tav tm="100000">
                                          <p:val>
                                            <p:strVal val="#ppt_y"/>
                                          </p:val>
                                        </p:tav>
                                      </p:tavLst>
                                    </p:anim>
                                    <p:animEffect transition="in" filter="wipe(down)">
                                      <p:cBhvr>
                                        <p:cTn id="76"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P spid="42" grpId="0" animBg="1"/>
      <p:bldP spid="43" grpId="0" animBg="1"/>
      <p:bldP spid="44" grpId="0" animBg="1"/>
      <p:bldP spid="4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B244575-4136-48BD-97DD-9EB61A249A5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F047E516-A545-47C0-8DB1-8D71DB27EB17}"/>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02</a:t>
            </a:r>
          </a:p>
        </p:txBody>
      </p:sp>
      <p:grpSp>
        <p:nvGrpSpPr>
          <p:cNvPr id="4" name="组合 3">
            <a:extLst>
              <a:ext uri="{FF2B5EF4-FFF2-40B4-BE49-F238E27FC236}">
                <a16:creationId xmlns:a16="http://schemas.microsoft.com/office/drawing/2014/main" id="{944B8081-FB8A-456C-A9D4-BFDBB8282D74}"/>
              </a:ext>
            </a:extLst>
          </p:cNvPr>
          <p:cNvGrpSpPr/>
          <p:nvPr/>
        </p:nvGrpSpPr>
        <p:grpSpPr>
          <a:xfrm>
            <a:off x="0" y="6629400"/>
            <a:ext cx="12192000" cy="228600"/>
            <a:chOff x="0" y="6629400"/>
            <a:chExt cx="12192000" cy="228600"/>
          </a:xfrm>
        </p:grpSpPr>
        <p:grpSp>
          <p:nvGrpSpPr>
            <p:cNvPr id="5" name="组合 4">
              <a:extLst>
                <a:ext uri="{FF2B5EF4-FFF2-40B4-BE49-F238E27FC236}">
                  <a16:creationId xmlns:a16="http://schemas.microsoft.com/office/drawing/2014/main" id="{476DCCE8-4004-4E56-B56C-7967605C733A}"/>
                </a:ext>
              </a:extLst>
            </p:cNvPr>
            <p:cNvGrpSpPr/>
            <p:nvPr/>
          </p:nvGrpSpPr>
          <p:grpSpPr>
            <a:xfrm>
              <a:off x="0" y="6629400"/>
              <a:ext cx="6096000" cy="228600"/>
              <a:chOff x="0" y="6629400"/>
              <a:chExt cx="6822268" cy="228600"/>
            </a:xfrm>
          </p:grpSpPr>
          <p:sp>
            <p:nvSpPr>
              <p:cNvPr id="11" name="矩形 10">
                <a:extLst>
                  <a:ext uri="{FF2B5EF4-FFF2-40B4-BE49-F238E27FC236}">
                    <a16:creationId xmlns:a16="http://schemas.microsoft.com/office/drawing/2014/main" id="{E85EFE7C-15FE-43D7-9CF0-86B43F828D03}"/>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5AE983E3-5632-4F6E-B10F-92202C0FCA6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3" name="矩形 12">
                <a:extLst>
                  <a:ext uri="{FF2B5EF4-FFF2-40B4-BE49-F238E27FC236}">
                    <a16:creationId xmlns:a16="http://schemas.microsoft.com/office/drawing/2014/main" id="{3B2DD7C2-815E-4D34-AB2C-52A21DAC96AE}"/>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DA49AA9B-8207-4367-94DD-EC6024770162}"/>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6" name="组合 5">
              <a:extLst>
                <a:ext uri="{FF2B5EF4-FFF2-40B4-BE49-F238E27FC236}">
                  <a16:creationId xmlns:a16="http://schemas.microsoft.com/office/drawing/2014/main" id="{8657CCEE-A333-47F8-A36D-0AEDAE3F7B6B}"/>
                </a:ext>
              </a:extLst>
            </p:cNvPr>
            <p:cNvGrpSpPr/>
            <p:nvPr/>
          </p:nvGrpSpPr>
          <p:grpSpPr>
            <a:xfrm>
              <a:off x="6096000" y="6629400"/>
              <a:ext cx="6096000" cy="228600"/>
              <a:chOff x="0" y="6629400"/>
              <a:chExt cx="6822268" cy="228600"/>
            </a:xfrm>
          </p:grpSpPr>
          <p:sp>
            <p:nvSpPr>
              <p:cNvPr id="7" name="矩形 6">
                <a:extLst>
                  <a:ext uri="{FF2B5EF4-FFF2-40B4-BE49-F238E27FC236}">
                    <a16:creationId xmlns:a16="http://schemas.microsoft.com/office/drawing/2014/main" id="{0588218D-6554-48BF-B600-BE222C55228D}"/>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8" name="矩形 7">
                <a:extLst>
                  <a:ext uri="{FF2B5EF4-FFF2-40B4-BE49-F238E27FC236}">
                    <a16:creationId xmlns:a16="http://schemas.microsoft.com/office/drawing/2014/main" id="{FC616C1D-0C89-411C-B7D6-6C6C1E77997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9" name="矩形 8">
                <a:extLst>
                  <a:ext uri="{FF2B5EF4-FFF2-40B4-BE49-F238E27FC236}">
                    <a16:creationId xmlns:a16="http://schemas.microsoft.com/office/drawing/2014/main" id="{45D84DB6-9433-4A31-8283-1D767D25BD30}"/>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29EDFE7C-886D-45AA-A3AD-6E2011D9A491}"/>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5" name="矩形 14">
            <a:extLst>
              <a:ext uri="{FF2B5EF4-FFF2-40B4-BE49-F238E27FC236}">
                <a16:creationId xmlns:a16="http://schemas.microsoft.com/office/drawing/2014/main" id="{61495C8C-F7D4-41C7-97C4-90BEF46C122D}"/>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16" name="组合 15">
            <a:extLst>
              <a:ext uri="{FF2B5EF4-FFF2-40B4-BE49-F238E27FC236}">
                <a16:creationId xmlns:a16="http://schemas.microsoft.com/office/drawing/2014/main" id="{846C5DBB-3BA2-4747-9F5E-E4B6B2201077}"/>
              </a:ext>
            </a:extLst>
          </p:cNvPr>
          <p:cNvGrpSpPr/>
          <p:nvPr/>
        </p:nvGrpSpPr>
        <p:grpSpPr>
          <a:xfrm>
            <a:off x="1409700" y="1974531"/>
            <a:ext cx="9372600" cy="2499362"/>
            <a:chOff x="1409700" y="1949131"/>
            <a:chExt cx="9372600" cy="2499362"/>
          </a:xfrm>
        </p:grpSpPr>
        <p:grpSp>
          <p:nvGrpSpPr>
            <p:cNvPr id="17" name="组合 16">
              <a:extLst>
                <a:ext uri="{FF2B5EF4-FFF2-40B4-BE49-F238E27FC236}">
                  <a16:creationId xmlns:a16="http://schemas.microsoft.com/office/drawing/2014/main" id="{E48428A0-1CC9-4396-9E0F-9CA3AEE4F4C5}"/>
                </a:ext>
              </a:extLst>
            </p:cNvPr>
            <p:cNvGrpSpPr/>
            <p:nvPr/>
          </p:nvGrpSpPr>
          <p:grpSpPr>
            <a:xfrm>
              <a:off x="1409700" y="1949131"/>
              <a:ext cx="2152227" cy="2499362"/>
              <a:chOff x="1150937" y="2138361"/>
              <a:chExt cx="2066926" cy="2400302"/>
            </a:xfrm>
          </p:grpSpPr>
          <p:sp>
            <p:nvSpPr>
              <p:cNvPr id="30" name="菱形 29">
                <a:extLst>
                  <a:ext uri="{FF2B5EF4-FFF2-40B4-BE49-F238E27FC236}">
                    <a16:creationId xmlns:a16="http://schemas.microsoft.com/office/drawing/2014/main" id="{C045CD45-D278-487B-A419-58AC50973A7C}"/>
                  </a:ext>
                </a:extLst>
              </p:cNvPr>
              <p:cNvSpPr/>
              <p:nvPr/>
            </p:nvSpPr>
            <p:spPr>
              <a:xfrm>
                <a:off x="1150937" y="2471737"/>
                <a:ext cx="2066926" cy="2066926"/>
              </a:xfrm>
              <a:prstGeom prst="diamond">
                <a:avLst/>
              </a:prstGeom>
              <a:blipFill>
                <a:blip r:embed="rId4">
                  <a:grayscl/>
                </a:blip>
                <a:srcRect/>
                <a:stretch>
                  <a:fillRect l="-25148" r="-24852"/>
                </a:stretch>
              </a:bli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1" name="菱形 30">
                <a:extLst>
                  <a:ext uri="{FF2B5EF4-FFF2-40B4-BE49-F238E27FC236}">
                    <a16:creationId xmlns:a16="http://schemas.microsoft.com/office/drawing/2014/main" id="{1AD85826-05E7-4C4F-883D-9379336CFE63}"/>
                  </a:ext>
                </a:extLst>
              </p:cNvPr>
              <p:cNvSpPr/>
              <p:nvPr/>
            </p:nvSpPr>
            <p:spPr>
              <a:xfrm>
                <a:off x="1851024" y="2138361"/>
                <a:ext cx="666752" cy="666752"/>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2" name="菱形 32">
                <a:extLst>
                  <a:ext uri="{FF2B5EF4-FFF2-40B4-BE49-F238E27FC236}">
                    <a16:creationId xmlns:a16="http://schemas.microsoft.com/office/drawing/2014/main" id="{B45D1A25-7DCC-4D21-AFB4-F8ED5B4E3F93}"/>
                  </a:ext>
                </a:extLst>
              </p:cNvPr>
              <p:cNvSpPr/>
              <p:nvPr/>
            </p:nvSpPr>
            <p:spPr>
              <a:xfrm>
                <a:off x="2043735" y="2331284"/>
                <a:ext cx="281332" cy="280907"/>
              </a:xfrm>
              <a:custGeom>
                <a:avLst/>
                <a:gdLst>
                  <a:gd name="connsiteX0" fmla="*/ 506334 w 607638"/>
                  <a:gd name="connsiteY0" fmla="*/ 455027 h 606722"/>
                  <a:gd name="connsiteX1" fmla="*/ 506334 w 607638"/>
                  <a:gd name="connsiteY1" fmla="*/ 505592 h 606722"/>
                  <a:gd name="connsiteX2" fmla="*/ 531616 w 607638"/>
                  <a:gd name="connsiteY2" fmla="*/ 505592 h 606722"/>
                  <a:gd name="connsiteX3" fmla="*/ 556986 w 607638"/>
                  <a:gd name="connsiteY3" fmla="*/ 480265 h 606722"/>
                  <a:gd name="connsiteX4" fmla="*/ 531616 w 607638"/>
                  <a:gd name="connsiteY4" fmla="*/ 455027 h 606722"/>
                  <a:gd name="connsiteX5" fmla="*/ 430401 w 607638"/>
                  <a:gd name="connsiteY5" fmla="*/ 353896 h 606722"/>
                  <a:gd name="connsiteX6" fmla="*/ 405031 w 607638"/>
                  <a:gd name="connsiteY6" fmla="*/ 379223 h 606722"/>
                  <a:gd name="connsiteX7" fmla="*/ 430401 w 607638"/>
                  <a:gd name="connsiteY7" fmla="*/ 404461 h 606722"/>
                  <a:gd name="connsiteX8" fmla="*/ 455683 w 607638"/>
                  <a:gd name="connsiteY8" fmla="*/ 404461 h 606722"/>
                  <a:gd name="connsiteX9" fmla="*/ 455683 w 607638"/>
                  <a:gd name="connsiteY9" fmla="*/ 353896 h 606722"/>
                  <a:gd name="connsiteX10" fmla="*/ 480964 w 607638"/>
                  <a:gd name="connsiteY10" fmla="*/ 252766 h 606722"/>
                  <a:gd name="connsiteX11" fmla="*/ 506334 w 607638"/>
                  <a:gd name="connsiteY11" fmla="*/ 278093 h 606722"/>
                  <a:gd name="connsiteX12" fmla="*/ 506334 w 607638"/>
                  <a:gd name="connsiteY12" fmla="*/ 303331 h 606722"/>
                  <a:gd name="connsiteX13" fmla="*/ 556986 w 607638"/>
                  <a:gd name="connsiteY13" fmla="*/ 303331 h 606722"/>
                  <a:gd name="connsiteX14" fmla="*/ 582268 w 607638"/>
                  <a:gd name="connsiteY14" fmla="*/ 328658 h 606722"/>
                  <a:gd name="connsiteX15" fmla="*/ 556986 w 607638"/>
                  <a:gd name="connsiteY15" fmla="*/ 353896 h 606722"/>
                  <a:gd name="connsiteX16" fmla="*/ 506334 w 607638"/>
                  <a:gd name="connsiteY16" fmla="*/ 353896 h 606722"/>
                  <a:gd name="connsiteX17" fmla="*/ 506334 w 607638"/>
                  <a:gd name="connsiteY17" fmla="*/ 404461 h 606722"/>
                  <a:gd name="connsiteX18" fmla="*/ 531616 w 607638"/>
                  <a:gd name="connsiteY18" fmla="*/ 404461 h 606722"/>
                  <a:gd name="connsiteX19" fmla="*/ 607638 w 607638"/>
                  <a:gd name="connsiteY19" fmla="*/ 480265 h 606722"/>
                  <a:gd name="connsiteX20" fmla="*/ 531616 w 607638"/>
                  <a:gd name="connsiteY20" fmla="*/ 556157 h 606722"/>
                  <a:gd name="connsiteX21" fmla="*/ 506334 w 607638"/>
                  <a:gd name="connsiteY21" fmla="*/ 556157 h 606722"/>
                  <a:gd name="connsiteX22" fmla="*/ 506334 w 607638"/>
                  <a:gd name="connsiteY22" fmla="*/ 581395 h 606722"/>
                  <a:gd name="connsiteX23" fmla="*/ 480964 w 607638"/>
                  <a:gd name="connsiteY23" fmla="*/ 606722 h 606722"/>
                  <a:gd name="connsiteX24" fmla="*/ 455683 w 607638"/>
                  <a:gd name="connsiteY24" fmla="*/ 581395 h 606722"/>
                  <a:gd name="connsiteX25" fmla="*/ 455683 w 607638"/>
                  <a:gd name="connsiteY25" fmla="*/ 556157 h 606722"/>
                  <a:gd name="connsiteX26" fmla="*/ 405031 w 607638"/>
                  <a:gd name="connsiteY26" fmla="*/ 556157 h 606722"/>
                  <a:gd name="connsiteX27" fmla="*/ 379749 w 607638"/>
                  <a:gd name="connsiteY27" fmla="*/ 530830 h 606722"/>
                  <a:gd name="connsiteX28" fmla="*/ 405031 w 607638"/>
                  <a:gd name="connsiteY28" fmla="*/ 505592 h 606722"/>
                  <a:gd name="connsiteX29" fmla="*/ 455683 w 607638"/>
                  <a:gd name="connsiteY29" fmla="*/ 505592 h 606722"/>
                  <a:gd name="connsiteX30" fmla="*/ 455683 w 607638"/>
                  <a:gd name="connsiteY30" fmla="*/ 455027 h 606722"/>
                  <a:gd name="connsiteX31" fmla="*/ 430401 w 607638"/>
                  <a:gd name="connsiteY31" fmla="*/ 455027 h 606722"/>
                  <a:gd name="connsiteX32" fmla="*/ 354379 w 607638"/>
                  <a:gd name="connsiteY32" fmla="*/ 379223 h 606722"/>
                  <a:gd name="connsiteX33" fmla="*/ 430401 w 607638"/>
                  <a:gd name="connsiteY33" fmla="*/ 303331 h 606722"/>
                  <a:gd name="connsiteX34" fmla="*/ 455683 w 607638"/>
                  <a:gd name="connsiteY34" fmla="*/ 303331 h 606722"/>
                  <a:gd name="connsiteX35" fmla="*/ 455683 w 607638"/>
                  <a:gd name="connsiteY35" fmla="*/ 278093 h 606722"/>
                  <a:gd name="connsiteX36" fmla="*/ 480964 w 607638"/>
                  <a:gd name="connsiteY36" fmla="*/ 252766 h 606722"/>
                  <a:gd name="connsiteX37" fmla="*/ 303759 w 607638"/>
                  <a:gd name="connsiteY37" fmla="*/ 151716 h 606722"/>
                  <a:gd name="connsiteX38" fmla="*/ 329117 w 607638"/>
                  <a:gd name="connsiteY38" fmla="*/ 176950 h 606722"/>
                  <a:gd name="connsiteX39" fmla="*/ 329117 w 607638"/>
                  <a:gd name="connsiteY39" fmla="*/ 303301 h 606722"/>
                  <a:gd name="connsiteX40" fmla="*/ 303759 w 607638"/>
                  <a:gd name="connsiteY40" fmla="*/ 328624 h 606722"/>
                  <a:gd name="connsiteX41" fmla="*/ 227862 w 607638"/>
                  <a:gd name="connsiteY41" fmla="*/ 328624 h 606722"/>
                  <a:gd name="connsiteX42" fmla="*/ 202593 w 607638"/>
                  <a:gd name="connsiteY42" fmla="*/ 303301 h 606722"/>
                  <a:gd name="connsiteX43" fmla="*/ 227862 w 607638"/>
                  <a:gd name="connsiteY43" fmla="*/ 278066 h 606722"/>
                  <a:gd name="connsiteX44" fmla="*/ 278490 w 607638"/>
                  <a:gd name="connsiteY44" fmla="*/ 278066 h 606722"/>
                  <a:gd name="connsiteX45" fmla="*/ 278490 w 607638"/>
                  <a:gd name="connsiteY45" fmla="*/ 176950 h 606722"/>
                  <a:gd name="connsiteX46" fmla="*/ 303759 w 607638"/>
                  <a:gd name="connsiteY46" fmla="*/ 151716 h 606722"/>
                  <a:gd name="connsiteX47" fmla="*/ 303762 w 607638"/>
                  <a:gd name="connsiteY47" fmla="*/ 0 h 606722"/>
                  <a:gd name="connsiteX48" fmla="*/ 606634 w 607638"/>
                  <a:gd name="connsiteY48" fmla="*/ 220667 h 606722"/>
                  <a:gd name="connsiteX49" fmla="*/ 589190 w 607638"/>
                  <a:gd name="connsiteY49" fmla="*/ 251860 h 606722"/>
                  <a:gd name="connsiteX50" fmla="*/ 557950 w 607638"/>
                  <a:gd name="connsiteY50" fmla="*/ 234353 h 606722"/>
                  <a:gd name="connsiteX51" fmla="*/ 303762 w 607638"/>
                  <a:gd name="connsiteY51" fmla="*/ 50568 h 606722"/>
                  <a:gd name="connsiteX52" fmla="*/ 50642 w 607638"/>
                  <a:gd name="connsiteY52" fmla="*/ 303317 h 606722"/>
                  <a:gd name="connsiteX53" fmla="*/ 303762 w 607638"/>
                  <a:gd name="connsiteY53" fmla="*/ 556154 h 606722"/>
                  <a:gd name="connsiteX54" fmla="*/ 329127 w 607638"/>
                  <a:gd name="connsiteY54" fmla="*/ 581394 h 606722"/>
                  <a:gd name="connsiteX55" fmla="*/ 303762 w 607638"/>
                  <a:gd name="connsiteY55" fmla="*/ 606722 h 606722"/>
                  <a:gd name="connsiteX56" fmla="*/ 0 w 607638"/>
                  <a:gd name="connsiteY56" fmla="*/ 303317 h 606722"/>
                  <a:gd name="connsiteX57" fmla="*/ 303762 w 607638"/>
                  <a:gd name="connsiteY5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7638" h="606722">
                    <a:moveTo>
                      <a:pt x="506334" y="455027"/>
                    </a:moveTo>
                    <a:lnTo>
                      <a:pt x="506334" y="505592"/>
                    </a:lnTo>
                    <a:lnTo>
                      <a:pt x="531616" y="505592"/>
                    </a:lnTo>
                    <a:cubicBezTo>
                      <a:pt x="545592" y="505592"/>
                      <a:pt x="556986" y="494217"/>
                      <a:pt x="556986" y="480265"/>
                    </a:cubicBezTo>
                    <a:cubicBezTo>
                      <a:pt x="556986" y="466401"/>
                      <a:pt x="545592" y="455027"/>
                      <a:pt x="531616" y="455027"/>
                    </a:cubicBezTo>
                    <a:close/>
                    <a:moveTo>
                      <a:pt x="430401" y="353896"/>
                    </a:moveTo>
                    <a:cubicBezTo>
                      <a:pt x="416425" y="353896"/>
                      <a:pt x="405031" y="365271"/>
                      <a:pt x="405031" y="379223"/>
                    </a:cubicBezTo>
                    <a:cubicBezTo>
                      <a:pt x="405031" y="393087"/>
                      <a:pt x="416425" y="404461"/>
                      <a:pt x="430401" y="404461"/>
                    </a:cubicBezTo>
                    <a:lnTo>
                      <a:pt x="455683" y="404461"/>
                    </a:lnTo>
                    <a:lnTo>
                      <a:pt x="455683" y="353896"/>
                    </a:lnTo>
                    <a:close/>
                    <a:moveTo>
                      <a:pt x="480964" y="252766"/>
                    </a:moveTo>
                    <a:cubicBezTo>
                      <a:pt x="495029" y="252766"/>
                      <a:pt x="506334" y="264141"/>
                      <a:pt x="506334" y="278093"/>
                    </a:cubicBezTo>
                    <a:lnTo>
                      <a:pt x="506334" y="303331"/>
                    </a:lnTo>
                    <a:lnTo>
                      <a:pt x="556986" y="303331"/>
                    </a:lnTo>
                    <a:cubicBezTo>
                      <a:pt x="570962" y="303331"/>
                      <a:pt x="582268" y="314706"/>
                      <a:pt x="582268" y="328658"/>
                    </a:cubicBezTo>
                    <a:cubicBezTo>
                      <a:pt x="582268" y="342610"/>
                      <a:pt x="570962" y="353896"/>
                      <a:pt x="556986" y="353896"/>
                    </a:cubicBezTo>
                    <a:lnTo>
                      <a:pt x="506334" y="353896"/>
                    </a:lnTo>
                    <a:lnTo>
                      <a:pt x="506334" y="404461"/>
                    </a:lnTo>
                    <a:lnTo>
                      <a:pt x="531616" y="404461"/>
                    </a:lnTo>
                    <a:cubicBezTo>
                      <a:pt x="573544" y="404461"/>
                      <a:pt x="607638" y="438497"/>
                      <a:pt x="607638" y="480265"/>
                    </a:cubicBezTo>
                    <a:cubicBezTo>
                      <a:pt x="607638" y="522121"/>
                      <a:pt x="573544" y="556157"/>
                      <a:pt x="531616" y="556157"/>
                    </a:cubicBezTo>
                    <a:lnTo>
                      <a:pt x="506334" y="556157"/>
                    </a:lnTo>
                    <a:lnTo>
                      <a:pt x="506334" y="581395"/>
                    </a:lnTo>
                    <a:cubicBezTo>
                      <a:pt x="506334" y="595347"/>
                      <a:pt x="495029" y="606722"/>
                      <a:pt x="480964" y="606722"/>
                    </a:cubicBezTo>
                    <a:cubicBezTo>
                      <a:pt x="466988" y="606722"/>
                      <a:pt x="455683" y="595347"/>
                      <a:pt x="455683" y="581395"/>
                    </a:cubicBezTo>
                    <a:lnTo>
                      <a:pt x="455683" y="556157"/>
                    </a:lnTo>
                    <a:lnTo>
                      <a:pt x="405031" y="556157"/>
                    </a:lnTo>
                    <a:cubicBezTo>
                      <a:pt x="391055" y="556157"/>
                      <a:pt x="379749" y="544782"/>
                      <a:pt x="379749" y="530830"/>
                    </a:cubicBezTo>
                    <a:cubicBezTo>
                      <a:pt x="379749" y="516878"/>
                      <a:pt x="391055" y="505592"/>
                      <a:pt x="405031" y="505592"/>
                    </a:cubicBezTo>
                    <a:lnTo>
                      <a:pt x="455683" y="505592"/>
                    </a:lnTo>
                    <a:lnTo>
                      <a:pt x="455683" y="455027"/>
                    </a:lnTo>
                    <a:lnTo>
                      <a:pt x="430401" y="455027"/>
                    </a:lnTo>
                    <a:cubicBezTo>
                      <a:pt x="388473" y="455027"/>
                      <a:pt x="354379" y="420991"/>
                      <a:pt x="354379" y="379223"/>
                    </a:cubicBezTo>
                    <a:cubicBezTo>
                      <a:pt x="354379" y="337367"/>
                      <a:pt x="388473" y="303331"/>
                      <a:pt x="430401" y="303331"/>
                    </a:cubicBezTo>
                    <a:lnTo>
                      <a:pt x="455683" y="303331"/>
                    </a:lnTo>
                    <a:lnTo>
                      <a:pt x="455683" y="278093"/>
                    </a:lnTo>
                    <a:cubicBezTo>
                      <a:pt x="455683" y="264141"/>
                      <a:pt x="466988" y="252766"/>
                      <a:pt x="480964" y="252766"/>
                    </a:cubicBezTo>
                    <a:close/>
                    <a:moveTo>
                      <a:pt x="303759" y="151716"/>
                    </a:moveTo>
                    <a:cubicBezTo>
                      <a:pt x="317817" y="151716"/>
                      <a:pt x="329117" y="163000"/>
                      <a:pt x="329117" y="176950"/>
                    </a:cubicBezTo>
                    <a:lnTo>
                      <a:pt x="329117" y="303301"/>
                    </a:lnTo>
                    <a:cubicBezTo>
                      <a:pt x="329117" y="317251"/>
                      <a:pt x="317817" y="328624"/>
                      <a:pt x="303759" y="328624"/>
                    </a:cubicBezTo>
                    <a:lnTo>
                      <a:pt x="227862" y="328624"/>
                    </a:lnTo>
                    <a:cubicBezTo>
                      <a:pt x="213893" y="328624"/>
                      <a:pt x="202593" y="317251"/>
                      <a:pt x="202593" y="303301"/>
                    </a:cubicBezTo>
                    <a:cubicBezTo>
                      <a:pt x="202593" y="289351"/>
                      <a:pt x="213893" y="278066"/>
                      <a:pt x="227862" y="278066"/>
                    </a:cubicBezTo>
                    <a:lnTo>
                      <a:pt x="278490" y="278066"/>
                    </a:lnTo>
                    <a:lnTo>
                      <a:pt x="278490" y="176950"/>
                    </a:lnTo>
                    <a:cubicBezTo>
                      <a:pt x="278490" y="163000"/>
                      <a:pt x="289790" y="151716"/>
                      <a:pt x="303759" y="151716"/>
                    </a:cubicBezTo>
                    <a:close/>
                    <a:moveTo>
                      <a:pt x="303762" y="0"/>
                    </a:moveTo>
                    <a:cubicBezTo>
                      <a:pt x="443049" y="0"/>
                      <a:pt x="570410" y="92781"/>
                      <a:pt x="606634" y="220667"/>
                    </a:cubicBezTo>
                    <a:cubicBezTo>
                      <a:pt x="610461" y="234086"/>
                      <a:pt x="602629" y="248039"/>
                      <a:pt x="589190" y="251860"/>
                    </a:cubicBezTo>
                    <a:cubicBezTo>
                      <a:pt x="575839" y="255504"/>
                      <a:pt x="561688" y="247861"/>
                      <a:pt x="557950" y="234353"/>
                    </a:cubicBezTo>
                    <a:cubicBezTo>
                      <a:pt x="527779" y="127885"/>
                      <a:pt x="420888" y="50568"/>
                      <a:pt x="303762" y="50568"/>
                    </a:cubicBezTo>
                    <a:cubicBezTo>
                      <a:pt x="164208" y="50568"/>
                      <a:pt x="50642" y="163967"/>
                      <a:pt x="50642" y="303317"/>
                    </a:cubicBezTo>
                    <a:cubicBezTo>
                      <a:pt x="50642" y="442755"/>
                      <a:pt x="164208" y="556154"/>
                      <a:pt x="303762" y="556154"/>
                    </a:cubicBezTo>
                    <a:cubicBezTo>
                      <a:pt x="317824" y="556154"/>
                      <a:pt x="329127" y="567441"/>
                      <a:pt x="329127" y="581394"/>
                    </a:cubicBezTo>
                    <a:cubicBezTo>
                      <a:pt x="329127" y="595347"/>
                      <a:pt x="317824" y="606722"/>
                      <a:pt x="303762" y="606722"/>
                    </a:cubicBezTo>
                    <a:cubicBezTo>
                      <a:pt x="136261" y="606722"/>
                      <a:pt x="0" y="470661"/>
                      <a:pt x="0" y="303317"/>
                    </a:cubicBezTo>
                    <a:cubicBezTo>
                      <a:pt x="0" y="136061"/>
                      <a:pt x="136261" y="0"/>
                      <a:pt x="30376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nvGrpSpPr>
            <p:cNvPr id="18" name="组合 17">
              <a:extLst>
                <a:ext uri="{FF2B5EF4-FFF2-40B4-BE49-F238E27FC236}">
                  <a16:creationId xmlns:a16="http://schemas.microsoft.com/office/drawing/2014/main" id="{4366FB03-FCC6-43D8-9AE2-FAED45FF6FCB}"/>
                </a:ext>
              </a:extLst>
            </p:cNvPr>
            <p:cNvGrpSpPr/>
            <p:nvPr/>
          </p:nvGrpSpPr>
          <p:grpSpPr>
            <a:xfrm>
              <a:off x="3816491" y="1949131"/>
              <a:ext cx="2152227" cy="2499362"/>
              <a:chOff x="1150937" y="2138361"/>
              <a:chExt cx="2066926" cy="2400302"/>
            </a:xfrm>
          </p:grpSpPr>
          <p:sp>
            <p:nvSpPr>
              <p:cNvPr id="27" name="菱形 26">
                <a:extLst>
                  <a:ext uri="{FF2B5EF4-FFF2-40B4-BE49-F238E27FC236}">
                    <a16:creationId xmlns:a16="http://schemas.microsoft.com/office/drawing/2014/main" id="{134EBD0B-4663-4F9B-905D-82A59538AE53}"/>
                  </a:ext>
                </a:extLst>
              </p:cNvPr>
              <p:cNvSpPr/>
              <p:nvPr/>
            </p:nvSpPr>
            <p:spPr>
              <a:xfrm>
                <a:off x="1150937" y="2471737"/>
                <a:ext cx="2066926" cy="2066926"/>
              </a:xfrm>
              <a:prstGeom prst="diamond">
                <a:avLst/>
              </a:prstGeom>
              <a:blipFill>
                <a:blip r:embed="rId5">
                  <a:grayscl/>
                </a:blip>
                <a:srcRect/>
                <a:stretch>
                  <a:fillRect l="-25177" r="-24882"/>
                </a:stretch>
              </a:bli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8" name="菱形 27">
                <a:extLst>
                  <a:ext uri="{FF2B5EF4-FFF2-40B4-BE49-F238E27FC236}">
                    <a16:creationId xmlns:a16="http://schemas.microsoft.com/office/drawing/2014/main" id="{A5386393-C5E5-4A1B-BB0D-079477CC99BD}"/>
                  </a:ext>
                </a:extLst>
              </p:cNvPr>
              <p:cNvSpPr/>
              <p:nvPr/>
            </p:nvSpPr>
            <p:spPr>
              <a:xfrm>
                <a:off x="1851024" y="2138361"/>
                <a:ext cx="666752" cy="666752"/>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9" name="菱形 33">
                <a:extLst>
                  <a:ext uri="{FF2B5EF4-FFF2-40B4-BE49-F238E27FC236}">
                    <a16:creationId xmlns:a16="http://schemas.microsoft.com/office/drawing/2014/main" id="{38BD8933-9B7D-49BE-AB13-810B25402FDE}"/>
                  </a:ext>
                </a:extLst>
              </p:cNvPr>
              <p:cNvSpPr/>
              <p:nvPr/>
            </p:nvSpPr>
            <p:spPr>
              <a:xfrm>
                <a:off x="2043735" y="2331284"/>
                <a:ext cx="281332" cy="280907"/>
              </a:xfrm>
              <a:custGeom>
                <a:avLst/>
                <a:gdLst>
                  <a:gd name="connsiteX0" fmla="*/ 264400 w 607639"/>
                  <a:gd name="connsiteY0" fmla="*/ 371924 h 606722"/>
                  <a:gd name="connsiteX1" fmla="*/ 209306 w 607639"/>
                  <a:gd name="connsiteY1" fmla="*/ 398407 h 606722"/>
                  <a:gd name="connsiteX2" fmla="*/ 171212 w 607639"/>
                  <a:gd name="connsiteY2" fmla="*/ 423290 h 606722"/>
                  <a:gd name="connsiteX3" fmla="*/ 196756 w 607639"/>
                  <a:gd name="connsiteY3" fmla="*/ 433510 h 606722"/>
                  <a:gd name="connsiteX4" fmla="*/ 410813 w 607639"/>
                  <a:gd name="connsiteY4" fmla="*/ 433510 h 606722"/>
                  <a:gd name="connsiteX5" fmla="*/ 436358 w 607639"/>
                  <a:gd name="connsiteY5" fmla="*/ 423290 h 606722"/>
                  <a:gd name="connsiteX6" fmla="*/ 398352 w 607639"/>
                  <a:gd name="connsiteY6" fmla="*/ 398407 h 606722"/>
                  <a:gd name="connsiteX7" fmla="*/ 342368 w 607639"/>
                  <a:gd name="connsiteY7" fmla="*/ 372457 h 606722"/>
                  <a:gd name="connsiteX8" fmla="*/ 303740 w 607639"/>
                  <a:gd name="connsiteY8" fmla="*/ 382499 h 606722"/>
                  <a:gd name="connsiteX9" fmla="*/ 264400 w 607639"/>
                  <a:gd name="connsiteY9" fmla="*/ 371924 h 606722"/>
                  <a:gd name="connsiteX10" fmla="*/ 303740 w 607639"/>
                  <a:gd name="connsiteY10" fmla="*/ 173124 h 606722"/>
                  <a:gd name="connsiteX11" fmla="*/ 236720 w 607639"/>
                  <a:gd name="connsiteY11" fmla="*/ 262970 h 606722"/>
                  <a:gd name="connsiteX12" fmla="*/ 303740 w 607639"/>
                  <a:gd name="connsiteY12" fmla="*/ 352906 h 606722"/>
                  <a:gd name="connsiteX13" fmla="*/ 370850 w 607639"/>
                  <a:gd name="connsiteY13" fmla="*/ 262970 h 606722"/>
                  <a:gd name="connsiteX14" fmla="*/ 303740 w 607639"/>
                  <a:gd name="connsiteY14" fmla="*/ 173124 h 606722"/>
                  <a:gd name="connsiteX15" fmla="*/ 303740 w 607639"/>
                  <a:gd name="connsiteY15" fmla="*/ 143530 h 606722"/>
                  <a:gd name="connsiteX16" fmla="*/ 400489 w 607639"/>
                  <a:gd name="connsiteY16" fmla="*/ 262970 h 606722"/>
                  <a:gd name="connsiteX17" fmla="*/ 368981 w 607639"/>
                  <a:gd name="connsiteY17" fmla="*/ 350684 h 606722"/>
                  <a:gd name="connsiteX18" fmla="*/ 410902 w 607639"/>
                  <a:gd name="connsiteY18" fmla="*/ 371568 h 606722"/>
                  <a:gd name="connsiteX19" fmla="*/ 466085 w 607639"/>
                  <a:gd name="connsiteY19" fmla="*/ 423290 h 606722"/>
                  <a:gd name="connsiteX20" fmla="*/ 410813 w 607639"/>
                  <a:gd name="connsiteY20" fmla="*/ 463192 h 606722"/>
                  <a:gd name="connsiteX21" fmla="*/ 196756 w 607639"/>
                  <a:gd name="connsiteY21" fmla="*/ 463192 h 606722"/>
                  <a:gd name="connsiteX22" fmla="*/ 141484 w 607639"/>
                  <a:gd name="connsiteY22" fmla="*/ 423290 h 606722"/>
                  <a:gd name="connsiteX23" fmla="*/ 196578 w 607639"/>
                  <a:gd name="connsiteY23" fmla="*/ 371657 h 606722"/>
                  <a:gd name="connsiteX24" fmla="*/ 238589 w 607639"/>
                  <a:gd name="connsiteY24" fmla="*/ 350773 h 606722"/>
                  <a:gd name="connsiteX25" fmla="*/ 206992 w 607639"/>
                  <a:gd name="connsiteY25" fmla="*/ 262970 h 606722"/>
                  <a:gd name="connsiteX26" fmla="*/ 303740 w 607639"/>
                  <a:gd name="connsiteY26" fmla="*/ 143530 h 606722"/>
                  <a:gd name="connsiteX27" fmla="*/ 288644 w 607639"/>
                  <a:gd name="connsiteY27" fmla="*/ 31105 h 606722"/>
                  <a:gd name="connsiteX28" fmla="*/ 31152 w 607639"/>
                  <a:gd name="connsiteY28" fmla="*/ 288209 h 606722"/>
                  <a:gd name="connsiteX29" fmla="*/ 91141 w 607639"/>
                  <a:gd name="connsiteY29" fmla="*/ 288209 h 606722"/>
                  <a:gd name="connsiteX30" fmla="*/ 91141 w 607639"/>
                  <a:gd name="connsiteY30" fmla="*/ 318514 h 606722"/>
                  <a:gd name="connsiteX31" fmla="*/ 31152 w 607639"/>
                  <a:gd name="connsiteY31" fmla="*/ 318514 h 606722"/>
                  <a:gd name="connsiteX32" fmla="*/ 288644 w 607639"/>
                  <a:gd name="connsiteY32" fmla="*/ 575617 h 606722"/>
                  <a:gd name="connsiteX33" fmla="*/ 288644 w 607639"/>
                  <a:gd name="connsiteY33" fmla="*/ 515718 h 606722"/>
                  <a:gd name="connsiteX34" fmla="*/ 318995 w 607639"/>
                  <a:gd name="connsiteY34" fmla="*/ 515718 h 606722"/>
                  <a:gd name="connsiteX35" fmla="*/ 318995 w 607639"/>
                  <a:gd name="connsiteY35" fmla="*/ 575617 h 606722"/>
                  <a:gd name="connsiteX36" fmla="*/ 576487 w 607639"/>
                  <a:gd name="connsiteY36" fmla="*/ 318514 h 606722"/>
                  <a:gd name="connsiteX37" fmla="*/ 516498 w 607639"/>
                  <a:gd name="connsiteY37" fmla="*/ 318514 h 606722"/>
                  <a:gd name="connsiteX38" fmla="*/ 516498 w 607639"/>
                  <a:gd name="connsiteY38" fmla="*/ 288209 h 606722"/>
                  <a:gd name="connsiteX39" fmla="*/ 576487 w 607639"/>
                  <a:gd name="connsiteY39" fmla="*/ 288209 h 606722"/>
                  <a:gd name="connsiteX40" fmla="*/ 318995 w 607639"/>
                  <a:gd name="connsiteY40" fmla="*/ 31105 h 606722"/>
                  <a:gd name="connsiteX41" fmla="*/ 318995 w 607639"/>
                  <a:gd name="connsiteY41" fmla="*/ 91004 h 606722"/>
                  <a:gd name="connsiteX42" fmla="*/ 288644 w 607639"/>
                  <a:gd name="connsiteY42" fmla="*/ 91004 h 606722"/>
                  <a:gd name="connsiteX43" fmla="*/ 303775 w 607639"/>
                  <a:gd name="connsiteY43" fmla="*/ 0 h 606722"/>
                  <a:gd name="connsiteX44" fmla="*/ 607639 w 607639"/>
                  <a:gd name="connsiteY44" fmla="*/ 303317 h 606722"/>
                  <a:gd name="connsiteX45" fmla="*/ 303775 w 607639"/>
                  <a:gd name="connsiteY45" fmla="*/ 606722 h 606722"/>
                  <a:gd name="connsiteX46" fmla="*/ 0 w 607639"/>
                  <a:gd name="connsiteY46" fmla="*/ 303317 h 606722"/>
                  <a:gd name="connsiteX47" fmla="*/ 303775 w 607639"/>
                  <a:gd name="connsiteY4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7639" h="606722">
                    <a:moveTo>
                      <a:pt x="264400" y="371924"/>
                    </a:moveTo>
                    <a:cubicBezTo>
                      <a:pt x="249625" y="379033"/>
                      <a:pt x="214557" y="395918"/>
                      <a:pt x="209306" y="398407"/>
                    </a:cubicBezTo>
                    <a:cubicBezTo>
                      <a:pt x="175929" y="413870"/>
                      <a:pt x="171212" y="416536"/>
                      <a:pt x="171212" y="423290"/>
                    </a:cubicBezTo>
                    <a:cubicBezTo>
                      <a:pt x="171212" y="432088"/>
                      <a:pt x="177531" y="433510"/>
                      <a:pt x="196756" y="433510"/>
                    </a:cubicBezTo>
                    <a:lnTo>
                      <a:pt x="410813" y="433510"/>
                    </a:lnTo>
                    <a:cubicBezTo>
                      <a:pt x="429949" y="433510"/>
                      <a:pt x="436358" y="432088"/>
                      <a:pt x="436358" y="423290"/>
                    </a:cubicBezTo>
                    <a:cubicBezTo>
                      <a:pt x="436358" y="416536"/>
                      <a:pt x="431551" y="413870"/>
                      <a:pt x="398352" y="398407"/>
                    </a:cubicBezTo>
                    <a:cubicBezTo>
                      <a:pt x="393813" y="396363"/>
                      <a:pt x="362216" y="381699"/>
                      <a:pt x="342368" y="372457"/>
                    </a:cubicBezTo>
                    <a:cubicBezTo>
                      <a:pt x="330531" y="378856"/>
                      <a:pt x="317536" y="382499"/>
                      <a:pt x="303740" y="382499"/>
                    </a:cubicBezTo>
                    <a:cubicBezTo>
                      <a:pt x="289766" y="382499"/>
                      <a:pt x="276416" y="378589"/>
                      <a:pt x="264400" y="371924"/>
                    </a:cubicBezTo>
                    <a:close/>
                    <a:moveTo>
                      <a:pt x="303740" y="173124"/>
                    </a:moveTo>
                    <a:cubicBezTo>
                      <a:pt x="266803" y="173124"/>
                      <a:pt x="236720" y="213470"/>
                      <a:pt x="236720" y="262970"/>
                    </a:cubicBezTo>
                    <a:cubicBezTo>
                      <a:pt x="236720" y="312559"/>
                      <a:pt x="266803" y="352906"/>
                      <a:pt x="303740" y="352906"/>
                    </a:cubicBezTo>
                    <a:cubicBezTo>
                      <a:pt x="340766" y="352906"/>
                      <a:pt x="370850" y="312559"/>
                      <a:pt x="370850" y="262970"/>
                    </a:cubicBezTo>
                    <a:cubicBezTo>
                      <a:pt x="370850" y="213470"/>
                      <a:pt x="340766" y="173124"/>
                      <a:pt x="303740" y="173124"/>
                    </a:cubicBezTo>
                    <a:close/>
                    <a:moveTo>
                      <a:pt x="303740" y="143530"/>
                    </a:moveTo>
                    <a:cubicBezTo>
                      <a:pt x="357143" y="143530"/>
                      <a:pt x="400489" y="197118"/>
                      <a:pt x="400489" y="262970"/>
                    </a:cubicBezTo>
                    <a:cubicBezTo>
                      <a:pt x="400489" y="297807"/>
                      <a:pt x="388206" y="328822"/>
                      <a:pt x="368981" y="350684"/>
                    </a:cubicBezTo>
                    <a:cubicBezTo>
                      <a:pt x="386070" y="359304"/>
                      <a:pt x="408232" y="370324"/>
                      <a:pt x="410902" y="371568"/>
                    </a:cubicBezTo>
                    <a:cubicBezTo>
                      <a:pt x="448818" y="389164"/>
                      <a:pt x="466085" y="397163"/>
                      <a:pt x="466085" y="423290"/>
                    </a:cubicBezTo>
                    <a:cubicBezTo>
                      <a:pt x="466085" y="463192"/>
                      <a:pt x="424431" y="463192"/>
                      <a:pt x="410813" y="463192"/>
                    </a:cubicBezTo>
                    <a:lnTo>
                      <a:pt x="196756" y="463192"/>
                    </a:lnTo>
                    <a:cubicBezTo>
                      <a:pt x="183050" y="463192"/>
                      <a:pt x="141484" y="463192"/>
                      <a:pt x="141484" y="423290"/>
                    </a:cubicBezTo>
                    <a:cubicBezTo>
                      <a:pt x="141484" y="397163"/>
                      <a:pt x="158751" y="389164"/>
                      <a:pt x="196578" y="371657"/>
                    </a:cubicBezTo>
                    <a:cubicBezTo>
                      <a:pt x="199693" y="370146"/>
                      <a:pt x="224526" y="357794"/>
                      <a:pt x="238589" y="350773"/>
                    </a:cubicBezTo>
                    <a:cubicBezTo>
                      <a:pt x="219275" y="328911"/>
                      <a:pt x="206992" y="297807"/>
                      <a:pt x="206992" y="262970"/>
                    </a:cubicBezTo>
                    <a:cubicBezTo>
                      <a:pt x="206992" y="197118"/>
                      <a:pt x="250426" y="143530"/>
                      <a:pt x="303740" y="143530"/>
                    </a:cubicBezTo>
                    <a:close/>
                    <a:moveTo>
                      <a:pt x="288644" y="31105"/>
                    </a:moveTo>
                    <a:cubicBezTo>
                      <a:pt x="149974" y="38747"/>
                      <a:pt x="38806" y="149748"/>
                      <a:pt x="31152" y="288209"/>
                    </a:cubicBezTo>
                    <a:lnTo>
                      <a:pt x="91141" y="288209"/>
                    </a:lnTo>
                    <a:lnTo>
                      <a:pt x="91141" y="318514"/>
                    </a:lnTo>
                    <a:lnTo>
                      <a:pt x="31152" y="318514"/>
                    </a:lnTo>
                    <a:cubicBezTo>
                      <a:pt x="38806" y="456975"/>
                      <a:pt x="149974" y="567886"/>
                      <a:pt x="288644" y="575617"/>
                    </a:cubicBezTo>
                    <a:lnTo>
                      <a:pt x="288644" y="515718"/>
                    </a:lnTo>
                    <a:lnTo>
                      <a:pt x="318995" y="515718"/>
                    </a:lnTo>
                    <a:lnTo>
                      <a:pt x="318995" y="575617"/>
                    </a:lnTo>
                    <a:cubicBezTo>
                      <a:pt x="457665" y="567886"/>
                      <a:pt x="568833" y="456975"/>
                      <a:pt x="576487" y="318514"/>
                    </a:cubicBezTo>
                    <a:lnTo>
                      <a:pt x="516498" y="318514"/>
                    </a:lnTo>
                    <a:lnTo>
                      <a:pt x="516498" y="288209"/>
                    </a:lnTo>
                    <a:lnTo>
                      <a:pt x="576487" y="288209"/>
                    </a:lnTo>
                    <a:cubicBezTo>
                      <a:pt x="568833" y="149748"/>
                      <a:pt x="457665" y="38747"/>
                      <a:pt x="318995" y="31105"/>
                    </a:cubicBezTo>
                    <a:lnTo>
                      <a:pt x="318995" y="91004"/>
                    </a:lnTo>
                    <a:lnTo>
                      <a:pt x="288644" y="91004"/>
                    </a:lnTo>
                    <a:close/>
                    <a:moveTo>
                      <a:pt x="303775" y="0"/>
                    </a:moveTo>
                    <a:cubicBezTo>
                      <a:pt x="471550" y="0"/>
                      <a:pt x="607639" y="135795"/>
                      <a:pt x="607639" y="303317"/>
                    </a:cubicBezTo>
                    <a:cubicBezTo>
                      <a:pt x="607639" y="470839"/>
                      <a:pt x="471550" y="606722"/>
                      <a:pt x="303775" y="606722"/>
                    </a:cubicBezTo>
                    <a:cubicBezTo>
                      <a:pt x="136000" y="606722"/>
                      <a:pt x="0" y="470839"/>
                      <a:pt x="0" y="303317"/>
                    </a:cubicBezTo>
                    <a:cubicBezTo>
                      <a:pt x="0" y="135795"/>
                      <a:pt x="136000" y="0"/>
                      <a:pt x="30377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nvGrpSpPr>
            <p:cNvPr id="19" name="组合 18">
              <a:extLst>
                <a:ext uri="{FF2B5EF4-FFF2-40B4-BE49-F238E27FC236}">
                  <a16:creationId xmlns:a16="http://schemas.microsoft.com/office/drawing/2014/main" id="{F46B68C7-B83E-4F1A-9AC9-FC5F0ED14C74}"/>
                </a:ext>
              </a:extLst>
            </p:cNvPr>
            <p:cNvGrpSpPr/>
            <p:nvPr/>
          </p:nvGrpSpPr>
          <p:grpSpPr>
            <a:xfrm>
              <a:off x="6223282" y="1949131"/>
              <a:ext cx="2152227" cy="2499362"/>
              <a:chOff x="1150937" y="2138361"/>
              <a:chExt cx="2066926" cy="2400302"/>
            </a:xfrm>
          </p:grpSpPr>
          <p:sp>
            <p:nvSpPr>
              <p:cNvPr id="24" name="菱形 23">
                <a:extLst>
                  <a:ext uri="{FF2B5EF4-FFF2-40B4-BE49-F238E27FC236}">
                    <a16:creationId xmlns:a16="http://schemas.microsoft.com/office/drawing/2014/main" id="{E6BC2210-4F51-4BD8-AAB4-635F7D5C621E}"/>
                  </a:ext>
                </a:extLst>
              </p:cNvPr>
              <p:cNvSpPr/>
              <p:nvPr/>
            </p:nvSpPr>
            <p:spPr>
              <a:xfrm>
                <a:off x="1150937" y="2471737"/>
                <a:ext cx="2066926" cy="2066926"/>
              </a:xfrm>
              <a:prstGeom prst="diamond">
                <a:avLst/>
              </a:prstGeom>
              <a:blipFill>
                <a:blip r:embed="rId6">
                  <a:grayscl/>
                </a:blip>
                <a:srcRect/>
                <a:stretch>
                  <a:fillRect l="-25177" r="-24882"/>
                </a:stretch>
              </a:bli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5" name="菱形 24">
                <a:extLst>
                  <a:ext uri="{FF2B5EF4-FFF2-40B4-BE49-F238E27FC236}">
                    <a16:creationId xmlns:a16="http://schemas.microsoft.com/office/drawing/2014/main" id="{E73027E3-5FFA-4F17-8D92-4FB84F5F58CB}"/>
                  </a:ext>
                </a:extLst>
              </p:cNvPr>
              <p:cNvSpPr/>
              <p:nvPr/>
            </p:nvSpPr>
            <p:spPr>
              <a:xfrm>
                <a:off x="1851024" y="2138361"/>
                <a:ext cx="666752" cy="666752"/>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6" name="菱形 34">
                <a:extLst>
                  <a:ext uri="{FF2B5EF4-FFF2-40B4-BE49-F238E27FC236}">
                    <a16:creationId xmlns:a16="http://schemas.microsoft.com/office/drawing/2014/main" id="{1DE0E431-5468-40E0-90BA-7DE0394021CC}"/>
                  </a:ext>
                </a:extLst>
              </p:cNvPr>
              <p:cNvSpPr/>
              <p:nvPr/>
            </p:nvSpPr>
            <p:spPr>
              <a:xfrm>
                <a:off x="2043735" y="2333814"/>
                <a:ext cx="281332" cy="275846"/>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nvGrpSpPr>
            <p:cNvPr id="20" name="组合 19">
              <a:extLst>
                <a:ext uri="{FF2B5EF4-FFF2-40B4-BE49-F238E27FC236}">
                  <a16:creationId xmlns:a16="http://schemas.microsoft.com/office/drawing/2014/main" id="{BEA629C8-BEEE-47A2-A929-5FEDA22664A1}"/>
                </a:ext>
              </a:extLst>
            </p:cNvPr>
            <p:cNvGrpSpPr/>
            <p:nvPr/>
          </p:nvGrpSpPr>
          <p:grpSpPr>
            <a:xfrm>
              <a:off x="8630073" y="1949131"/>
              <a:ext cx="2152227" cy="2499362"/>
              <a:chOff x="1150937" y="2138361"/>
              <a:chExt cx="2066926" cy="2400302"/>
            </a:xfrm>
          </p:grpSpPr>
          <p:sp>
            <p:nvSpPr>
              <p:cNvPr id="21" name="菱形 20">
                <a:extLst>
                  <a:ext uri="{FF2B5EF4-FFF2-40B4-BE49-F238E27FC236}">
                    <a16:creationId xmlns:a16="http://schemas.microsoft.com/office/drawing/2014/main" id="{FF386350-37D8-4226-9990-CAE51DF584A0}"/>
                  </a:ext>
                </a:extLst>
              </p:cNvPr>
              <p:cNvSpPr/>
              <p:nvPr/>
            </p:nvSpPr>
            <p:spPr>
              <a:xfrm>
                <a:off x="1150937" y="2471737"/>
                <a:ext cx="2066926" cy="2066926"/>
              </a:xfrm>
              <a:prstGeom prst="diamond">
                <a:avLst/>
              </a:prstGeom>
              <a:blipFill>
                <a:blip r:embed="rId7">
                  <a:grayscl/>
                </a:blip>
                <a:srcRect/>
                <a:stretch>
                  <a:fillRect l="-25443" r="-25145"/>
                </a:stretch>
              </a:bli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2" name="菱形 21">
                <a:extLst>
                  <a:ext uri="{FF2B5EF4-FFF2-40B4-BE49-F238E27FC236}">
                    <a16:creationId xmlns:a16="http://schemas.microsoft.com/office/drawing/2014/main" id="{B41FA7D7-525B-412D-A782-D6BF77AAF84C}"/>
                  </a:ext>
                </a:extLst>
              </p:cNvPr>
              <p:cNvSpPr/>
              <p:nvPr/>
            </p:nvSpPr>
            <p:spPr>
              <a:xfrm>
                <a:off x="1851024" y="2138361"/>
                <a:ext cx="666752" cy="666752"/>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3" name="菱形 35">
                <a:extLst>
                  <a:ext uri="{FF2B5EF4-FFF2-40B4-BE49-F238E27FC236}">
                    <a16:creationId xmlns:a16="http://schemas.microsoft.com/office/drawing/2014/main" id="{6D453115-C12B-4E3B-B16A-0209F207129A}"/>
                  </a:ext>
                </a:extLst>
              </p:cNvPr>
              <p:cNvSpPr/>
              <p:nvPr/>
            </p:nvSpPr>
            <p:spPr>
              <a:xfrm>
                <a:off x="2043736" y="2363158"/>
                <a:ext cx="281330" cy="217160"/>
              </a:xfrm>
              <a:custGeom>
                <a:avLst/>
                <a:gdLst>
                  <a:gd name="connsiteX0" fmla="*/ 477544 w 608838"/>
                  <a:gd name="connsiteY0" fmla="*/ 339278 h 469966"/>
                  <a:gd name="connsiteX1" fmla="*/ 471773 w 608838"/>
                  <a:gd name="connsiteY1" fmla="*/ 342918 h 469966"/>
                  <a:gd name="connsiteX2" fmla="*/ 471317 w 608838"/>
                  <a:gd name="connsiteY2" fmla="*/ 366879 h 469966"/>
                  <a:gd name="connsiteX3" fmla="*/ 476633 w 608838"/>
                  <a:gd name="connsiteY3" fmla="*/ 372187 h 469966"/>
                  <a:gd name="connsiteX4" fmla="*/ 481797 w 608838"/>
                  <a:gd name="connsiteY4" fmla="*/ 369912 h 469966"/>
                  <a:gd name="connsiteX5" fmla="*/ 487873 w 608838"/>
                  <a:gd name="connsiteY5" fmla="*/ 355353 h 469966"/>
                  <a:gd name="connsiteX6" fmla="*/ 482709 w 608838"/>
                  <a:gd name="connsiteY6" fmla="*/ 342463 h 469966"/>
                  <a:gd name="connsiteX7" fmla="*/ 477544 w 608838"/>
                  <a:gd name="connsiteY7" fmla="*/ 339278 h 469966"/>
                  <a:gd name="connsiteX8" fmla="*/ 457951 w 608838"/>
                  <a:gd name="connsiteY8" fmla="*/ 276494 h 469966"/>
                  <a:gd name="connsiteX9" fmla="*/ 451875 w 608838"/>
                  <a:gd name="connsiteY9" fmla="*/ 279830 h 469966"/>
                  <a:gd name="connsiteX10" fmla="*/ 447774 w 608838"/>
                  <a:gd name="connsiteY10" fmla="*/ 291052 h 469966"/>
                  <a:gd name="connsiteX11" fmla="*/ 453394 w 608838"/>
                  <a:gd name="connsiteY11" fmla="*/ 303488 h 469966"/>
                  <a:gd name="connsiteX12" fmla="*/ 458102 w 608838"/>
                  <a:gd name="connsiteY12" fmla="*/ 306369 h 469966"/>
                  <a:gd name="connsiteX13" fmla="*/ 463419 w 608838"/>
                  <a:gd name="connsiteY13" fmla="*/ 302275 h 469966"/>
                  <a:gd name="connsiteX14" fmla="*/ 463874 w 608838"/>
                  <a:gd name="connsiteY14" fmla="*/ 281953 h 469966"/>
                  <a:gd name="connsiteX15" fmla="*/ 457951 w 608838"/>
                  <a:gd name="connsiteY15" fmla="*/ 276494 h 469966"/>
                  <a:gd name="connsiteX16" fmla="*/ 468583 w 608838"/>
                  <a:gd name="connsiteY16" fmla="*/ 242675 h 469966"/>
                  <a:gd name="connsiteX17" fmla="*/ 473747 w 608838"/>
                  <a:gd name="connsiteY17" fmla="*/ 248893 h 469966"/>
                  <a:gd name="connsiteX18" fmla="*/ 473747 w 608838"/>
                  <a:gd name="connsiteY18" fmla="*/ 249196 h 469966"/>
                  <a:gd name="connsiteX19" fmla="*/ 479671 w 608838"/>
                  <a:gd name="connsiteY19" fmla="*/ 256324 h 469966"/>
                  <a:gd name="connsiteX20" fmla="*/ 496986 w 608838"/>
                  <a:gd name="connsiteY20" fmla="*/ 263603 h 469966"/>
                  <a:gd name="connsiteX21" fmla="*/ 498961 w 608838"/>
                  <a:gd name="connsiteY21" fmla="*/ 265726 h 469966"/>
                  <a:gd name="connsiteX22" fmla="*/ 512327 w 608838"/>
                  <a:gd name="connsiteY22" fmla="*/ 289688 h 469966"/>
                  <a:gd name="connsiteX23" fmla="*/ 506404 w 608838"/>
                  <a:gd name="connsiteY23" fmla="*/ 295754 h 469966"/>
                  <a:gd name="connsiteX24" fmla="*/ 494252 w 608838"/>
                  <a:gd name="connsiteY24" fmla="*/ 295450 h 469966"/>
                  <a:gd name="connsiteX25" fmla="*/ 487417 w 608838"/>
                  <a:gd name="connsiteY25" fmla="*/ 289233 h 469966"/>
                  <a:gd name="connsiteX26" fmla="*/ 485595 w 608838"/>
                  <a:gd name="connsiteY26" fmla="*/ 283167 h 469966"/>
                  <a:gd name="connsiteX27" fmla="*/ 479063 w 608838"/>
                  <a:gd name="connsiteY27" fmla="*/ 277100 h 469966"/>
                  <a:gd name="connsiteX28" fmla="*/ 472836 w 608838"/>
                  <a:gd name="connsiteY28" fmla="*/ 281953 h 469966"/>
                  <a:gd name="connsiteX29" fmla="*/ 472532 w 608838"/>
                  <a:gd name="connsiteY29" fmla="*/ 305004 h 469966"/>
                  <a:gd name="connsiteX30" fmla="*/ 478152 w 608838"/>
                  <a:gd name="connsiteY30" fmla="*/ 313345 h 469966"/>
                  <a:gd name="connsiteX31" fmla="*/ 501695 w 608838"/>
                  <a:gd name="connsiteY31" fmla="*/ 325174 h 469966"/>
                  <a:gd name="connsiteX32" fmla="*/ 513694 w 608838"/>
                  <a:gd name="connsiteY32" fmla="*/ 352927 h 469966"/>
                  <a:gd name="connsiteX33" fmla="*/ 495923 w 608838"/>
                  <a:gd name="connsiteY33" fmla="*/ 386745 h 469966"/>
                  <a:gd name="connsiteX34" fmla="*/ 476937 w 608838"/>
                  <a:gd name="connsiteY34" fmla="*/ 393266 h 469966"/>
                  <a:gd name="connsiteX35" fmla="*/ 470557 w 608838"/>
                  <a:gd name="connsiteY35" fmla="*/ 399939 h 469966"/>
                  <a:gd name="connsiteX36" fmla="*/ 470557 w 608838"/>
                  <a:gd name="connsiteY36" fmla="*/ 406308 h 469966"/>
                  <a:gd name="connsiteX37" fmla="*/ 465849 w 608838"/>
                  <a:gd name="connsiteY37" fmla="*/ 412526 h 469966"/>
                  <a:gd name="connsiteX38" fmla="*/ 461444 w 608838"/>
                  <a:gd name="connsiteY38" fmla="*/ 406157 h 469966"/>
                  <a:gd name="connsiteX39" fmla="*/ 461596 w 608838"/>
                  <a:gd name="connsiteY39" fmla="*/ 400091 h 469966"/>
                  <a:gd name="connsiteX40" fmla="*/ 455520 w 608838"/>
                  <a:gd name="connsiteY40" fmla="*/ 392963 h 469966"/>
                  <a:gd name="connsiteX41" fmla="*/ 434407 w 608838"/>
                  <a:gd name="connsiteY41" fmla="*/ 385380 h 469966"/>
                  <a:gd name="connsiteX42" fmla="*/ 419522 w 608838"/>
                  <a:gd name="connsiteY42" fmla="*/ 354747 h 469966"/>
                  <a:gd name="connsiteX43" fmla="*/ 425598 w 608838"/>
                  <a:gd name="connsiteY43" fmla="*/ 348680 h 469966"/>
                  <a:gd name="connsiteX44" fmla="*/ 438508 w 608838"/>
                  <a:gd name="connsiteY44" fmla="*/ 348984 h 469966"/>
                  <a:gd name="connsiteX45" fmla="*/ 445344 w 608838"/>
                  <a:gd name="connsiteY45" fmla="*/ 355202 h 469966"/>
                  <a:gd name="connsiteX46" fmla="*/ 447926 w 608838"/>
                  <a:gd name="connsiteY46" fmla="*/ 364907 h 469966"/>
                  <a:gd name="connsiteX47" fmla="*/ 456128 w 608838"/>
                  <a:gd name="connsiteY47" fmla="*/ 371428 h 469966"/>
                  <a:gd name="connsiteX48" fmla="*/ 462203 w 608838"/>
                  <a:gd name="connsiteY48" fmla="*/ 367030 h 469966"/>
                  <a:gd name="connsiteX49" fmla="*/ 462811 w 608838"/>
                  <a:gd name="connsiteY49" fmla="*/ 339581 h 469966"/>
                  <a:gd name="connsiteX50" fmla="*/ 459166 w 608838"/>
                  <a:gd name="connsiteY50" fmla="*/ 332302 h 469966"/>
                  <a:gd name="connsiteX51" fmla="*/ 455368 w 608838"/>
                  <a:gd name="connsiteY51" fmla="*/ 331089 h 469966"/>
                  <a:gd name="connsiteX52" fmla="*/ 430610 w 608838"/>
                  <a:gd name="connsiteY52" fmla="*/ 316075 h 469966"/>
                  <a:gd name="connsiteX53" fmla="*/ 423623 w 608838"/>
                  <a:gd name="connsiteY53" fmla="*/ 293631 h 469966"/>
                  <a:gd name="connsiteX54" fmla="*/ 426813 w 608838"/>
                  <a:gd name="connsiteY54" fmla="*/ 278769 h 469966"/>
                  <a:gd name="connsiteX55" fmla="*/ 430154 w 608838"/>
                  <a:gd name="connsiteY55" fmla="*/ 273309 h 469966"/>
                  <a:gd name="connsiteX56" fmla="*/ 434863 w 608838"/>
                  <a:gd name="connsiteY56" fmla="*/ 266636 h 469966"/>
                  <a:gd name="connsiteX57" fmla="*/ 449597 w 608838"/>
                  <a:gd name="connsiteY57" fmla="*/ 257082 h 469966"/>
                  <a:gd name="connsiteX58" fmla="*/ 457647 w 608838"/>
                  <a:gd name="connsiteY58" fmla="*/ 255566 h 469966"/>
                  <a:gd name="connsiteX59" fmla="*/ 463267 w 608838"/>
                  <a:gd name="connsiteY59" fmla="*/ 248893 h 469966"/>
                  <a:gd name="connsiteX60" fmla="*/ 463267 w 608838"/>
                  <a:gd name="connsiteY60" fmla="*/ 248741 h 469966"/>
                  <a:gd name="connsiteX61" fmla="*/ 468583 w 608838"/>
                  <a:gd name="connsiteY61" fmla="*/ 242675 h 469966"/>
                  <a:gd name="connsiteX62" fmla="*/ 516374 w 608838"/>
                  <a:gd name="connsiteY62" fmla="*/ 212849 h 469966"/>
                  <a:gd name="connsiteX63" fmla="*/ 589556 w 608838"/>
                  <a:gd name="connsiteY63" fmla="*/ 327612 h 469966"/>
                  <a:gd name="connsiteX64" fmla="*/ 517285 w 608838"/>
                  <a:gd name="connsiteY64" fmla="*/ 213000 h 469966"/>
                  <a:gd name="connsiteX65" fmla="*/ 516374 w 608838"/>
                  <a:gd name="connsiteY65" fmla="*/ 212849 h 469966"/>
                  <a:gd name="connsiteX66" fmla="*/ 475380 w 608838"/>
                  <a:gd name="connsiteY66" fmla="*/ 210272 h 469966"/>
                  <a:gd name="connsiteX67" fmla="*/ 487374 w 608838"/>
                  <a:gd name="connsiteY67" fmla="*/ 218761 h 469966"/>
                  <a:gd name="connsiteX68" fmla="*/ 466725 w 608838"/>
                  <a:gd name="connsiteY68" fmla="*/ 218003 h 469966"/>
                  <a:gd name="connsiteX69" fmla="*/ 399464 w 608838"/>
                  <a:gd name="connsiteY69" fmla="*/ 241805 h 469966"/>
                  <a:gd name="connsiteX70" fmla="*/ 371528 w 608838"/>
                  <a:gd name="connsiteY70" fmla="*/ 273339 h 469966"/>
                  <a:gd name="connsiteX71" fmla="*/ 356193 w 608838"/>
                  <a:gd name="connsiteY71" fmla="*/ 328370 h 469966"/>
                  <a:gd name="connsiteX72" fmla="*/ 466725 w 608838"/>
                  <a:gd name="connsiteY72" fmla="*/ 437978 h 469966"/>
                  <a:gd name="connsiteX73" fmla="*/ 577258 w 608838"/>
                  <a:gd name="connsiteY73" fmla="*/ 327612 h 469966"/>
                  <a:gd name="connsiteX74" fmla="*/ 520473 w 608838"/>
                  <a:gd name="connsiteY74" fmla="*/ 231344 h 469966"/>
                  <a:gd name="connsiteX75" fmla="*/ 521081 w 608838"/>
                  <a:gd name="connsiteY75" fmla="*/ 226190 h 469966"/>
                  <a:gd name="connsiteX76" fmla="*/ 521081 w 608838"/>
                  <a:gd name="connsiteY76" fmla="*/ 226038 h 469966"/>
                  <a:gd name="connsiteX77" fmla="*/ 520473 w 608838"/>
                  <a:gd name="connsiteY77" fmla="*/ 230890 h 469966"/>
                  <a:gd name="connsiteX78" fmla="*/ 487374 w 608838"/>
                  <a:gd name="connsiteY78" fmla="*/ 218307 h 469966"/>
                  <a:gd name="connsiteX79" fmla="*/ 475380 w 608838"/>
                  <a:gd name="connsiteY79" fmla="*/ 210272 h 469966"/>
                  <a:gd name="connsiteX80" fmla="*/ 479327 w 608838"/>
                  <a:gd name="connsiteY80" fmla="*/ 201327 h 469966"/>
                  <a:gd name="connsiteX81" fmla="*/ 518803 w 608838"/>
                  <a:gd name="connsiteY81" fmla="*/ 212697 h 469966"/>
                  <a:gd name="connsiteX82" fmla="*/ 518651 w 608838"/>
                  <a:gd name="connsiteY82" fmla="*/ 212242 h 469966"/>
                  <a:gd name="connsiteX83" fmla="*/ 479327 w 608838"/>
                  <a:gd name="connsiteY83" fmla="*/ 201327 h 469966"/>
                  <a:gd name="connsiteX84" fmla="*/ 57391 w 608838"/>
                  <a:gd name="connsiteY84" fmla="*/ 157666 h 469966"/>
                  <a:gd name="connsiteX85" fmla="*/ 31580 w 608838"/>
                  <a:gd name="connsiteY85" fmla="*/ 166459 h 469966"/>
                  <a:gd name="connsiteX86" fmla="*/ 31580 w 608838"/>
                  <a:gd name="connsiteY86" fmla="*/ 226038 h 469966"/>
                  <a:gd name="connsiteX87" fmla="*/ 57391 w 608838"/>
                  <a:gd name="connsiteY87" fmla="*/ 241805 h 469966"/>
                  <a:gd name="connsiteX88" fmla="*/ 354978 w 608838"/>
                  <a:gd name="connsiteY88" fmla="*/ 241805 h 469966"/>
                  <a:gd name="connsiteX89" fmla="*/ 384433 w 608838"/>
                  <a:gd name="connsiteY89" fmla="*/ 210272 h 469966"/>
                  <a:gd name="connsiteX90" fmla="*/ 94742 w 608838"/>
                  <a:gd name="connsiteY90" fmla="*/ 210272 h 469966"/>
                  <a:gd name="connsiteX91" fmla="*/ 94742 w 608838"/>
                  <a:gd name="connsiteY91" fmla="*/ 178738 h 469966"/>
                  <a:gd name="connsiteX92" fmla="*/ 475380 w 608838"/>
                  <a:gd name="connsiteY92" fmla="*/ 178738 h 469966"/>
                  <a:gd name="connsiteX93" fmla="*/ 489500 w 608838"/>
                  <a:gd name="connsiteY93" fmla="*/ 168126 h 469966"/>
                  <a:gd name="connsiteX94" fmla="*/ 475380 w 608838"/>
                  <a:gd name="connsiteY94" fmla="*/ 157666 h 469966"/>
                  <a:gd name="connsiteX95" fmla="*/ 465511 w 608838"/>
                  <a:gd name="connsiteY95" fmla="*/ 157666 h 469966"/>
                  <a:gd name="connsiteX96" fmla="*/ 47371 w 608838"/>
                  <a:gd name="connsiteY96" fmla="*/ 0 h 469966"/>
                  <a:gd name="connsiteX97" fmla="*/ 465511 w 608838"/>
                  <a:gd name="connsiteY97" fmla="*/ 0 h 469966"/>
                  <a:gd name="connsiteX98" fmla="*/ 515766 w 608838"/>
                  <a:gd name="connsiteY98" fmla="*/ 47148 h 469966"/>
                  <a:gd name="connsiteX99" fmla="*/ 515766 w 608838"/>
                  <a:gd name="connsiteY99" fmla="*/ 106879 h 469966"/>
                  <a:gd name="connsiteX100" fmla="*/ 505442 w 608838"/>
                  <a:gd name="connsiteY100" fmla="*/ 137351 h 469966"/>
                  <a:gd name="connsiteX101" fmla="*/ 475380 w 608838"/>
                  <a:gd name="connsiteY101" fmla="*/ 126133 h 469966"/>
                  <a:gd name="connsiteX102" fmla="*/ 506505 w 608838"/>
                  <a:gd name="connsiteY102" fmla="*/ 138716 h 469966"/>
                  <a:gd name="connsiteX103" fmla="*/ 508023 w 608838"/>
                  <a:gd name="connsiteY103" fmla="*/ 137200 h 469966"/>
                  <a:gd name="connsiteX104" fmla="*/ 521081 w 608838"/>
                  <a:gd name="connsiteY104" fmla="*/ 166307 h 469966"/>
                  <a:gd name="connsiteX105" fmla="*/ 512123 w 608838"/>
                  <a:gd name="connsiteY105" fmla="*/ 192837 h 469966"/>
                  <a:gd name="connsiteX106" fmla="*/ 477657 w 608838"/>
                  <a:gd name="connsiteY106" fmla="*/ 185257 h 469966"/>
                  <a:gd name="connsiteX107" fmla="*/ 512123 w 608838"/>
                  <a:gd name="connsiteY107" fmla="*/ 193141 h 469966"/>
                  <a:gd name="connsiteX108" fmla="*/ 509997 w 608838"/>
                  <a:gd name="connsiteY108" fmla="*/ 196021 h 469966"/>
                  <a:gd name="connsiteX109" fmla="*/ 509997 w 608838"/>
                  <a:gd name="connsiteY109" fmla="*/ 196173 h 469966"/>
                  <a:gd name="connsiteX110" fmla="*/ 512123 w 608838"/>
                  <a:gd name="connsiteY110" fmla="*/ 193292 h 469966"/>
                  <a:gd name="connsiteX111" fmla="*/ 608838 w 608838"/>
                  <a:gd name="connsiteY111" fmla="*/ 327764 h 469966"/>
                  <a:gd name="connsiteX112" fmla="*/ 466725 w 608838"/>
                  <a:gd name="connsiteY112" fmla="*/ 469966 h 469966"/>
                  <a:gd name="connsiteX113" fmla="*/ 324612 w 608838"/>
                  <a:gd name="connsiteY113" fmla="*/ 328370 h 469966"/>
                  <a:gd name="connsiteX114" fmla="*/ 336151 w 608838"/>
                  <a:gd name="connsiteY114" fmla="*/ 273339 h 469966"/>
                  <a:gd name="connsiteX115" fmla="*/ 57391 w 608838"/>
                  <a:gd name="connsiteY115" fmla="*/ 273339 h 469966"/>
                  <a:gd name="connsiteX116" fmla="*/ 0 w 608838"/>
                  <a:gd name="connsiteY116" fmla="*/ 226038 h 469966"/>
                  <a:gd name="connsiteX117" fmla="*/ 0 w 608838"/>
                  <a:gd name="connsiteY117" fmla="*/ 166459 h 469966"/>
                  <a:gd name="connsiteX118" fmla="*/ 13816 w 608838"/>
                  <a:gd name="connsiteY118" fmla="*/ 141141 h 469966"/>
                  <a:gd name="connsiteX119" fmla="*/ 15790 w 608838"/>
                  <a:gd name="connsiteY119" fmla="*/ 142960 h 469966"/>
                  <a:gd name="connsiteX120" fmla="*/ 57391 w 608838"/>
                  <a:gd name="connsiteY120" fmla="*/ 126133 h 469966"/>
                  <a:gd name="connsiteX121" fmla="*/ 465511 w 608838"/>
                  <a:gd name="connsiteY121" fmla="*/ 126133 h 469966"/>
                  <a:gd name="connsiteX122" fmla="*/ 484186 w 608838"/>
                  <a:gd name="connsiteY122" fmla="*/ 106879 h 469966"/>
                  <a:gd name="connsiteX123" fmla="*/ 484186 w 608838"/>
                  <a:gd name="connsiteY123" fmla="*/ 47148 h 469966"/>
                  <a:gd name="connsiteX124" fmla="*/ 465511 w 608838"/>
                  <a:gd name="connsiteY124" fmla="*/ 31533 h 469966"/>
                  <a:gd name="connsiteX125" fmla="*/ 47371 w 608838"/>
                  <a:gd name="connsiteY125" fmla="*/ 31533 h 469966"/>
                  <a:gd name="connsiteX126" fmla="*/ 33402 w 608838"/>
                  <a:gd name="connsiteY126" fmla="*/ 47300 h 469966"/>
                  <a:gd name="connsiteX127" fmla="*/ 47371 w 608838"/>
                  <a:gd name="connsiteY127" fmla="*/ 63066 h 469966"/>
                  <a:gd name="connsiteX128" fmla="*/ 421025 w 608838"/>
                  <a:gd name="connsiteY128" fmla="*/ 63066 h 469966"/>
                  <a:gd name="connsiteX129" fmla="*/ 421025 w 608838"/>
                  <a:gd name="connsiteY129" fmla="*/ 94599 h 469966"/>
                  <a:gd name="connsiteX130" fmla="*/ 47371 w 608838"/>
                  <a:gd name="connsiteY130" fmla="*/ 94599 h 469966"/>
                  <a:gd name="connsiteX131" fmla="*/ 33402 w 608838"/>
                  <a:gd name="connsiteY131" fmla="*/ 110366 h 469966"/>
                  <a:gd name="connsiteX132" fmla="*/ 47371 w 608838"/>
                  <a:gd name="connsiteY132" fmla="*/ 126133 h 469966"/>
                  <a:gd name="connsiteX133" fmla="*/ 57391 w 608838"/>
                  <a:gd name="connsiteY133" fmla="*/ 126133 h 469966"/>
                  <a:gd name="connsiteX134" fmla="*/ 14727 w 608838"/>
                  <a:gd name="connsiteY134" fmla="*/ 141141 h 469966"/>
                  <a:gd name="connsiteX135" fmla="*/ 1822 w 608838"/>
                  <a:gd name="connsiteY135" fmla="*/ 106576 h 469966"/>
                  <a:gd name="connsiteX136" fmla="*/ 12905 w 608838"/>
                  <a:gd name="connsiteY136" fmla="*/ 76559 h 469966"/>
                  <a:gd name="connsiteX137" fmla="*/ 1822 w 608838"/>
                  <a:gd name="connsiteY137" fmla="*/ 46390 h 469966"/>
                  <a:gd name="connsiteX138" fmla="*/ 47371 w 608838"/>
                  <a:gd name="connsiteY138" fmla="*/ 0 h 469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608838" h="469966">
                    <a:moveTo>
                      <a:pt x="477544" y="339278"/>
                    </a:moveTo>
                    <a:cubicBezTo>
                      <a:pt x="474507" y="337761"/>
                      <a:pt x="471773" y="339430"/>
                      <a:pt x="471773" y="342918"/>
                    </a:cubicBezTo>
                    <a:lnTo>
                      <a:pt x="471317" y="366879"/>
                    </a:lnTo>
                    <a:cubicBezTo>
                      <a:pt x="471165" y="370367"/>
                      <a:pt x="473595" y="372945"/>
                      <a:pt x="476633" y="372187"/>
                    </a:cubicBezTo>
                    <a:cubicBezTo>
                      <a:pt x="478760" y="371580"/>
                      <a:pt x="480430" y="370822"/>
                      <a:pt x="481797" y="369912"/>
                    </a:cubicBezTo>
                    <a:cubicBezTo>
                      <a:pt x="485747" y="367182"/>
                      <a:pt x="487721" y="362329"/>
                      <a:pt x="487873" y="355353"/>
                    </a:cubicBezTo>
                    <a:cubicBezTo>
                      <a:pt x="488025" y="349894"/>
                      <a:pt x="486202" y="345647"/>
                      <a:pt x="482709" y="342463"/>
                    </a:cubicBezTo>
                    <a:cubicBezTo>
                      <a:pt x="481494" y="341401"/>
                      <a:pt x="479671" y="340340"/>
                      <a:pt x="477544" y="339278"/>
                    </a:cubicBezTo>
                    <a:close/>
                    <a:moveTo>
                      <a:pt x="457951" y="276494"/>
                    </a:moveTo>
                    <a:cubicBezTo>
                      <a:pt x="455368" y="277100"/>
                      <a:pt x="453394" y="278314"/>
                      <a:pt x="451875" y="279830"/>
                    </a:cubicBezTo>
                    <a:cubicBezTo>
                      <a:pt x="449293" y="282560"/>
                      <a:pt x="447926" y="286351"/>
                      <a:pt x="447774" y="291052"/>
                    </a:cubicBezTo>
                    <a:cubicBezTo>
                      <a:pt x="447622" y="296209"/>
                      <a:pt x="449597" y="300455"/>
                      <a:pt x="453394" y="303488"/>
                    </a:cubicBezTo>
                    <a:cubicBezTo>
                      <a:pt x="454609" y="304550"/>
                      <a:pt x="456128" y="305459"/>
                      <a:pt x="458102" y="306369"/>
                    </a:cubicBezTo>
                    <a:cubicBezTo>
                      <a:pt x="460988" y="307583"/>
                      <a:pt x="463419" y="305611"/>
                      <a:pt x="463419" y="302275"/>
                    </a:cubicBezTo>
                    <a:lnTo>
                      <a:pt x="463874" y="281953"/>
                    </a:lnTo>
                    <a:cubicBezTo>
                      <a:pt x="463874" y="278465"/>
                      <a:pt x="461140" y="275584"/>
                      <a:pt x="457951" y="276494"/>
                    </a:cubicBezTo>
                    <a:close/>
                    <a:moveTo>
                      <a:pt x="468583" y="242675"/>
                    </a:moveTo>
                    <a:cubicBezTo>
                      <a:pt x="471013" y="242827"/>
                      <a:pt x="473747" y="245557"/>
                      <a:pt x="473747" y="248893"/>
                    </a:cubicBezTo>
                    <a:lnTo>
                      <a:pt x="473747" y="249196"/>
                    </a:lnTo>
                    <a:cubicBezTo>
                      <a:pt x="473747" y="252533"/>
                      <a:pt x="476329" y="255717"/>
                      <a:pt x="479671" y="256324"/>
                    </a:cubicBezTo>
                    <a:cubicBezTo>
                      <a:pt x="486810" y="257689"/>
                      <a:pt x="492582" y="260267"/>
                      <a:pt x="496986" y="263603"/>
                    </a:cubicBezTo>
                    <a:cubicBezTo>
                      <a:pt x="497746" y="264210"/>
                      <a:pt x="498353" y="265120"/>
                      <a:pt x="498961" y="265726"/>
                    </a:cubicBezTo>
                    <a:cubicBezTo>
                      <a:pt x="506556" y="271489"/>
                      <a:pt x="511112" y="278920"/>
                      <a:pt x="512327" y="289688"/>
                    </a:cubicBezTo>
                    <a:cubicBezTo>
                      <a:pt x="512631" y="293024"/>
                      <a:pt x="509897" y="295754"/>
                      <a:pt x="506404" y="295754"/>
                    </a:cubicBezTo>
                    <a:lnTo>
                      <a:pt x="494252" y="295450"/>
                    </a:lnTo>
                    <a:cubicBezTo>
                      <a:pt x="490911" y="295450"/>
                      <a:pt x="488025" y="292569"/>
                      <a:pt x="487417" y="289233"/>
                    </a:cubicBezTo>
                    <a:cubicBezTo>
                      <a:pt x="486962" y="286806"/>
                      <a:pt x="486354" y="284683"/>
                      <a:pt x="485595" y="283167"/>
                    </a:cubicBezTo>
                    <a:cubicBezTo>
                      <a:pt x="484228" y="280437"/>
                      <a:pt x="481949" y="278465"/>
                      <a:pt x="479063" y="277100"/>
                    </a:cubicBezTo>
                    <a:cubicBezTo>
                      <a:pt x="475874" y="275736"/>
                      <a:pt x="472988" y="278465"/>
                      <a:pt x="472836" y="281953"/>
                    </a:cubicBezTo>
                    <a:lnTo>
                      <a:pt x="472532" y="305004"/>
                    </a:lnTo>
                    <a:cubicBezTo>
                      <a:pt x="472380" y="308341"/>
                      <a:pt x="474962" y="312132"/>
                      <a:pt x="478152" y="313345"/>
                    </a:cubicBezTo>
                    <a:cubicBezTo>
                      <a:pt x="489544" y="317743"/>
                      <a:pt x="497442" y="321838"/>
                      <a:pt x="501695" y="325174"/>
                    </a:cubicBezTo>
                    <a:cubicBezTo>
                      <a:pt x="510049" y="331847"/>
                      <a:pt x="513998" y="341098"/>
                      <a:pt x="513694" y="352927"/>
                    </a:cubicBezTo>
                    <a:cubicBezTo>
                      <a:pt x="513391" y="368547"/>
                      <a:pt x="507467" y="379921"/>
                      <a:pt x="495923" y="386745"/>
                    </a:cubicBezTo>
                    <a:cubicBezTo>
                      <a:pt x="490303" y="389930"/>
                      <a:pt x="483924" y="392205"/>
                      <a:pt x="476937" y="393266"/>
                    </a:cubicBezTo>
                    <a:cubicBezTo>
                      <a:pt x="473443" y="393721"/>
                      <a:pt x="470709" y="396603"/>
                      <a:pt x="470557" y="399939"/>
                    </a:cubicBezTo>
                    <a:lnTo>
                      <a:pt x="470557" y="406308"/>
                    </a:lnTo>
                    <a:cubicBezTo>
                      <a:pt x="470406" y="409796"/>
                      <a:pt x="468279" y="412526"/>
                      <a:pt x="465849" y="412526"/>
                    </a:cubicBezTo>
                    <a:cubicBezTo>
                      <a:pt x="463419" y="412375"/>
                      <a:pt x="461444" y="409645"/>
                      <a:pt x="461444" y="406157"/>
                    </a:cubicBezTo>
                    <a:lnTo>
                      <a:pt x="461596" y="400091"/>
                    </a:lnTo>
                    <a:cubicBezTo>
                      <a:pt x="461596" y="396603"/>
                      <a:pt x="458862" y="393570"/>
                      <a:pt x="455520" y="392963"/>
                    </a:cubicBezTo>
                    <a:cubicBezTo>
                      <a:pt x="446407" y="391143"/>
                      <a:pt x="439420" y="388717"/>
                      <a:pt x="434407" y="385380"/>
                    </a:cubicBezTo>
                    <a:cubicBezTo>
                      <a:pt x="425294" y="378859"/>
                      <a:pt x="420282" y="368699"/>
                      <a:pt x="419522" y="354747"/>
                    </a:cubicBezTo>
                    <a:cubicBezTo>
                      <a:pt x="419370" y="351259"/>
                      <a:pt x="422256" y="348680"/>
                      <a:pt x="425598" y="348680"/>
                    </a:cubicBezTo>
                    <a:lnTo>
                      <a:pt x="438508" y="348984"/>
                    </a:lnTo>
                    <a:cubicBezTo>
                      <a:pt x="441850" y="348984"/>
                      <a:pt x="444888" y="351714"/>
                      <a:pt x="445344" y="355202"/>
                    </a:cubicBezTo>
                    <a:cubicBezTo>
                      <a:pt x="446103" y="359751"/>
                      <a:pt x="446862" y="362936"/>
                      <a:pt x="447926" y="364907"/>
                    </a:cubicBezTo>
                    <a:cubicBezTo>
                      <a:pt x="449597" y="367789"/>
                      <a:pt x="452331" y="369912"/>
                      <a:pt x="456128" y="371428"/>
                    </a:cubicBezTo>
                    <a:cubicBezTo>
                      <a:pt x="459318" y="372793"/>
                      <a:pt x="462203" y="370518"/>
                      <a:pt x="462203" y="367030"/>
                    </a:cubicBezTo>
                    <a:lnTo>
                      <a:pt x="462811" y="339581"/>
                    </a:lnTo>
                    <a:cubicBezTo>
                      <a:pt x="462811" y="336245"/>
                      <a:pt x="461140" y="332909"/>
                      <a:pt x="459166" y="332302"/>
                    </a:cubicBezTo>
                    <a:lnTo>
                      <a:pt x="455368" y="331089"/>
                    </a:lnTo>
                    <a:cubicBezTo>
                      <a:pt x="443521" y="327449"/>
                      <a:pt x="435319" y="322445"/>
                      <a:pt x="430610" y="316075"/>
                    </a:cubicBezTo>
                    <a:cubicBezTo>
                      <a:pt x="425750" y="309857"/>
                      <a:pt x="423471" y="302275"/>
                      <a:pt x="423623" y="293631"/>
                    </a:cubicBezTo>
                    <a:cubicBezTo>
                      <a:pt x="423775" y="287868"/>
                      <a:pt x="424838" y="283318"/>
                      <a:pt x="426813" y="278769"/>
                    </a:cubicBezTo>
                    <a:cubicBezTo>
                      <a:pt x="427724" y="276494"/>
                      <a:pt x="428939" y="273309"/>
                      <a:pt x="430154" y="273309"/>
                    </a:cubicBezTo>
                    <a:cubicBezTo>
                      <a:pt x="431673" y="273309"/>
                      <a:pt x="433040" y="268456"/>
                      <a:pt x="434863" y="266636"/>
                    </a:cubicBezTo>
                    <a:cubicBezTo>
                      <a:pt x="439420" y="262390"/>
                      <a:pt x="444128" y="258599"/>
                      <a:pt x="449597" y="257082"/>
                    </a:cubicBezTo>
                    <a:cubicBezTo>
                      <a:pt x="451723" y="256324"/>
                      <a:pt x="454153" y="255869"/>
                      <a:pt x="457647" y="255566"/>
                    </a:cubicBezTo>
                    <a:cubicBezTo>
                      <a:pt x="460988" y="255111"/>
                      <a:pt x="463267" y="252229"/>
                      <a:pt x="463267" y="248893"/>
                    </a:cubicBezTo>
                    <a:lnTo>
                      <a:pt x="463267" y="248741"/>
                    </a:lnTo>
                    <a:cubicBezTo>
                      <a:pt x="463267" y="245405"/>
                      <a:pt x="466153" y="242675"/>
                      <a:pt x="468583" y="242675"/>
                    </a:cubicBezTo>
                    <a:close/>
                    <a:moveTo>
                      <a:pt x="516374" y="212849"/>
                    </a:moveTo>
                    <a:cubicBezTo>
                      <a:pt x="559949" y="232709"/>
                      <a:pt x="589556" y="276522"/>
                      <a:pt x="589556" y="327612"/>
                    </a:cubicBezTo>
                    <a:cubicBezTo>
                      <a:pt x="589556" y="276674"/>
                      <a:pt x="560860" y="232860"/>
                      <a:pt x="517285" y="213000"/>
                    </a:cubicBezTo>
                    <a:cubicBezTo>
                      <a:pt x="517285" y="213000"/>
                      <a:pt x="516374" y="212849"/>
                      <a:pt x="516374" y="212849"/>
                    </a:cubicBezTo>
                    <a:close/>
                    <a:moveTo>
                      <a:pt x="475380" y="210272"/>
                    </a:moveTo>
                    <a:cubicBezTo>
                      <a:pt x="480694" y="210272"/>
                      <a:pt x="485097" y="214516"/>
                      <a:pt x="487374" y="218761"/>
                    </a:cubicBezTo>
                    <a:cubicBezTo>
                      <a:pt x="480694" y="217397"/>
                      <a:pt x="473710" y="218003"/>
                      <a:pt x="466725" y="218003"/>
                    </a:cubicBezTo>
                    <a:cubicBezTo>
                      <a:pt x="441370" y="218003"/>
                      <a:pt x="418139" y="220732"/>
                      <a:pt x="399464" y="241805"/>
                    </a:cubicBezTo>
                    <a:cubicBezTo>
                      <a:pt x="388229" y="252266"/>
                      <a:pt x="378815" y="262726"/>
                      <a:pt x="371528" y="273339"/>
                    </a:cubicBezTo>
                    <a:cubicBezTo>
                      <a:pt x="361810" y="283799"/>
                      <a:pt x="356193" y="308055"/>
                      <a:pt x="356193" y="328370"/>
                    </a:cubicBezTo>
                    <a:cubicBezTo>
                      <a:pt x="356193" y="389314"/>
                      <a:pt x="405689" y="437978"/>
                      <a:pt x="466725" y="437978"/>
                    </a:cubicBezTo>
                    <a:cubicBezTo>
                      <a:pt x="527609" y="437978"/>
                      <a:pt x="577258" y="388404"/>
                      <a:pt x="577258" y="327612"/>
                    </a:cubicBezTo>
                    <a:cubicBezTo>
                      <a:pt x="577258" y="286225"/>
                      <a:pt x="554331" y="250295"/>
                      <a:pt x="520473" y="231344"/>
                    </a:cubicBezTo>
                    <a:cubicBezTo>
                      <a:pt x="520777" y="229525"/>
                      <a:pt x="521081" y="228009"/>
                      <a:pt x="521081" y="226190"/>
                    </a:cubicBezTo>
                    <a:cubicBezTo>
                      <a:pt x="521081" y="226038"/>
                      <a:pt x="521081" y="226038"/>
                      <a:pt x="521081" y="226038"/>
                    </a:cubicBezTo>
                    <a:cubicBezTo>
                      <a:pt x="521081" y="227706"/>
                      <a:pt x="520777" y="229222"/>
                      <a:pt x="520473" y="230890"/>
                    </a:cubicBezTo>
                    <a:cubicBezTo>
                      <a:pt x="510301" y="225129"/>
                      <a:pt x="499217" y="220581"/>
                      <a:pt x="487374" y="218307"/>
                    </a:cubicBezTo>
                    <a:cubicBezTo>
                      <a:pt x="485097" y="214062"/>
                      <a:pt x="480694" y="210272"/>
                      <a:pt x="475380" y="210272"/>
                    </a:cubicBezTo>
                    <a:close/>
                    <a:moveTo>
                      <a:pt x="479327" y="201327"/>
                    </a:moveTo>
                    <a:cubicBezTo>
                      <a:pt x="493296" y="202995"/>
                      <a:pt x="506657" y="207088"/>
                      <a:pt x="518803" y="212697"/>
                    </a:cubicBezTo>
                    <a:cubicBezTo>
                      <a:pt x="518803" y="212546"/>
                      <a:pt x="518803" y="212394"/>
                      <a:pt x="518651" y="212242"/>
                    </a:cubicBezTo>
                    <a:cubicBezTo>
                      <a:pt x="506505" y="206785"/>
                      <a:pt x="493296" y="202843"/>
                      <a:pt x="479327" y="201327"/>
                    </a:cubicBezTo>
                    <a:close/>
                    <a:moveTo>
                      <a:pt x="57391" y="157666"/>
                    </a:moveTo>
                    <a:cubicBezTo>
                      <a:pt x="46612" y="157666"/>
                      <a:pt x="31580" y="161759"/>
                      <a:pt x="31580" y="166459"/>
                    </a:cubicBezTo>
                    <a:lnTo>
                      <a:pt x="31580" y="226038"/>
                    </a:lnTo>
                    <a:cubicBezTo>
                      <a:pt x="31580" y="230738"/>
                      <a:pt x="46612" y="241805"/>
                      <a:pt x="57391" y="241805"/>
                    </a:cubicBezTo>
                    <a:lnTo>
                      <a:pt x="354978" y="241805"/>
                    </a:lnTo>
                    <a:cubicBezTo>
                      <a:pt x="363481" y="231193"/>
                      <a:pt x="373350" y="220732"/>
                      <a:pt x="384433" y="210272"/>
                    </a:cubicBezTo>
                    <a:lnTo>
                      <a:pt x="94742" y="210272"/>
                    </a:lnTo>
                    <a:lnTo>
                      <a:pt x="94742" y="178738"/>
                    </a:lnTo>
                    <a:lnTo>
                      <a:pt x="475380" y="178738"/>
                    </a:lnTo>
                    <a:cubicBezTo>
                      <a:pt x="483123" y="178738"/>
                      <a:pt x="489500" y="175858"/>
                      <a:pt x="489500" y="168126"/>
                    </a:cubicBezTo>
                    <a:cubicBezTo>
                      <a:pt x="489500" y="160395"/>
                      <a:pt x="483123" y="157666"/>
                      <a:pt x="475380" y="157666"/>
                    </a:cubicBezTo>
                    <a:lnTo>
                      <a:pt x="465511" y="157666"/>
                    </a:lnTo>
                    <a:close/>
                    <a:moveTo>
                      <a:pt x="47371" y="0"/>
                    </a:moveTo>
                    <a:lnTo>
                      <a:pt x="465511" y="0"/>
                    </a:lnTo>
                    <a:cubicBezTo>
                      <a:pt x="488133" y="0"/>
                      <a:pt x="515766" y="19405"/>
                      <a:pt x="515766" y="47148"/>
                    </a:cubicBezTo>
                    <a:lnTo>
                      <a:pt x="515766" y="106879"/>
                    </a:lnTo>
                    <a:cubicBezTo>
                      <a:pt x="515766" y="117946"/>
                      <a:pt x="513185" y="129923"/>
                      <a:pt x="505442" y="137351"/>
                    </a:cubicBezTo>
                    <a:cubicBezTo>
                      <a:pt x="497091" y="128861"/>
                      <a:pt x="488285" y="126133"/>
                      <a:pt x="475380" y="126133"/>
                    </a:cubicBezTo>
                    <a:cubicBezTo>
                      <a:pt x="487526" y="126133"/>
                      <a:pt x="498306" y="130984"/>
                      <a:pt x="506505" y="138716"/>
                    </a:cubicBezTo>
                    <a:cubicBezTo>
                      <a:pt x="506960" y="138261"/>
                      <a:pt x="507568" y="137806"/>
                      <a:pt x="508023" y="137200"/>
                    </a:cubicBezTo>
                    <a:cubicBezTo>
                      <a:pt x="516070" y="145538"/>
                      <a:pt x="521081" y="153876"/>
                      <a:pt x="521081" y="166307"/>
                    </a:cubicBezTo>
                    <a:cubicBezTo>
                      <a:pt x="521081" y="176313"/>
                      <a:pt x="517588" y="185257"/>
                      <a:pt x="512123" y="192837"/>
                    </a:cubicBezTo>
                    <a:cubicBezTo>
                      <a:pt x="501191" y="189047"/>
                      <a:pt x="489500" y="186319"/>
                      <a:pt x="477657" y="185257"/>
                    </a:cubicBezTo>
                    <a:cubicBezTo>
                      <a:pt x="489500" y="186470"/>
                      <a:pt x="501191" y="189502"/>
                      <a:pt x="512123" y="193141"/>
                    </a:cubicBezTo>
                    <a:cubicBezTo>
                      <a:pt x="511363" y="194202"/>
                      <a:pt x="510756" y="195111"/>
                      <a:pt x="509997" y="196021"/>
                    </a:cubicBezTo>
                    <a:cubicBezTo>
                      <a:pt x="509997" y="196021"/>
                      <a:pt x="509997" y="196173"/>
                      <a:pt x="509997" y="196173"/>
                    </a:cubicBezTo>
                    <a:cubicBezTo>
                      <a:pt x="510756" y="195263"/>
                      <a:pt x="511363" y="194202"/>
                      <a:pt x="512123" y="193292"/>
                    </a:cubicBezTo>
                    <a:cubicBezTo>
                      <a:pt x="568300" y="212242"/>
                      <a:pt x="608838" y="265455"/>
                      <a:pt x="608838" y="327764"/>
                    </a:cubicBezTo>
                    <a:cubicBezTo>
                      <a:pt x="608838" y="405990"/>
                      <a:pt x="545070" y="469966"/>
                      <a:pt x="466725" y="469966"/>
                    </a:cubicBezTo>
                    <a:cubicBezTo>
                      <a:pt x="388381" y="469966"/>
                      <a:pt x="324612" y="406597"/>
                      <a:pt x="324612" y="328370"/>
                    </a:cubicBezTo>
                    <a:cubicBezTo>
                      <a:pt x="324612" y="308510"/>
                      <a:pt x="328712" y="283799"/>
                      <a:pt x="336151" y="273339"/>
                    </a:cubicBezTo>
                    <a:lnTo>
                      <a:pt x="57391" y="273339"/>
                    </a:lnTo>
                    <a:cubicBezTo>
                      <a:pt x="34769" y="273339"/>
                      <a:pt x="0" y="253933"/>
                      <a:pt x="0" y="226038"/>
                    </a:cubicBezTo>
                    <a:lnTo>
                      <a:pt x="0" y="166459"/>
                    </a:lnTo>
                    <a:cubicBezTo>
                      <a:pt x="0" y="155392"/>
                      <a:pt x="6073" y="148570"/>
                      <a:pt x="13816" y="141141"/>
                    </a:cubicBezTo>
                    <a:cubicBezTo>
                      <a:pt x="14424" y="141748"/>
                      <a:pt x="15031" y="142354"/>
                      <a:pt x="15790" y="142960"/>
                    </a:cubicBezTo>
                    <a:cubicBezTo>
                      <a:pt x="27329" y="132348"/>
                      <a:pt x="44030" y="126133"/>
                      <a:pt x="57391" y="126133"/>
                    </a:cubicBezTo>
                    <a:lnTo>
                      <a:pt x="465511" y="126133"/>
                    </a:lnTo>
                    <a:cubicBezTo>
                      <a:pt x="476291" y="126133"/>
                      <a:pt x="484186" y="111427"/>
                      <a:pt x="484186" y="106879"/>
                    </a:cubicBezTo>
                    <a:lnTo>
                      <a:pt x="484186" y="47148"/>
                    </a:lnTo>
                    <a:cubicBezTo>
                      <a:pt x="484186" y="42600"/>
                      <a:pt x="476291" y="31533"/>
                      <a:pt x="465511" y="31533"/>
                    </a:cubicBezTo>
                    <a:lnTo>
                      <a:pt x="47371" y="31533"/>
                    </a:lnTo>
                    <a:cubicBezTo>
                      <a:pt x="39627" y="31533"/>
                      <a:pt x="33402" y="39568"/>
                      <a:pt x="33402" y="47300"/>
                    </a:cubicBezTo>
                    <a:cubicBezTo>
                      <a:pt x="33402" y="55031"/>
                      <a:pt x="39627" y="63066"/>
                      <a:pt x="47371" y="63066"/>
                    </a:cubicBezTo>
                    <a:lnTo>
                      <a:pt x="421025" y="63066"/>
                    </a:lnTo>
                    <a:lnTo>
                      <a:pt x="421025" y="94599"/>
                    </a:lnTo>
                    <a:lnTo>
                      <a:pt x="47371" y="94599"/>
                    </a:lnTo>
                    <a:cubicBezTo>
                      <a:pt x="39627" y="94599"/>
                      <a:pt x="33402" y="102634"/>
                      <a:pt x="33402" y="110366"/>
                    </a:cubicBezTo>
                    <a:cubicBezTo>
                      <a:pt x="33402" y="118098"/>
                      <a:pt x="39627" y="126133"/>
                      <a:pt x="47371" y="126133"/>
                    </a:cubicBezTo>
                    <a:lnTo>
                      <a:pt x="57391" y="126133"/>
                    </a:lnTo>
                    <a:cubicBezTo>
                      <a:pt x="43727" y="126133"/>
                      <a:pt x="26418" y="129923"/>
                      <a:pt x="14727" y="141141"/>
                    </a:cubicBezTo>
                    <a:cubicBezTo>
                      <a:pt x="6680" y="132803"/>
                      <a:pt x="1822" y="119007"/>
                      <a:pt x="1822" y="106576"/>
                    </a:cubicBezTo>
                    <a:cubicBezTo>
                      <a:pt x="1822" y="95206"/>
                      <a:pt x="5921" y="84594"/>
                      <a:pt x="12905" y="76559"/>
                    </a:cubicBezTo>
                    <a:cubicBezTo>
                      <a:pt x="5921" y="68675"/>
                      <a:pt x="1822" y="57760"/>
                      <a:pt x="1822" y="46390"/>
                    </a:cubicBezTo>
                    <a:cubicBezTo>
                      <a:pt x="1822" y="21224"/>
                      <a:pt x="22167" y="0"/>
                      <a:pt x="473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grpSp>
      <p:grpSp>
        <p:nvGrpSpPr>
          <p:cNvPr id="33" name="组合 32">
            <a:extLst>
              <a:ext uri="{FF2B5EF4-FFF2-40B4-BE49-F238E27FC236}">
                <a16:creationId xmlns:a16="http://schemas.microsoft.com/office/drawing/2014/main" id="{0CCB0066-84D4-4649-851D-03BF0B328E51}"/>
              </a:ext>
            </a:extLst>
          </p:cNvPr>
          <p:cNvGrpSpPr/>
          <p:nvPr/>
        </p:nvGrpSpPr>
        <p:grpSpPr>
          <a:xfrm>
            <a:off x="1409698" y="4725009"/>
            <a:ext cx="2152230" cy="1127681"/>
            <a:chOff x="1858104" y="2349127"/>
            <a:chExt cx="2152230" cy="1127681"/>
          </a:xfrm>
        </p:grpSpPr>
        <p:sp>
          <p:nvSpPr>
            <p:cNvPr id="34" name="文本框 33">
              <a:extLst>
                <a:ext uri="{FF2B5EF4-FFF2-40B4-BE49-F238E27FC236}">
                  <a16:creationId xmlns:a16="http://schemas.microsoft.com/office/drawing/2014/main" id="{69BA8001-981B-4293-AFC4-BB5F4BDA162B}"/>
                </a:ext>
              </a:extLst>
            </p:cNvPr>
            <p:cNvSpPr txBox="1"/>
            <p:nvPr/>
          </p:nvSpPr>
          <p:spPr>
            <a:xfrm>
              <a:off x="1867328" y="2349127"/>
              <a:ext cx="2133781" cy="369332"/>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微软雅黑"/>
                  <a:cs typeface="+mn-cs"/>
                </a:rPr>
                <a:t>标题文字添加</a:t>
              </a:r>
            </a:p>
          </p:txBody>
        </p:sp>
        <p:sp>
          <p:nvSpPr>
            <p:cNvPr id="35" name="文本框 34">
              <a:extLst>
                <a:ext uri="{FF2B5EF4-FFF2-40B4-BE49-F238E27FC236}">
                  <a16:creationId xmlns:a16="http://schemas.microsoft.com/office/drawing/2014/main" id="{151DC88A-B85B-403D-9DAD-8454D6A82076}"/>
                </a:ext>
              </a:extLst>
            </p:cNvPr>
            <p:cNvSpPr txBox="1"/>
            <p:nvPr/>
          </p:nvSpPr>
          <p:spPr>
            <a:xfrm>
              <a:off x="1858104" y="2687681"/>
              <a:ext cx="2152230" cy="789127"/>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a:t>
              </a:r>
            </a:p>
          </p:txBody>
        </p:sp>
      </p:grpSp>
      <p:grpSp>
        <p:nvGrpSpPr>
          <p:cNvPr id="36" name="组合 35">
            <a:extLst>
              <a:ext uri="{FF2B5EF4-FFF2-40B4-BE49-F238E27FC236}">
                <a16:creationId xmlns:a16="http://schemas.microsoft.com/office/drawing/2014/main" id="{100212C3-33AA-4B0D-8EFC-AEDF80D7F554}"/>
              </a:ext>
            </a:extLst>
          </p:cNvPr>
          <p:cNvGrpSpPr/>
          <p:nvPr/>
        </p:nvGrpSpPr>
        <p:grpSpPr>
          <a:xfrm>
            <a:off x="3816491" y="4725009"/>
            <a:ext cx="2152230" cy="1127681"/>
            <a:chOff x="1858104" y="2349127"/>
            <a:chExt cx="2152230" cy="1127681"/>
          </a:xfrm>
        </p:grpSpPr>
        <p:sp>
          <p:nvSpPr>
            <p:cNvPr id="37" name="文本框 36">
              <a:extLst>
                <a:ext uri="{FF2B5EF4-FFF2-40B4-BE49-F238E27FC236}">
                  <a16:creationId xmlns:a16="http://schemas.microsoft.com/office/drawing/2014/main" id="{84BAE3C2-DD92-4CA2-927F-1FE7649C8529}"/>
                </a:ext>
              </a:extLst>
            </p:cNvPr>
            <p:cNvSpPr txBox="1"/>
            <p:nvPr/>
          </p:nvSpPr>
          <p:spPr>
            <a:xfrm>
              <a:off x="1867328" y="2349127"/>
              <a:ext cx="2133781" cy="369332"/>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微软雅黑"/>
                  <a:cs typeface="+mn-cs"/>
                </a:rPr>
                <a:t>标题文字添加</a:t>
              </a:r>
            </a:p>
          </p:txBody>
        </p:sp>
        <p:sp>
          <p:nvSpPr>
            <p:cNvPr id="38" name="文本框 37">
              <a:extLst>
                <a:ext uri="{FF2B5EF4-FFF2-40B4-BE49-F238E27FC236}">
                  <a16:creationId xmlns:a16="http://schemas.microsoft.com/office/drawing/2014/main" id="{FE6C237F-A486-41A3-9245-882A37747AC1}"/>
                </a:ext>
              </a:extLst>
            </p:cNvPr>
            <p:cNvSpPr txBox="1"/>
            <p:nvPr/>
          </p:nvSpPr>
          <p:spPr>
            <a:xfrm>
              <a:off x="1858104" y="2687681"/>
              <a:ext cx="2152230" cy="789127"/>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a:t>
              </a:r>
            </a:p>
          </p:txBody>
        </p:sp>
      </p:grpSp>
      <p:grpSp>
        <p:nvGrpSpPr>
          <p:cNvPr id="39" name="组合 38">
            <a:extLst>
              <a:ext uri="{FF2B5EF4-FFF2-40B4-BE49-F238E27FC236}">
                <a16:creationId xmlns:a16="http://schemas.microsoft.com/office/drawing/2014/main" id="{87AC4754-141D-4A86-96BB-ABCE62A1A4EA}"/>
              </a:ext>
            </a:extLst>
          </p:cNvPr>
          <p:cNvGrpSpPr/>
          <p:nvPr/>
        </p:nvGrpSpPr>
        <p:grpSpPr>
          <a:xfrm>
            <a:off x="6223279" y="4725009"/>
            <a:ext cx="2152230" cy="1127681"/>
            <a:chOff x="1858104" y="2349127"/>
            <a:chExt cx="2152230" cy="1127681"/>
          </a:xfrm>
        </p:grpSpPr>
        <p:sp>
          <p:nvSpPr>
            <p:cNvPr id="40" name="文本框 39">
              <a:extLst>
                <a:ext uri="{FF2B5EF4-FFF2-40B4-BE49-F238E27FC236}">
                  <a16:creationId xmlns:a16="http://schemas.microsoft.com/office/drawing/2014/main" id="{3A2E090B-597D-4D10-ABB0-2096A0CDD410}"/>
                </a:ext>
              </a:extLst>
            </p:cNvPr>
            <p:cNvSpPr txBox="1"/>
            <p:nvPr/>
          </p:nvSpPr>
          <p:spPr>
            <a:xfrm>
              <a:off x="1867328" y="2349127"/>
              <a:ext cx="2133781" cy="369332"/>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微软雅黑"/>
                  <a:cs typeface="+mn-cs"/>
                </a:rPr>
                <a:t>标题文字添加</a:t>
              </a:r>
            </a:p>
          </p:txBody>
        </p:sp>
        <p:sp>
          <p:nvSpPr>
            <p:cNvPr id="41" name="文本框 40">
              <a:extLst>
                <a:ext uri="{FF2B5EF4-FFF2-40B4-BE49-F238E27FC236}">
                  <a16:creationId xmlns:a16="http://schemas.microsoft.com/office/drawing/2014/main" id="{DAD42914-D2F4-4112-82B2-B82F6611316E}"/>
                </a:ext>
              </a:extLst>
            </p:cNvPr>
            <p:cNvSpPr txBox="1"/>
            <p:nvPr/>
          </p:nvSpPr>
          <p:spPr>
            <a:xfrm>
              <a:off x="1858104" y="2687681"/>
              <a:ext cx="2152230" cy="789127"/>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a:t>
              </a:r>
            </a:p>
          </p:txBody>
        </p:sp>
      </p:grpSp>
      <p:grpSp>
        <p:nvGrpSpPr>
          <p:cNvPr id="42" name="组合 41">
            <a:extLst>
              <a:ext uri="{FF2B5EF4-FFF2-40B4-BE49-F238E27FC236}">
                <a16:creationId xmlns:a16="http://schemas.microsoft.com/office/drawing/2014/main" id="{AC258D12-CC26-4321-BC23-B4EA639BD355}"/>
              </a:ext>
            </a:extLst>
          </p:cNvPr>
          <p:cNvGrpSpPr/>
          <p:nvPr/>
        </p:nvGrpSpPr>
        <p:grpSpPr>
          <a:xfrm>
            <a:off x="8630073" y="4725009"/>
            <a:ext cx="2152230" cy="1127681"/>
            <a:chOff x="1858104" y="2349127"/>
            <a:chExt cx="2152230" cy="1127681"/>
          </a:xfrm>
        </p:grpSpPr>
        <p:sp>
          <p:nvSpPr>
            <p:cNvPr id="43" name="文本框 42">
              <a:extLst>
                <a:ext uri="{FF2B5EF4-FFF2-40B4-BE49-F238E27FC236}">
                  <a16:creationId xmlns:a16="http://schemas.microsoft.com/office/drawing/2014/main" id="{E2F30DA5-BFDC-4CAE-A235-782B900C215E}"/>
                </a:ext>
              </a:extLst>
            </p:cNvPr>
            <p:cNvSpPr txBox="1"/>
            <p:nvPr/>
          </p:nvSpPr>
          <p:spPr>
            <a:xfrm>
              <a:off x="1867328" y="2349127"/>
              <a:ext cx="2133781" cy="369332"/>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微软雅黑"/>
                  <a:cs typeface="+mn-cs"/>
                </a:rPr>
                <a:t>标题文字添加</a:t>
              </a:r>
            </a:p>
          </p:txBody>
        </p:sp>
        <p:sp>
          <p:nvSpPr>
            <p:cNvPr id="44" name="文本框 43">
              <a:extLst>
                <a:ext uri="{FF2B5EF4-FFF2-40B4-BE49-F238E27FC236}">
                  <a16:creationId xmlns:a16="http://schemas.microsoft.com/office/drawing/2014/main" id="{6304DB6A-68BC-4C12-B0DD-7D0494E61767}"/>
                </a:ext>
              </a:extLst>
            </p:cNvPr>
            <p:cNvSpPr txBox="1"/>
            <p:nvPr/>
          </p:nvSpPr>
          <p:spPr>
            <a:xfrm>
              <a:off x="1858104" y="2687681"/>
              <a:ext cx="2152230" cy="789127"/>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a:t>
              </a:r>
            </a:p>
          </p:txBody>
        </p:sp>
      </p:grpSp>
    </p:spTree>
    <p:extLst>
      <p:ext uri="{BB962C8B-B14F-4D97-AF65-F5344CB8AC3E}">
        <p14:creationId xmlns:p14="http://schemas.microsoft.com/office/powerpoint/2010/main" val="369155864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p:cTn id="13" dur="500" fill="hold"/>
                                        <p:tgtEl>
                                          <p:spTgt spid="33"/>
                                        </p:tgtEl>
                                        <p:attrNameLst>
                                          <p:attrName>ppt_w</p:attrName>
                                        </p:attrNameLst>
                                      </p:cBhvr>
                                      <p:tavLst>
                                        <p:tav tm="0">
                                          <p:val>
                                            <p:fltVal val="0"/>
                                          </p:val>
                                        </p:tav>
                                        <p:tav tm="100000">
                                          <p:val>
                                            <p:strVal val="#ppt_w"/>
                                          </p:val>
                                        </p:tav>
                                      </p:tavLst>
                                    </p:anim>
                                    <p:anim calcmode="lin" valueType="num">
                                      <p:cBhvr>
                                        <p:cTn id="14" dur="500" fill="hold"/>
                                        <p:tgtEl>
                                          <p:spTgt spid="33"/>
                                        </p:tgtEl>
                                        <p:attrNameLst>
                                          <p:attrName>ppt_h</p:attrName>
                                        </p:attrNameLst>
                                      </p:cBhvr>
                                      <p:tavLst>
                                        <p:tav tm="0">
                                          <p:val>
                                            <p:fltVal val="0"/>
                                          </p:val>
                                        </p:tav>
                                        <p:tav tm="100000">
                                          <p:val>
                                            <p:strVal val="#ppt_h"/>
                                          </p:val>
                                        </p:tav>
                                      </p:tavLst>
                                    </p:anim>
                                    <p:animEffect transition="in" filter="fade">
                                      <p:cBhvr>
                                        <p:cTn id="15" dur="500"/>
                                        <p:tgtEl>
                                          <p:spTgt spid="33"/>
                                        </p:tgtEl>
                                      </p:cBhvr>
                                    </p:animEffect>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p:cTn id="19" dur="500" fill="hold"/>
                                        <p:tgtEl>
                                          <p:spTgt spid="36"/>
                                        </p:tgtEl>
                                        <p:attrNameLst>
                                          <p:attrName>ppt_w</p:attrName>
                                        </p:attrNameLst>
                                      </p:cBhvr>
                                      <p:tavLst>
                                        <p:tav tm="0">
                                          <p:val>
                                            <p:fltVal val="0"/>
                                          </p:val>
                                        </p:tav>
                                        <p:tav tm="100000">
                                          <p:val>
                                            <p:strVal val="#ppt_w"/>
                                          </p:val>
                                        </p:tav>
                                      </p:tavLst>
                                    </p:anim>
                                    <p:anim calcmode="lin" valueType="num">
                                      <p:cBhvr>
                                        <p:cTn id="20" dur="500" fill="hold"/>
                                        <p:tgtEl>
                                          <p:spTgt spid="36"/>
                                        </p:tgtEl>
                                        <p:attrNameLst>
                                          <p:attrName>ppt_h</p:attrName>
                                        </p:attrNameLst>
                                      </p:cBhvr>
                                      <p:tavLst>
                                        <p:tav tm="0">
                                          <p:val>
                                            <p:fltVal val="0"/>
                                          </p:val>
                                        </p:tav>
                                        <p:tav tm="100000">
                                          <p:val>
                                            <p:strVal val="#ppt_h"/>
                                          </p:val>
                                        </p:tav>
                                      </p:tavLst>
                                    </p:anim>
                                    <p:animEffect transition="in" filter="fade">
                                      <p:cBhvr>
                                        <p:cTn id="21" dur="500"/>
                                        <p:tgtEl>
                                          <p:spTgt spid="36"/>
                                        </p:tgtEl>
                                      </p:cBhvr>
                                    </p:animEffect>
                                  </p:childTnLst>
                                </p:cTn>
                              </p:par>
                            </p:childTnLst>
                          </p:cTn>
                        </p:par>
                        <p:par>
                          <p:cTn id="22" fill="hold">
                            <p:stCondLst>
                              <p:cond delay="2000"/>
                            </p:stCondLst>
                            <p:childTnLst>
                              <p:par>
                                <p:cTn id="23" presetID="53" presetClass="entr" presetSubtype="16" fill="hold" nodeType="afterEffect">
                                  <p:stCondLst>
                                    <p:cond delay="0"/>
                                  </p:stCondLst>
                                  <p:childTnLst>
                                    <p:set>
                                      <p:cBhvr>
                                        <p:cTn id="24" dur="1" fill="hold">
                                          <p:stCondLst>
                                            <p:cond delay="0"/>
                                          </p:stCondLst>
                                        </p:cTn>
                                        <p:tgtEl>
                                          <p:spTgt spid="39"/>
                                        </p:tgtEl>
                                        <p:attrNameLst>
                                          <p:attrName>style.visibility</p:attrName>
                                        </p:attrNameLst>
                                      </p:cBhvr>
                                      <p:to>
                                        <p:strVal val="visible"/>
                                      </p:to>
                                    </p:set>
                                    <p:anim calcmode="lin" valueType="num">
                                      <p:cBhvr>
                                        <p:cTn id="25" dur="500" fill="hold"/>
                                        <p:tgtEl>
                                          <p:spTgt spid="39"/>
                                        </p:tgtEl>
                                        <p:attrNameLst>
                                          <p:attrName>ppt_w</p:attrName>
                                        </p:attrNameLst>
                                      </p:cBhvr>
                                      <p:tavLst>
                                        <p:tav tm="0">
                                          <p:val>
                                            <p:fltVal val="0"/>
                                          </p:val>
                                        </p:tav>
                                        <p:tav tm="100000">
                                          <p:val>
                                            <p:strVal val="#ppt_w"/>
                                          </p:val>
                                        </p:tav>
                                      </p:tavLst>
                                    </p:anim>
                                    <p:anim calcmode="lin" valueType="num">
                                      <p:cBhvr>
                                        <p:cTn id="26" dur="500" fill="hold"/>
                                        <p:tgtEl>
                                          <p:spTgt spid="39"/>
                                        </p:tgtEl>
                                        <p:attrNameLst>
                                          <p:attrName>ppt_h</p:attrName>
                                        </p:attrNameLst>
                                      </p:cBhvr>
                                      <p:tavLst>
                                        <p:tav tm="0">
                                          <p:val>
                                            <p:fltVal val="0"/>
                                          </p:val>
                                        </p:tav>
                                        <p:tav tm="100000">
                                          <p:val>
                                            <p:strVal val="#ppt_h"/>
                                          </p:val>
                                        </p:tav>
                                      </p:tavLst>
                                    </p:anim>
                                    <p:animEffect transition="in" filter="fade">
                                      <p:cBhvr>
                                        <p:cTn id="27" dur="500"/>
                                        <p:tgtEl>
                                          <p:spTgt spid="39"/>
                                        </p:tgtEl>
                                      </p:cBhvr>
                                    </p:animEffect>
                                  </p:childTnLst>
                                </p:cTn>
                              </p:par>
                            </p:childTnLst>
                          </p:cTn>
                        </p:par>
                        <p:par>
                          <p:cTn id="28" fill="hold">
                            <p:stCondLst>
                              <p:cond delay="2500"/>
                            </p:stCondLst>
                            <p:childTnLst>
                              <p:par>
                                <p:cTn id="29" presetID="53" presetClass="entr" presetSubtype="16" fill="hold" nodeType="after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p:cTn id="31" dur="500" fill="hold"/>
                                        <p:tgtEl>
                                          <p:spTgt spid="42"/>
                                        </p:tgtEl>
                                        <p:attrNameLst>
                                          <p:attrName>ppt_w</p:attrName>
                                        </p:attrNameLst>
                                      </p:cBhvr>
                                      <p:tavLst>
                                        <p:tav tm="0">
                                          <p:val>
                                            <p:fltVal val="0"/>
                                          </p:val>
                                        </p:tav>
                                        <p:tav tm="100000">
                                          <p:val>
                                            <p:strVal val="#ppt_w"/>
                                          </p:val>
                                        </p:tav>
                                      </p:tavLst>
                                    </p:anim>
                                    <p:anim calcmode="lin" valueType="num">
                                      <p:cBhvr>
                                        <p:cTn id="32" dur="500" fill="hold"/>
                                        <p:tgtEl>
                                          <p:spTgt spid="42"/>
                                        </p:tgtEl>
                                        <p:attrNameLst>
                                          <p:attrName>ppt_h</p:attrName>
                                        </p:attrNameLst>
                                      </p:cBhvr>
                                      <p:tavLst>
                                        <p:tav tm="0">
                                          <p:val>
                                            <p:fltVal val="0"/>
                                          </p:val>
                                        </p:tav>
                                        <p:tav tm="100000">
                                          <p:val>
                                            <p:strVal val="#ppt_h"/>
                                          </p:val>
                                        </p:tav>
                                      </p:tavLst>
                                    </p:anim>
                                    <p:animEffect transition="in" filter="fade">
                                      <p:cBhvr>
                                        <p:cTn id="3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a:extLst>
              <a:ext uri="{28A0092B-C50C-407E-A947-70E740481C1C}">
                <a14:useLocalDpi xmlns:a14="http://schemas.microsoft.com/office/drawing/2010/main" val="0"/>
              </a:ext>
            </a:extLst>
          </a:blip>
          <a:srcRect l="1" t="27927" r="23069" b="21840"/>
          <a:stretch/>
        </p:blipFill>
        <p:spPr>
          <a:xfrm>
            <a:off x="255976" y="1683876"/>
            <a:ext cx="5345192" cy="3490247"/>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1473072" y="2845142"/>
            <a:ext cx="1864487"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142938"/>
                </a:solidFill>
                <a:effectLst/>
                <a:uLnTx/>
                <a:uFillTx/>
                <a:latin typeface="微软雅黑"/>
                <a:ea typeface="微软雅黑"/>
                <a:cs typeface="+mn-cs"/>
              </a:rPr>
              <a:t>PART 03</a:t>
            </a:r>
          </a:p>
        </p:txBody>
      </p:sp>
      <p:sp>
        <p:nvSpPr>
          <p:cNvPr id="4" name="文本框 3">
            <a:extLst>
              <a:ext uri="{FF2B5EF4-FFF2-40B4-BE49-F238E27FC236}">
                <a16:creationId xmlns:a16="http://schemas.microsoft.com/office/drawing/2014/main" id="{7D7DC5D2-6D98-48DE-8E5C-D20651A00016}"/>
              </a:ext>
            </a:extLst>
          </p:cNvPr>
          <p:cNvSpPr txBox="1"/>
          <p:nvPr/>
        </p:nvSpPr>
        <p:spPr>
          <a:xfrm>
            <a:off x="6078815" y="2598003"/>
            <a:ext cx="4640113" cy="83099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srgbClr val="142938"/>
                </a:solidFill>
                <a:effectLst/>
                <a:uLnTx/>
                <a:uFillTx/>
                <a:latin typeface="经典综艺体简" panose="02010609000101010101" pitchFamily="49" charset="-122"/>
                <a:ea typeface="经典综艺体简" panose="02010609000101010101" pitchFamily="49" charset="-122"/>
                <a:cs typeface="经典综艺体简" panose="02010609000101010101" pitchFamily="49" charset="-122"/>
              </a:rPr>
              <a:t>项目成果展示</a:t>
            </a:r>
          </a:p>
        </p:txBody>
      </p:sp>
      <p:sp>
        <p:nvSpPr>
          <p:cNvPr id="5" name="矩形 4">
            <a:extLst>
              <a:ext uri="{FF2B5EF4-FFF2-40B4-BE49-F238E27FC236}">
                <a16:creationId xmlns:a16="http://schemas.microsoft.com/office/drawing/2014/main" id="{E4B86FD1-B53D-42AD-B844-7B4095A15769}"/>
              </a:ext>
            </a:extLst>
          </p:cNvPr>
          <p:cNvSpPr/>
          <p:nvPr/>
        </p:nvSpPr>
        <p:spPr>
          <a:xfrm>
            <a:off x="6096000" y="3568417"/>
            <a:ext cx="5269511"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The user can demonstrate on a projector or computer, or print the presentation The user can demonstrate on a projector or computer, or print the presentation </a:t>
            </a: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7" name="等腰三角形 16">
            <a:extLst>
              <a:ext uri="{FF2B5EF4-FFF2-40B4-BE49-F238E27FC236}">
                <a16:creationId xmlns:a16="http://schemas.microsoft.com/office/drawing/2014/main" id="{F006F6EE-4F24-49B1-8812-894CF4759346}"/>
              </a:ext>
            </a:extLst>
          </p:cNvPr>
          <p:cNvSpPr/>
          <p:nvPr/>
        </p:nvSpPr>
        <p:spPr>
          <a:xfrm rot="7200000">
            <a:off x="10169861" y="3040721"/>
            <a:ext cx="488804" cy="4213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4546514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03</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17" name="等腰三角形 2">
            <a:extLst>
              <a:ext uri="{FF2B5EF4-FFF2-40B4-BE49-F238E27FC236}">
                <a16:creationId xmlns:a16="http://schemas.microsoft.com/office/drawing/2014/main" id="{F78CC1A9-ED87-43E3-A3A4-F6763BFF82F3}"/>
              </a:ext>
            </a:extLst>
          </p:cNvPr>
          <p:cNvSpPr/>
          <p:nvPr/>
        </p:nvSpPr>
        <p:spPr bwMode="auto">
          <a:xfrm rot="8763501">
            <a:off x="5182658" y="3311643"/>
            <a:ext cx="1594709" cy="1845163"/>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a:outerShdw blurRad="228600" dist="114300" dir="2700000" algn="tl" rotWithShape="0">
              <a:prstClr val="black">
                <a:alpha val="25000"/>
              </a:prstClr>
            </a:outerShdw>
          </a:effectLst>
        </p:spPr>
        <p:txBody>
          <a:bodyPr vert="horz" wrap="square" lIns="81487" tIns="40743" rIns="81487" bIns="40743"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19" name="椭圆 18">
            <a:extLst>
              <a:ext uri="{FF2B5EF4-FFF2-40B4-BE49-F238E27FC236}">
                <a16:creationId xmlns:a16="http://schemas.microsoft.com/office/drawing/2014/main" id="{81A90CAF-9F4B-473F-8851-C47858D4246F}"/>
              </a:ext>
            </a:extLst>
          </p:cNvPr>
          <p:cNvSpPr/>
          <p:nvPr/>
        </p:nvSpPr>
        <p:spPr>
          <a:xfrm>
            <a:off x="5246395" y="3458631"/>
            <a:ext cx="1362963" cy="136296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white"/>
              </a:solidFill>
              <a:effectLst/>
              <a:uLnTx/>
              <a:uFillTx/>
              <a:latin typeface="Arial"/>
              <a:ea typeface="微软雅黑"/>
              <a:cs typeface="+mn-cs"/>
            </a:endParaRPr>
          </a:p>
        </p:txBody>
      </p:sp>
      <p:sp>
        <p:nvSpPr>
          <p:cNvPr id="20" name="等腰三角形 2">
            <a:extLst>
              <a:ext uri="{FF2B5EF4-FFF2-40B4-BE49-F238E27FC236}">
                <a16:creationId xmlns:a16="http://schemas.microsoft.com/office/drawing/2014/main" id="{218E1FAE-E7B3-4BF8-A98E-F8B512AEA3A2}"/>
              </a:ext>
            </a:extLst>
          </p:cNvPr>
          <p:cNvSpPr/>
          <p:nvPr/>
        </p:nvSpPr>
        <p:spPr bwMode="auto">
          <a:xfrm rot="16474575">
            <a:off x="4715016" y="1809961"/>
            <a:ext cx="1594709" cy="1845163"/>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a:outerShdw blurRad="228600" dist="114300" dir="2700000" algn="tl" rotWithShape="0">
              <a:prstClr val="black">
                <a:alpha val="25000"/>
              </a:prstClr>
            </a:outerShdw>
          </a:effectLst>
        </p:spPr>
        <p:txBody>
          <a:bodyPr vert="horz" wrap="square" lIns="81487" tIns="40743" rIns="81487" bIns="40743"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21" name="椭圆 20">
            <a:extLst>
              <a:ext uri="{FF2B5EF4-FFF2-40B4-BE49-F238E27FC236}">
                <a16:creationId xmlns:a16="http://schemas.microsoft.com/office/drawing/2014/main" id="{44DBE3A6-BDFA-4353-8187-1DA996D5AFE0}"/>
              </a:ext>
            </a:extLst>
          </p:cNvPr>
          <p:cNvSpPr/>
          <p:nvPr/>
        </p:nvSpPr>
        <p:spPr>
          <a:xfrm>
            <a:off x="4963428" y="2065876"/>
            <a:ext cx="1362963" cy="13629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white"/>
              </a:solidFill>
              <a:effectLst/>
              <a:uLnTx/>
              <a:uFillTx/>
              <a:latin typeface="Arial"/>
              <a:ea typeface="微软雅黑"/>
              <a:cs typeface="+mn-cs"/>
            </a:endParaRPr>
          </a:p>
        </p:txBody>
      </p:sp>
      <p:sp>
        <p:nvSpPr>
          <p:cNvPr id="22" name="等腰三角形 2">
            <a:extLst>
              <a:ext uri="{FF2B5EF4-FFF2-40B4-BE49-F238E27FC236}">
                <a16:creationId xmlns:a16="http://schemas.microsoft.com/office/drawing/2014/main" id="{86B3319B-29E0-468B-9635-8D7A8CE67B4B}"/>
              </a:ext>
            </a:extLst>
          </p:cNvPr>
          <p:cNvSpPr/>
          <p:nvPr/>
        </p:nvSpPr>
        <p:spPr bwMode="auto">
          <a:xfrm rot="3036074">
            <a:off x="6203063" y="2191205"/>
            <a:ext cx="1594709" cy="1845163"/>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a:outerShdw blurRad="228600" dist="114300" dir="2700000" algn="tl" rotWithShape="0">
              <a:prstClr val="black">
                <a:alpha val="25000"/>
              </a:prstClr>
            </a:outerShdw>
          </a:effectLst>
        </p:spPr>
        <p:txBody>
          <a:bodyPr vert="horz" wrap="square" lIns="81487" tIns="40743" rIns="81487" bIns="40743"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23" name="椭圆 22">
            <a:extLst>
              <a:ext uri="{FF2B5EF4-FFF2-40B4-BE49-F238E27FC236}">
                <a16:creationId xmlns:a16="http://schemas.microsoft.com/office/drawing/2014/main" id="{4D3EFB30-0063-46FC-B61F-81E720CF7A32}"/>
              </a:ext>
            </a:extLst>
          </p:cNvPr>
          <p:cNvSpPr/>
          <p:nvPr/>
        </p:nvSpPr>
        <p:spPr>
          <a:xfrm>
            <a:off x="6235317" y="2519253"/>
            <a:ext cx="1362963" cy="13629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white"/>
              </a:solidFill>
              <a:effectLst/>
              <a:uLnTx/>
              <a:uFillTx/>
              <a:latin typeface="Arial"/>
              <a:ea typeface="微软雅黑"/>
              <a:cs typeface="+mn-cs"/>
            </a:endParaRPr>
          </a:p>
        </p:txBody>
      </p:sp>
      <p:sp>
        <p:nvSpPr>
          <p:cNvPr id="24" name="TextBox 3">
            <a:extLst>
              <a:ext uri="{FF2B5EF4-FFF2-40B4-BE49-F238E27FC236}">
                <a16:creationId xmlns:a16="http://schemas.microsoft.com/office/drawing/2014/main" id="{42288BA7-C209-4C8B-8278-EC306A5FCC7F}"/>
              </a:ext>
            </a:extLst>
          </p:cNvPr>
          <p:cNvSpPr txBox="1"/>
          <p:nvPr/>
        </p:nvSpPr>
        <p:spPr>
          <a:xfrm>
            <a:off x="6463622" y="2943237"/>
            <a:ext cx="965615" cy="553809"/>
          </a:xfrm>
          <a:prstGeom prst="rect">
            <a:avLst/>
          </a:prstGeom>
          <a:noFill/>
          <a:ln>
            <a:noFill/>
          </a:ln>
        </p:spPr>
        <p:txBody>
          <a:bodyPr wrap="none" anchor="ctr"/>
          <a:lstStyle>
            <a:defPPr>
              <a:defRPr lang="zh-CN"/>
            </a:defPPr>
            <a:lvl1pPr algn="ctr">
              <a:defRPr sz="2000" kern="0">
                <a:solidFill>
                  <a:srgbClr val="FFFFFF"/>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成功</a:t>
            </a:r>
            <a:endParaRPr kumimoji="0" lang="en-US" altLang="zh-CN"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项目一</a:t>
            </a:r>
          </a:p>
        </p:txBody>
      </p:sp>
      <p:sp>
        <p:nvSpPr>
          <p:cNvPr id="25" name="TextBox 5">
            <a:extLst>
              <a:ext uri="{FF2B5EF4-FFF2-40B4-BE49-F238E27FC236}">
                <a16:creationId xmlns:a16="http://schemas.microsoft.com/office/drawing/2014/main" id="{C45A16F9-2224-48AB-A281-B56F2CE7A457}"/>
              </a:ext>
            </a:extLst>
          </p:cNvPr>
          <p:cNvSpPr txBox="1"/>
          <p:nvPr/>
        </p:nvSpPr>
        <p:spPr>
          <a:xfrm>
            <a:off x="5454303" y="3848239"/>
            <a:ext cx="965615" cy="553809"/>
          </a:xfrm>
          <a:prstGeom prst="rect">
            <a:avLst/>
          </a:prstGeom>
          <a:noFill/>
          <a:ln>
            <a:noFill/>
          </a:ln>
        </p:spPr>
        <p:txBody>
          <a:bodyPr wrap="none" anchor="ctr"/>
          <a:lstStyle>
            <a:defPPr>
              <a:defRPr lang="zh-CN"/>
            </a:defPPr>
            <a:lvl1pPr algn="ctr">
              <a:defRPr sz="2000" kern="0">
                <a:solidFill>
                  <a:srgbClr val="FFFFFF"/>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成功</a:t>
            </a:r>
            <a:endParaRPr kumimoji="0" lang="en-US" altLang="zh-CN"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项目二</a:t>
            </a:r>
          </a:p>
        </p:txBody>
      </p:sp>
      <p:sp>
        <p:nvSpPr>
          <p:cNvPr id="26" name="TextBox 7">
            <a:extLst>
              <a:ext uri="{FF2B5EF4-FFF2-40B4-BE49-F238E27FC236}">
                <a16:creationId xmlns:a16="http://schemas.microsoft.com/office/drawing/2014/main" id="{8A1790D5-FD73-4F27-A18F-AB5514143B8B}"/>
              </a:ext>
            </a:extLst>
          </p:cNvPr>
          <p:cNvSpPr txBox="1"/>
          <p:nvPr/>
        </p:nvSpPr>
        <p:spPr>
          <a:xfrm>
            <a:off x="5162102" y="2456581"/>
            <a:ext cx="965615" cy="553809"/>
          </a:xfrm>
          <a:prstGeom prst="rect">
            <a:avLst/>
          </a:prstGeom>
          <a:noFill/>
          <a:ln>
            <a:noFill/>
          </a:ln>
        </p:spPr>
        <p:txBody>
          <a:bodyPr wrap="none" anchor="ctr"/>
          <a:lstStyle>
            <a:defPPr>
              <a:defRPr lang="zh-CN"/>
            </a:defPPr>
            <a:lvl1pPr algn="ctr">
              <a:defRPr sz="2000" kern="0">
                <a:solidFill>
                  <a:srgbClr val="FFFFFF"/>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成功</a:t>
            </a:r>
            <a:endParaRPr kumimoji="0" lang="en-US" altLang="zh-CN"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项目三</a:t>
            </a:r>
          </a:p>
        </p:txBody>
      </p:sp>
      <p:sp>
        <p:nvSpPr>
          <p:cNvPr id="27" name="TextBox 8">
            <a:extLst>
              <a:ext uri="{FF2B5EF4-FFF2-40B4-BE49-F238E27FC236}">
                <a16:creationId xmlns:a16="http://schemas.microsoft.com/office/drawing/2014/main" id="{7DBD3D31-DB55-4AB8-986C-2F1A57F6FF2E}"/>
              </a:ext>
            </a:extLst>
          </p:cNvPr>
          <p:cNvSpPr txBox="1"/>
          <p:nvPr/>
        </p:nvSpPr>
        <p:spPr>
          <a:xfrm>
            <a:off x="1787738" y="1618886"/>
            <a:ext cx="1829347" cy="42152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139" b="1" i="0" u="none" strike="noStrike" kern="1200" cap="none" spc="0" normalizeH="0" baseline="0" noProof="0" dirty="0">
                <a:ln>
                  <a:noFill/>
                </a:ln>
                <a:solidFill>
                  <a:srgbClr val="115686"/>
                </a:solidFill>
                <a:effectLst/>
                <a:uLnTx/>
                <a:uFillTx/>
                <a:latin typeface="微软雅黑" panose="020B0503020204020204" pitchFamily="34" charset="-122"/>
                <a:ea typeface="微软雅黑" panose="020B0503020204020204" pitchFamily="34" charset="-122"/>
                <a:cs typeface="+mn-cs"/>
              </a:rPr>
              <a:t>请输入您标题</a:t>
            </a:r>
          </a:p>
        </p:txBody>
      </p:sp>
      <p:sp>
        <p:nvSpPr>
          <p:cNvPr id="28" name="TextBox 9">
            <a:extLst>
              <a:ext uri="{FF2B5EF4-FFF2-40B4-BE49-F238E27FC236}">
                <a16:creationId xmlns:a16="http://schemas.microsoft.com/office/drawing/2014/main" id="{699C2A27-0551-4A0F-B537-854F442F81A7}"/>
              </a:ext>
            </a:extLst>
          </p:cNvPr>
          <p:cNvSpPr txBox="1"/>
          <p:nvPr/>
        </p:nvSpPr>
        <p:spPr>
          <a:xfrm>
            <a:off x="1787738" y="2021233"/>
            <a:ext cx="2604143" cy="8599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这里可以输入可长可短的段落文字这里可以输入可长可短的段落文字这里可以输入可长可短的段落文字这里可以输入可长可</a:t>
            </a:r>
          </a:p>
        </p:txBody>
      </p:sp>
      <p:sp>
        <p:nvSpPr>
          <p:cNvPr id="29" name="TextBox 10">
            <a:extLst>
              <a:ext uri="{FF2B5EF4-FFF2-40B4-BE49-F238E27FC236}">
                <a16:creationId xmlns:a16="http://schemas.microsoft.com/office/drawing/2014/main" id="{6E136DF7-C0DF-4CCB-B4E1-17D16DE799CA}"/>
              </a:ext>
            </a:extLst>
          </p:cNvPr>
          <p:cNvSpPr txBox="1"/>
          <p:nvPr/>
        </p:nvSpPr>
        <p:spPr>
          <a:xfrm>
            <a:off x="8050558" y="1311400"/>
            <a:ext cx="1829347" cy="42152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139" b="1" i="0" u="none" strike="noStrike" kern="1200" cap="none" spc="0" normalizeH="0" baseline="0" noProof="0" dirty="0">
                <a:ln>
                  <a:noFill/>
                </a:ln>
                <a:solidFill>
                  <a:srgbClr val="115686"/>
                </a:solidFill>
                <a:effectLst/>
                <a:uLnTx/>
                <a:uFillTx/>
                <a:latin typeface="微软雅黑" panose="020B0503020204020204" pitchFamily="34" charset="-122"/>
                <a:ea typeface="微软雅黑" panose="020B0503020204020204" pitchFamily="34" charset="-122"/>
                <a:cs typeface="+mn-cs"/>
              </a:rPr>
              <a:t>请输入您标题</a:t>
            </a:r>
          </a:p>
        </p:txBody>
      </p:sp>
      <p:sp>
        <p:nvSpPr>
          <p:cNvPr id="30" name="TextBox 11">
            <a:extLst>
              <a:ext uri="{FF2B5EF4-FFF2-40B4-BE49-F238E27FC236}">
                <a16:creationId xmlns:a16="http://schemas.microsoft.com/office/drawing/2014/main" id="{52C6C6CF-0A79-479B-B3F4-20E2ABF1961C}"/>
              </a:ext>
            </a:extLst>
          </p:cNvPr>
          <p:cNvSpPr txBox="1"/>
          <p:nvPr/>
        </p:nvSpPr>
        <p:spPr>
          <a:xfrm>
            <a:off x="8050558" y="3265165"/>
            <a:ext cx="2729831" cy="8599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这里可以输入可长可短的段落文字这里可以输入可长可短的段落文字这里可以输入可长可短的段落文字这里可以输入可长可</a:t>
            </a:r>
          </a:p>
        </p:txBody>
      </p:sp>
      <p:sp>
        <p:nvSpPr>
          <p:cNvPr id="31" name="TextBox 12">
            <a:extLst>
              <a:ext uri="{FF2B5EF4-FFF2-40B4-BE49-F238E27FC236}">
                <a16:creationId xmlns:a16="http://schemas.microsoft.com/office/drawing/2014/main" id="{CF706196-ED83-44EC-BD46-FA64C5AB7F83}"/>
              </a:ext>
            </a:extLst>
          </p:cNvPr>
          <p:cNvSpPr txBox="1"/>
          <p:nvPr/>
        </p:nvSpPr>
        <p:spPr>
          <a:xfrm>
            <a:off x="3118254" y="5063524"/>
            <a:ext cx="1829347" cy="42152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139" b="1" i="0" u="none" strike="noStrike" kern="1200" cap="none" spc="0" normalizeH="0" baseline="0" noProof="0" dirty="0">
                <a:ln>
                  <a:noFill/>
                </a:ln>
                <a:solidFill>
                  <a:srgbClr val="115686"/>
                </a:solidFill>
                <a:effectLst/>
                <a:uLnTx/>
                <a:uFillTx/>
                <a:latin typeface="微软雅黑" panose="020B0503020204020204" pitchFamily="34" charset="-122"/>
                <a:ea typeface="微软雅黑" panose="020B0503020204020204" pitchFamily="34" charset="-122"/>
                <a:cs typeface="+mn-cs"/>
              </a:rPr>
              <a:t>请输入您标题</a:t>
            </a:r>
          </a:p>
        </p:txBody>
      </p:sp>
      <p:sp>
        <p:nvSpPr>
          <p:cNvPr id="32" name="TextBox 13">
            <a:extLst>
              <a:ext uri="{FF2B5EF4-FFF2-40B4-BE49-F238E27FC236}">
                <a16:creationId xmlns:a16="http://schemas.microsoft.com/office/drawing/2014/main" id="{FAED2C59-1D55-4B17-AF49-EDF73853D7CC}"/>
              </a:ext>
            </a:extLst>
          </p:cNvPr>
          <p:cNvSpPr txBox="1"/>
          <p:nvPr/>
        </p:nvSpPr>
        <p:spPr>
          <a:xfrm>
            <a:off x="3118254" y="5465871"/>
            <a:ext cx="3947375" cy="66806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47"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这里可以输入可长可短的段落文字这里可以输入可长可短的段落文字这里可以输入可长可短的段落文字这里可以输入可长可</a:t>
            </a:r>
          </a:p>
        </p:txBody>
      </p:sp>
      <p:sp>
        <p:nvSpPr>
          <p:cNvPr id="33" name="矩形 32">
            <a:extLst>
              <a:ext uri="{FF2B5EF4-FFF2-40B4-BE49-F238E27FC236}">
                <a16:creationId xmlns:a16="http://schemas.microsoft.com/office/drawing/2014/main" id="{D93E7E2A-69F9-4370-9527-397BBD33E063}"/>
              </a:ext>
            </a:extLst>
          </p:cNvPr>
          <p:cNvSpPr/>
          <p:nvPr/>
        </p:nvSpPr>
        <p:spPr bwMode="auto">
          <a:xfrm>
            <a:off x="8146579" y="1816977"/>
            <a:ext cx="2193507" cy="1341080"/>
          </a:xfrm>
          <a:prstGeom prst="rect">
            <a:avLst/>
          </a:prstGeom>
          <a:blipFill>
            <a:blip r:embed="rId4"/>
            <a:stretch>
              <a:fillRect/>
            </a:stretch>
          </a:blipFill>
          <a:ln w="9525" cap="flat" cmpd="sng" algn="ctr">
            <a:noFill/>
            <a:prstDash val="solid"/>
            <a:round/>
            <a:headEnd type="none" w="med" len="med"/>
            <a:tailEnd type="none" w="med" len="med"/>
          </a:ln>
          <a:effectLst/>
        </p:spPr>
        <p:txBody>
          <a:bodyPr vert="horz" wrap="square" lIns="81487" tIns="40743" rIns="81487" bIns="40743" numCol="1" rtlCol="0" anchor="t" anchorCtr="0" compatLnSpc="1"/>
          <a:lstStyle/>
          <a:p>
            <a:pPr marL="0" marR="0" lvl="0" indent="0" algn="l" defTabSz="814696" rtl="0" eaLnBrk="1" fontAlgn="base" latinLnBrk="0" hangingPunct="1">
              <a:lnSpc>
                <a:spcPct val="100000"/>
              </a:lnSpc>
              <a:spcBef>
                <a:spcPct val="0"/>
              </a:spcBef>
              <a:spcAft>
                <a:spcPct val="0"/>
              </a:spcAft>
              <a:buClrTx/>
              <a:buSzTx/>
              <a:buFontTx/>
              <a:buNone/>
              <a:tabLst/>
              <a:defRPr/>
            </a:pPr>
            <a:endParaRPr kumimoji="0" lang="zh-CN" altLang="en-US" sz="1605"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4" name="矩形 33">
            <a:extLst>
              <a:ext uri="{FF2B5EF4-FFF2-40B4-BE49-F238E27FC236}">
                <a16:creationId xmlns:a16="http://schemas.microsoft.com/office/drawing/2014/main" id="{A57010FE-C9F2-4CBC-AD85-7E384E683143}"/>
              </a:ext>
            </a:extLst>
          </p:cNvPr>
          <p:cNvSpPr/>
          <p:nvPr/>
        </p:nvSpPr>
        <p:spPr bwMode="auto">
          <a:xfrm>
            <a:off x="1852181" y="3156724"/>
            <a:ext cx="2193507" cy="1334625"/>
          </a:xfrm>
          <a:prstGeom prst="rect">
            <a:avLst/>
          </a:prstGeom>
          <a:blipFill>
            <a:blip r:embed="rId5"/>
            <a:stretch>
              <a:fillRect/>
            </a:stretch>
          </a:blipFill>
          <a:ln w="9525" cap="flat" cmpd="sng" algn="ctr">
            <a:noFill/>
            <a:prstDash val="solid"/>
            <a:round/>
            <a:headEnd type="none" w="med" len="med"/>
            <a:tailEnd type="none" w="med" len="med"/>
          </a:ln>
          <a:effectLst/>
        </p:spPr>
        <p:txBody>
          <a:bodyPr vert="horz" wrap="square" lIns="81487" tIns="40743" rIns="81487" bIns="40743" numCol="1" rtlCol="0" anchor="t" anchorCtr="0" compatLnSpc="1"/>
          <a:lstStyle/>
          <a:p>
            <a:pPr marL="0" marR="0" lvl="0" indent="0" algn="l" defTabSz="814696" rtl="0" eaLnBrk="1" fontAlgn="base" latinLnBrk="0" hangingPunct="1">
              <a:lnSpc>
                <a:spcPct val="100000"/>
              </a:lnSpc>
              <a:spcBef>
                <a:spcPct val="0"/>
              </a:spcBef>
              <a:spcAft>
                <a:spcPct val="0"/>
              </a:spcAft>
              <a:buClrTx/>
              <a:buSzTx/>
              <a:buFontTx/>
              <a:buNone/>
              <a:tabLst/>
              <a:defRPr/>
            </a:pPr>
            <a:endParaRPr kumimoji="0" lang="zh-CN" altLang="en-US" sz="1605"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5" name="矩形 34">
            <a:extLst>
              <a:ext uri="{FF2B5EF4-FFF2-40B4-BE49-F238E27FC236}">
                <a16:creationId xmlns:a16="http://schemas.microsoft.com/office/drawing/2014/main" id="{AB2592E0-F148-432E-A0FF-0FBA54BC56C8}"/>
              </a:ext>
            </a:extLst>
          </p:cNvPr>
          <p:cNvSpPr/>
          <p:nvPr/>
        </p:nvSpPr>
        <p:spPr bwMode="auto">
          <a:xfrm>
            <a:off x="7156625" y="4994533"/>
            <a:ext cx="2233607" cy="1129595"/>
          </a:xfrm>
          <a:prstGeom prst="rect">
            <a:avLst/>
          </a:prstGeom>
          <a:blipFill>
            <a:blip r:embed="rId6"/>
            <a:stretch>
              <a:fillRect/>
            </a:stretch>
          </a:blipFill>
          <a:ln w="9525" cap="flat" cmpd="sng" algn="ctr">
            <a:noFill/>
            <a:prstDash val="solid"/>
            <a:round/>
            <a:headEnd type="none" w="med" len="med"/>
            <a:tailEnd type="none" w="med" len="med"/>
          </a:ln>
          <a:effectLst/>
        </p:spPr>
        <p:txBody>
          <a:bodyPr vert="horz" wrap="square" lIns="81487" tIns="40743" rIns="81487" bIns="40743" numCol="1" rtlCol="0" anchor="t" anchorCtr="0" compatLnSpc="1"/>
          <a:lstStyle/>
          <a:p>
            <a:pPr marL="0" marR="0" lvl="0" indent="0" algn="l" defTabSz="814696" rtl="0" eaLnBrk="1" fontAlgn="base" latinLnBrk="0" hangingPunct="1">
              <a:lnSpc>
                <a:spcPct val="100000"/>
              </a:lnSpc>
              <a:spcBef>
                <a:spcPct val="0"/>
              </a:spcBef>
              <a:spcAft>
                <a:spcPct val="0"/>
              </a:spcAft>
              <a:buClrTx/>
              <a:buSzTx/>
              <a:buFontTx/>
              <a:buNone/>
              <a:tabLst/>
              <a:defRPr/>
            </a:pPr>
            <a:endParaRPr kumimoji="0" lang="zh-CN" altLang="en-US" sz="1605"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495504681"/>
      </p:ext>
    </p:extLst>
  </p:cSld>
  <p:clrMapOvr>
    <a:masterClrMapping/>
  </p:clrMapOvr>
  <p:transition spd="slow">
    <p:wip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14:presetBounceEnd="20000">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14:bounceEnd="20000">
                                          <p:cBhvr additive="base">
                                            <p:cTn id="7" dur="500" fill="hold"/>
                                            <p:tgtEl>
                                              <p:spTgt spid="22"/>
                                            </p:tgtEl>
                                            <p:attrNameLst>
                                              <p:attrName>ppt_x</p:attrName>
                                            </p:attrNameLst>
                                          </p:cBhvr>
                                          <p:tavLst>
                                            <p:tav tm="0">
                                              <p:val>
                                                <p:strVal val="0-#ppt_w/2"/>
                                              </p:val>
                                            </p:tav>
                                            <p:tav tm="100000">
                                              <p:val>
                                                <p:strVal val="#ppt_x"/>
                                              </p:val>
                                            </p:tav>
                                          </p:tavLst>
                                        </p:anim>
                                        <p:anim calcmode="lin" valueType="num" p14:bounceEnd="20000">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6" presetClass="entr" presetSubtype="32"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circle(out)">
                                          <p:cBhvr>
                                            <p:cTn id="12" dur="600"/>
                                            <p:tgtEl>
                                              <p:spTgt spid="23"/>
                                            </p:tgtEl>
                                          </p:cBhvr>
                                        </p:animEffect>
                                      </p:childTnLst>
                                    </p:cTn>
                                  </p:par>
                                </p:childTnLst>
                              </p:cTn>
                            </p:par>
                            <p:par>
                              <p:cTn id="13" fill="hold">
                                <p:stCondLst>
                                  <p:cond delay="1100"/>
                                </p:stCondLst>
                                <p:childTnLst>
                                  <p:par>
                                    <p:cTn id="14" presetID="31" presetClass="entr" presetSubtype="0"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300" fill="hold"/>
                                            <p:tgtEl>
                                              <p:spTgt spid="24"/>
                                            </p:tgtEl>
                                            <p:attrNameLst>
                                              <p:attrName>ppt_w</p:attrName>
                                            </p:attrNameLst>
                                          </p:cBhvr>
                                          <p:tavLst>
                                            <p:tav tm="0">
                                              <p:val>
                                                <p:fltVal val="0"/>
                                              </p:val>
                                            </p:tav>
                                            <p:tav tm="100000">
                                              <p:val>
                                                <p:strVal val="#ppt_w"/>
                                              </p:val>
                                            </p:tav>
                                          </p:tavLst>
                                        </p:anim>
                                        <p:anim calcmode="lin" valueType="num">
                                          <p:cBhvr>
                                            <p:cTn id="17" dur="300" fill="hold"/>
                                            <p:tgtEl>
                                              <p:spTgt spid="24"/>
                                            </p:tgtEl>
                                            <p:attrNameLst>
                                              <p:attrName>ppt_h</p:attrName>
                                            </p:attrNameLst>
                                          </p:cBhvr>
                                          <p:tavLst>
                                            <p:tav tm="0">
                                              <p:val>
                                                <p:fltVal val="0"/>
                                              </p:val>
                                            </p:tav>
                                            <p:tav tm="100000">
                                              <p:val>
                                                <p:strVal val="#ppt_h"/>
                                              </p:val>
                                            </p:tav>
                                          </p:tavLst>
                                        </p:anim>
                                        <p:anim calcmode="lin" valueType="num">
                                          <p:cBhvr>
                                            <p:cTn id="18" dur="300" fill="hold"/>
                                            <p:tgtEl>
                                              <p:spTgt spid="24"/>
                                            </p:tgtEl>
                                            <p:attrNameLst>
                                              <p:attrName>style.rotation</p:attrName>
                                            </p:attrNameLst>
                                          </p:cBhvr>
                                          <p:tavLst>
                                            <p:tav tm="0">
                                              <p:val>
                                                <p:fltVal val="90"/>
                                              </p:val>
                                            </p:tav>
                                            <p:tav tm="100000">
                                              <p:val>
                                                <p:fltVal val="0"/>
                                              </p:val>
                                            </p:tav>
                                          </p:tavLst>
                                        </p:anim>
                                        <p:animEffect transition="in" filter="fade">
                                          <p:cBhvr>
                                            <p:cTn id="19" dur="300"/>
                                            <p:tgtEl>
                                              <p:spTgt spid="24"/>
                                            </p:tgtEl>
                                          </p:cBhvr>
                                        </p:animEffect>
                                      </p:childTnLst>
                                    </p:cTn>
                                  </p:par>
                                </p:childTnLst>
                              </p:cTn>
                            </p:par>
                            <p:par>
                              <p:cTn id="20" fill="hold">
                                <p:stCondLst>
                                  <p:cond delay="1400"/>
                                </p:stCondLst>
                                <p:childTnLst>
                                  <p:par>
                                    <p:cTn id="21" presetID="22" presetClass="entr" presetSubtype="8"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left)">
                                          <p:cBhvr>
                                            <p:cTn id="23" dur="500"/>
                                            <p:tgtEl>
                                              <p:spTgt spid="29"/>
                                            </p:tgtEl>
                                          </p:cBhvr>
                                        </p:animEffect>
                                      </p:childTnLst>
                                    </p:cTn>
                                  </p:par>
                                </p:childTnLst>
                              </p:cTn>
                            </p:par>
                            <p:par>
                              <p:cTn id="24" fill="hold">
                                <p:stCondLst>
                                  <p:cond delay="1900"/>
                                </p:stCondLst>
                                <p:childTnLst>
                                  <p:par>
                                    <p:cTn id="25" presetID="14" presetClass="entr" presetSubtype="10"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randombar(horizontal)">
                                          <p:cBhvr>
                                            <p:cTn id="27" dur="500"/>
                                            <p:tgtEl>
                                              <p:spTgt spid="33"/>
                                            </p:tgtEl>
                                          </p:cBhvr>
                                        </p:animEffect>
                                      </p:childTnLst>
                                    </p:cTn>
                                  </p:par>
                                </p:childTnLst>
                              </p:cTn>
                            </p:par>
                            <p:par>
                              <p:cTn id="28" fill="hold">
                                <p:stCondLst>
                                  <p:cond delay="2400"/>
                                </p:stCondLst>
                                <p:childTnLst>
                                  <p:par>
                                    <p:cTn id="29" presetID="22" presetClass="entr" presetSubtype="1"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up)">
                                          <p:cBhvr>
                                            <p:cTn id="31" dur="500"/>
                                            <p:tgtEl>
                                              <p:spTgt spid="30"/>
                                            </p:tgtEl>
                                          </p:cBhvr>
                                        </p:animEffect>
                                      </p:childTnLst>
                                    </p:cTn>
                                  </p:par>
                                </p:childTnLst>
                              </p:cTn>
                            </p:par>
                            <p:par>
                              <p:cTn id="32" fill="hold">
                                <p:stCondLst>
                                  <p:cond delay="2900"/>
                                </p:stCondLst>
                                <p:childTnLst>
                                  <p:par>
                                    <p:cTn id="33" presetID="2" presetClass="entr" presetSubtype="9" fill="hold" grpId="0" nodeType="afterEffect" p14:presetBounceEnd="20000">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14:bounceEnd="20000">
                                          <p:cBhvr additive="base">
                                            <p:cTn id="35" dur="500" fill="hold"/>
                                            <p:tgtEl>
                                              <p:spTgt spid="17"/>
                                            </p:tgtEl>
                                            <p:attrNameLst>
                                              <p:attrName>ppt_x</p:attrName>
                                            </p:attrNameLst>
                                          </p:cBhvr>
                                          <p:tavLst>
                                            <p:tav tm="0">
                                              <p:val>
                                                <p:strVal val="0-#ppt_w/2"/>
                                              </p:val>
                                            </p:tav>
                                            <p:tav tm="100000">
                                              <p:val>
                                                <p:strVal val="#ppt_x"/>
                                              </p:val>
                                            </p:tav>
                                          </p:tavLst>
                                        </p:anim>
                                        <p:anim calcmode="lin" valueType="num" p14:bounceEnd="20000">
                                          <p:cBhvr additive="base">
                                            <p:cTn id="36" dur="500" fill="hold"/>
                                            <p:tgtEl>
                                              <p:spTgt spid="17"/>
                                            </p:tgtEl>
                                            <p:attrNameLst>
                                              <p:attrName>ppt_y</p:attrName>
                                            </p:attrNameLst>
                                          </p:cBhvr>
                                          <p:tavLst>
                                            <p:tav tm="0">
                                              <p:val>
                                                <p:strVal val="0-#ppt_h/2"/>
                                              </p:val>
                                            </p:tav>
                                            <p:tav tm="100000">
                                              <p:val>
                                                <p:strVal val="#ppt_y"/>
                                              </p:val>
                                            </p:tav>
                                          </p:tavLst>
                                        </p:anim>
                                      </p:childTnLst>
                                    </p:cTn>
                                  </p:par>
                                </p:childTnLst>
                              </p:cTn>
                            </p:par>
                            <p:par>
                              <p:cTn id="37" fill="hold">
                                <p:stCondLst>
                                  <p:cond delay="3400"/>
                                </p:stCondLst>
                                <p:childTnLst>
                                  <p:par>
                                    <p:cTn id="38" presetID="6" presetClass="entr" presetSubtype="32"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circle(out)">
                                          <p:cBhvr>
                                            <p:cTn id="40" dur="600"/>
                                            <p:tgtEl>
                                              <p:spTgt spid="19"/>
                                            </p:tgtEl>
                                          </p:cBhvr>
                                        </p:animEffect>
                                      </p:childTnLst>
                                    </p:cTn>
                                  </p:par>
                                </p:childTnLst>
                              </p:cTn>
                            </p:par>
                            <p:par>
                              <p:cTn id="41" fill="hold">
                                <p:stCondLst>
                                  <p:cond delay="4000"/>
                                </p:stCondLst>
                                <p:childTnLst>
                                  <p:par>
                                    <p:cTn id="42" presetID="31" presetClass="entr" presetSubtype="0" fill="hold" grpId="0" nodeType="after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p:cTn id="44" dur="300" fill="hold"/>
                                            <p:tgtEl>
                                              <p:spTgt spid="25"/>
                                            </p:tgtEl>
                                            <p:attrNameLst>
                                              <p:attrName>ppt_w</p:attrName>
                                            </p:attrNameLst>
                                          </p:cBhvr>
                                          <p:tavLst>
                                            <p:tav tm="0">
                                              <p:val>
                                                <p:fltVal val="0"/>
                                              </p:val>
                                            </p:tav>
                                            <p:tav tm="100000">
                                              <p:val>
                                                <p:strVal val="#ppt_w"/>
                                              </p:val>
                                            </p:tav>
                                          </p:tavLst>
                                        </p:anim>
                                        <p:anim calcmode="lin" valueType="num">
                                          <p:cBhvr>
                                            <p:cTn id="45" dur="300" fill="hold"/>
                                            <p:tgtEl>
                                              <p:spTgt spid="25"/>
                                            </p:tgtEl>
                                            <p:attrNameLst>
                                              <p:attrName>ppt_h</p:attrName>
                                            </p:attrNameLst>
                                          </p:cBhvr>
                                          <p:tavLst>
                                            <p:tav tm="0">
                                              <p:val>
                                                <p:fltVal val="0"/>
                                              </p:val>
                                            </p:tav>
                                            <p:tav tm="100000">
                                              <p:val>
                                                <p:strVal val="#ppt_h"/>
                                              </p:val>
                                            </p:tav>
                                          </p:tavLst>
                                        </p:anim>
                                        <p:anim calcmode="lin" valueType="num">
                                          <p:cBhvr>
                                            <p:cTn id="46" dur="300" fill="hold"/>
                                            <p:tgtEl>
                                              <p:spTgt spid="25"/>
                                            </p:tgtEl>
                                            <p:attrNameLst>
                                              <p:attrName>style.rotation</p:attrName>
                                            </p:attrNameLst>
                                          </p:cBhvr>
                                          <p:tavLst>
                                            <p:tav tm="0">
                                              <p:val>
                                                <p:fltVal val="90"/>
                                              </p:val>
                                            </p:tav>
                                            <p:tav tm="100000">
                                              <p:val>
                                                <p:fltVal val="0"/>
                                              </p:val>
                                            </p:tav>
                                          </p:tavLst>
                                        </p:anim>
                                        <p:animEffect transition="in" filter="fade">
                                          <p:cBhvr>
                                            <p:cTn id="47" dur="300"/>
                                            <p:tgtEl>
                                              <p:spTgt spid="25"/>
                                            </p:tgtEl>
                                          </p:cBhvr>
                                        </p:animEffect>
                                      </p:childTnLst>
                                    </p:cTn>
                                  </p:par>
                                </p:childTnLst>
                              </p:cTn>
                            </p:par>
                            <p:par>
                              <p:cTn id="48" fill="hold">
                                <p:stCondLst>
                                  <p:cond delay="4300"/>
                                </p:stCondLst>
                                <p:childTnLst>
                                  <p:par>
                                    <p:cTn id="49" presetID="22" presetClass="entr" presetSubtype="8" fill="hold" grpId="0" nodeType="after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wipe(left)">
                                          <p:cBhvr>
                                            <p:cTn id="51" dur="500"/>
                                            <p:tgtEl>
                                              <p:spTgt spid="31"/>
                                            </p:tgtEl>
                                          </p:cBhvr>
                                        </p:animEffect>
                                      </p:childTnLst>
                                    </p:cTn>
                                  </p:par>
                                </p:childTnLst>
                              </p:cTn>
                            </p:par>
                            <p:par>
                              <p:cTn id="52" fill="hold">
                                <p:stCondLst>
                                  <p:cond delay="4800"/>
                                </p:stCondLst>
                                <p:childTnLst>
                                  <p:par>
                                    <p:cTn id="53" presetID="22" presetClass="entr" presetSubtype="1"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wipe(up)">
                                          <p:cBhvr>
                                            <p:cTn id="55" dur="500"/>
                                            <p:tgtEl>
                                              <p:spTgt spid="32"/>
                                            </p:tgtEl>
                                          </p:cBhvr>
                                        </p:animEffect>
                                      </p:childTnLst>
                                    </p:cTn>
                                  </p:par>
                                </p:childTnLst>
                              </p:cTn>
                            </p:par>
                            <p:par>
                              <p:cTn id="56" fill="hold">
                                <p:stCondLst>
                                  <p:cond delay="5300"/>
                                </p:stCondLst>
                                <p:childTnLst>
                                  <p:par>
                                    <p:cTn id="57" presetID="14" presetClass="entr" presetSubtype="10" fill="hold" grpId="0" nodeType="after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randombar(horizontal)">
                                          <p:cBhvr>
                                            <p:cTn id="59" dur="500"/>
                                            <p:tgtEl>
                                              <p:spTgt spid="35"/>
                                            </p:tgtEl>
                                          </p:cBhvr>
                                        </p:animEffect>
                                      </p:childTnLst>
                                    </p:cTn>
                                  </p:par>
                                </p:childTnLst>
                              </p:cTn>
                            </p:par>
                            <p:par>
                              <p:cTn id="60" fill="hold">
                                <p:stCondLst>
                                  <p:cond delay="5800"/>
                                </p:stCondLst>
                                <p:childTnLst>
                                  <p:par>
                                    <p:cTn id="61" presetID="31" presetClass="entr" presetSubtype="0" fill="hold" grpId="0" nodeType="after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p:cTn id="63" dur="300" fill="hold"/>
                                            <p:tgtEl>
                                              <p:spTgt spid="26"/>
                                            </p:tgtEl>
                                            <p:attrNameLst>
                                              <p:attrName>ppt_w</p:attrName>
                                            </p:attrNameLst>
                                          </p:cBhvr>
                                          <p:tavLst>
                                            <p:tav tm="0">
                                              <p:val>
                                                <p:fltVal val="0"/>
                                              </p:val>
                                            </p:tav>
                                            <p:tav tm="100000">
                                              <p:val>
                                                <p:strVal val="#ppt_w"/>
                                              </p:val>
                                            </p:tav>
                                          </p:tavLst>
                                        </p:anim>
                                        <p:anim calcmode="lin" valueType="num">
                                          <p:cBhvr>
                                            <p:cTn id="64" dur="300" fill="hold"/>
                                            <p:tgtEl>
                                              <p:spTgt spid="26"/>
                                            </p:tgtEl>
                                            <p:attrNameLst>
                                              <p:attrName>ppt_h</p:attrName>
                                            </p:attrNameLst>
                                          </p:cBhvr>
                                          <p:tavLst>
                                            <p:tav tm="0">
                                              <p:val>
                                                <p:fltVal val="0"/>
                                              </p:val>
                                            </p:tav>
                                            <p:tav tm="100000">
                                              <p:val>
                                                <p:strVal val="#ppt_h"/>
                                              </p:val>
                                            </p:tav>
                                          </p:tavLst>
                                        </p:anim>
                                        <p:anim calcmode="lin" valueType="num">
                                          <p:cBhvr>
                                            <p:cTn id="65" dur="300" fill="hold"/>
                                            <p:tgtEl>
                                              <p:spTgt spid="26"/>
                                            </p:tgtEl>
                                            <p:attrNameLst>
                                              <p:attrName>style.rotation</p:attrName>
                                            </p:attrNameLst>
                                          </p:cBhvr>
                                          <p:tavLst>
                                            <p:tav tm="0">
                                              <p:val>
                                                <p:fltVal val="90"/>
                                              </p:val>
                                            </p:tav>
                                            <p:tav tm="100000">
                                              <p:val>
                                                <p:fltVal val="0"/>
                                              </p:val>
                                            </p:tav>
                                          </p:tavLst>
                                        </p:anim>
                                        <p:animEffect transition="in" filter="fade">
                                          <p:cBhvr>
                                            <p:cTn id="66" dur="300"/>
                                            <p:tgtEl>
                                              <p:spTgt spid="26"/>
                                            </p:tgtEl>
                                          </p:cBhvr>
                                        </p:animEffect>
                                      </p:childTnLst>
                                    </p:cTn>
                                  </p:par>
                                </p:childTnLst>
                              </p:cTn>
                            </p:par>
                            <p:par>
                              <p:cTn id="67" fill="hold">
                                <p:stCondLst>
                                  <p:cond delay="6100"/>
                                </p:stCondLst>
                                <p:childTnLst>
                                  <p:par>
                                    <p:cTn id="68" presetID="2" presetClass="entr" presetSubtype="6" fill="hold" grpId="0" nodeType="afterEffect" p14:presetBounceEnd="20000">
                                      <p:stCondLst>
                                        <p:cond delay="0"/>
                                      </p:stCondLst>
                                      <p:childTnLst>
                                        <p:set>
                                          <p:cBhvr>
                                            <p:cTn id="69" dur="1" fill="hold">
                                              <p:stCondLst>
                                                <p:cond delay="0"/>
                                              </p:stCondLst>
                                            </p:cTn>
                                            <p:tgtEl>
                                              <p:spTgt spid="20"/>
                                            </p:tgtEl>
                                            <p:attrNameLst>
                                              <p:attrName>style.visibility</p:attrName>
                                            </p:attrNameLst>
                                          </p:cBhvr>
                                          <p:to>
                                            <p:strVal val="visible"/>
                                          </p:to>
                                        </p:set>
                                        <p:anim calcmode="lin" valueType="num" p14:bounceEnd="20000">
                                          <p:cBhvr additive="base">
                                            <p:cTn id="70" dur="500" fill="hold"/>
                                            <p:tgtEl>
                                              <p:spTgt spid="20"/>
                                            </p:tgtEl>
                                            <p:attrNameLst>
                                              <p:attrName>ppt_x</p:attrName>
                                            </p:attrNameLst>
                                          </p:cBhvr>
                                          <p:tavLst>
                                            <p:tav tm="0">
                                              <p:val>
                                                <p:strVal val="1+#ppt_w/2"/>
                                              </p:val>
                                            </p:tav>
                                            <p:tav tm="100000">
                                              <p:val>
                                                <p:strVal val="#ppt_x"/>
                                              </p:val>
                                            </p:tav>
                                          </p:tavLst>
                                        </p:anim>
                                        <p:anim calcmode="lin" valueType="num" p14:bounceEnd="20000">
                                          <p:cBhvr additive="base">
                                            <p:cTn id="71" dur="500" fill="hold"/>
                                            <p:tgtEl>
                                              <p:spTgt spid="20"/>
                                            </p:tgtEl>
                                            <p:attrNameLst>
                                              <p:attrName>ppt_y</p:attrName>
                                            </p:attrNameLst>
                                          </p:cBhvr>
                                          <p:tavLst>
                                            <p:tav tm="0">
                                              <p:val>
                                                <p:strVal val="1+#ppt_h/2"/>
                                              </p:val>
                                            </p:tav>
                                            <p:tav tm="100000">
                                              <p:val>
                                                <p:strVal val="#ppt_y"/>
                                              </p:val>
                                            </p:tav>
                                          </p:tavLst>
                                        </p:anim>
                                      </p:childTnLst>
                                    </p:cTn>
                                  </p:par>
                                </p:childTnLst>
                              </p:cTn>
                            </p:par>
                            <p:par>
                              <p:cTn id="72" fill="hold">
                                <p:stCondLst>
                                  <p:cond delay="6600"/>
                                </p:stCondLst>
                                <p:childTnLst>
                                  <p:par>
                                    <p:cTn id="73" presetID="6" presetClass="entr" presetSubtype="32" fill="hold" grpId="0" nodeType="after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circle(out)">
                                          <p:cBhvr>
                                            <p:cTn id="75" dur="600"/>
                                            <p:tgtEl>
                                              <p:spTgt spid="21"/>
                                            </p:tgtEl>
                                          </p:cBhvr>
                                        </p:animEffect>
                                      </p:childTnLst>
                                    </p:cTn>
                                  </p:par>
                                </p:childTnLst>
                              </p:cTn>
                            </p:par>
                            <p:par>
                              <p:cTn id="76" fill="hold">
                                <p:stCondLst>
                                  <p:cond delay="7200"/>
                                </p:stCondLst>
                                <p:childTnLst>
                                  <p:par>
                                    <p:cTn id="77" presetID="22" presetClass="entr" presetSubtype="8" fill="hold" grpId="0" nodeType="after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wipe(left)">
                                          <p:cBhvr>
                                            <p:cTn id="79" dur="500"/>
                                            <p:tgtEl>
                                              <p:spTgt spid="27"/>
                                            </p:tgtEl>
                                          </p:cBhvr>
                                        </p:animEffect>
                                      </p:childTnLst>
                                    </p:cTn>
                                  </p:par>
                                </p:childTnLst>
                              </p:cTn>
                            </p:par>
                            <p:par>
                              <p:cTn id="80" fill="hold">
                                <p:stCondLst>
                                  <p:cond delay="7700"/>
                                </p:stCondLst>
                                <p:childTnLst>
                                  <p:par>
                                    <p:cTn id="81" presetID="22" presetClass="entr" presetSubtype="1" fill="hold" grpId="0" nodeType="after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wipe(up)">
                                          <p:cBhvr>
                                            <p:cTn id="83" dur="500"/>
                                            <p:tgtEl>
                                              <p:spTgt spid="28"/>
                                            </p:tgtEl>
                                          </p:cBhvr>
                                        </p:animEffect>
                                      </p:childTnLst>
                                    </p:cTn>
                                  </p:par>
                                </p:childTnLst>
                              </p:cTn>
                            </p:par>
                            <p:par>
                              <p:cTn id="84" fill="hold">
                                <p:stCondLst>
                                  <p:cond delay="8200"/>
                                </p:stCondLst>
                                <p:childTnLst>
                                  <p:par>
                                    <p:cTn id="85" presetID="14" presetClass="entr" presetSubtype="10" fill="hold" grpId="0" nodeType="after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randombar(horizontal)">
                                          <p:cBhvr>
                                            <p:cTn id="8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animBg="1"/>
          <p:bldP spid="21" grpId="0" animBg="1"/>
          <p:bldP spid="22" grpId="0" animBg="1"/>
          <p:bldP spid="23" grpId="0" animBg="1"/>
          <p:bldP spid="24" grpId="0"/>
          <p:bldP spid="25" grpId="0"/>
          <p:bldP spid="26" grpId="0"/>
          <p:bldP spid="27" grpId="0"/>
          <p:bldP spid="28" grpId="0"/>
          <p:bldP spid="29" grpId="0"/>
          <p:bldP spid="30" grpId="0"/>
          <p:bldP spid="31" grpId="0"/>
          <p:bldP spid="32" grpId="0"/>
          <p:bldP spid="33" grpId="0" animBg="1"/>
          <p:bldP spid="34" grpId="0" animBg="1"/>
          <p:bldP spid="3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6" presetClass="entr" presetSubtype="32"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circle(out)">
                                          <p:cBhvr>
                                            <p:cTn id="12" dur="600"/>
                                            <p:tgtEl>
                                              <p:spTgt spid="23"/>
                                            </p:tgtEl>
                                          </p:cBhvr>
                                        </p:animEffect>
                                      </p:childTnLst>
                                    </p:cTn>
                                  </p:par>
                                </p:childTnLst>
                              </p:cTn>
                            </p:par>
                            <p:par>
                              <p:cTn id="13" fill="hold">
                                <p:stCondLst>
                                  <p:cond delay="1100"/>
                                </p:stCondLst>
                                <p:childTnLst>
                                  <p:par>
                                    <p:cTn id="14" presetID="31" presetClass="entr" presetSubtype="0"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300" fill="hold"/>
                                            <p:tgtEl>
                                              <p:spTgt spid="24"/>
                                            </p:tgtEl>
                                            <p:attrNameLst>
                                              <p:attrName>ppt_w</p:attrName>
                                            </p:attrNameLst>
                                          </p:cBhvr>
                                          <p:tavLst>
                                            <p:tav tm="0">
                                              <p:val>
                                                <p:fltVal val="0"/>
                                              </p:val>
                                            </p:tav>
                                            <p:tav tm="100000">
                                              <p:val>
                                                <p:strVal val="#ppt_w"/>
                                              </p:val>
                                            </p:tav>
                                          </p:tavLst>
                                        </p:anim>
                                        <p:anim calcmode="lin" valueType="num">
                                          <p:cBhvr>
                                            <p:cTn id="17" dur="300" fill="hold"/>
                                            <p:tgtEl>
                                              <p:spTgt spid="24"/>
                                            </p:tgtEl>
                                            <p:attrNameLst>
                                              <p:attrName>ppt_h</p:attrName>
                                            </p:attrNameLst>
                                          </p:cBhvr>
                                          <p:tavLst>
                                            <p:tav tm="0">
                                              <p:val>
                                                <p:fltVal val="0"/>
                                              </p:val>
                                            </p:tav>
                                            <p:tav tm="100000">
                                              <p:val>
                                                <p:strVal val="#ppt_h"/>
                                              </p:val>
                                            </p:tav>
                                          </p:tavLst>
                                        </p:anim>
                                        <p:anim calcmode="lin" valueType="num">
                                          <p:cBhvr>
                                            <p:cTn id="18" dur="300" fill="hold"/>
                                            <p:tgtEl>
                                              <p:spTgt spid="24"/>
                                            </p:tgtEl>
                                            <p:attrNameLst>
                                              <p:attrName>style.rotation</p:attrName>
                                            </p:attrNameLst>
                                          </p:cBhvr>
                                          <p:tavLst>
                                            <p:tav tm="0">
                                              <p:val>
                                                <p:fltVal val="90"/>
                                              </p:val>
                                            </p:tav>
                                            <p:tav tm="100000">
                                              <p:val>
                                                <p:fltVal val="0"/>
                                              </p:val>
                                            </p:tav>
                                          </p:tavLst>
                                        </p:anim>
                                        <p:animEffect transition="in" filter="fade">
                                          <p:cBhvr>
                                            <p:cTn id="19" dur="300"/>
                                            <p:tgtEl>
                                              <p:spTgt spid="24"/>
                                            </p:tgtEl>
                                          </p:cBhvr>
                                        </p:animEffect>
                                      </p:childTnLst>
                                    </p:cTn>
                                  </p:par>
                                </p:childTnLst>
                              </p:cTn>
                            </p:par>
                            <p:par>
                              <p:cTn id="20" fill="hold">
                                <p:stCondLst>
                                  <p:cond delay="1400"/>
                                </p:stCondLst>
                                <p:childTnLst>
                                  <p:par>
                                    <p:cTn id="21" presetID="22" presetClass="entr" presetSubtype="8"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left)">
                                          <p:cBhvr>
                                            <p:cTn id="23" dur="500"/>
                                            <p:tgtEl>
                                              <p:spTgt spid="29"/>
                                            </p:tgtEl>
                                          </p:cBhvr>
                                        </p:animEffect>
                                      </p:childTnLst>
                                    </p:cTn>
                                  </p:par>
                                </p:childTnLst>
                              </p:cTn>
                            </p:par>
                            <p:par>
                              <p:cTn id="24" fill="hold">
                                <p:stCondLst>
                                  <p:cond delay="1900"/>
                                </p:stCondLst>
                                <p:childTnLst>
                                  <p:par>
                                    <p:cTn id="25" presetID="14" presetClass="entr" presetSubtype="10"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randombar(horizontal)">
                                          <p:cBhvr>
                                            <p:cTn id="27" dur="500"/>
                                            <p:tgtEl>
                                              <p:spTgt spid="33"/>
                                            </p:tgtEl>
                                          </p:cBhvr>
                                        </p:animEffect>
                                      </p:childTnLst>
                                    </p:cTn>
                                  </p:par>
                                </p:childTnLst>
                              </p:cTn>
                            </p:par>
                            <p:par>
                              <p:cTn id="28" fill="hold">
                                <p:stCondLst>
                                  <p:cond delay="2400"/>
                                </p:stCondLst>
                                <p:childTnLst>
                                  <p:par>
                                    <p:cTn id="29" presetID="22" presetClass="entr" presetSubtype="1"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up)">
                                          <p:cBhvr>
                                            <p:cTn id="31" dur="500"/>
                                            <p:tgtEl>
                                              <p:spTgt spid="30"/>
                                            </p:tgtEl>
                                          </p:cBhvr>
                                        </p:animEffect>
                                      </p:childTnLst>
                                    </p:cTn>
                                  </p:par>
                                </p:childTnLst>
                              </p:cTn>
                            </p:par>
                            <p:par>
                              <p:cTn id="32" fill="hold">
                                <p:stCondLst>
                                  <p:cond delay="2900"/>
                                </p:stCondLst>
                                <p:childTnLst>
                                  <p:par>
                                    <p:cTn id="33" presetID="2" presetClass="entr" presetSubtype="9"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0-#ppt_w/2"/>
                                              </p:val>
                                            </p:tav>
                                            <p:tav tm="100000">
                                              <p:val>
                                                <p:strVal val="#ppt_x"/>
                                              </p:val>
                                            </p:tav>
                                          </p:tavLst>
                                        </p:anim>
                                        <p:anim calcmode="lin" valueType="num">
                                          <p:cBhvr additive="base">
                                            <p:cTn id="36" dur="500" fill="hold"/>
                                            <p:tgtEl>
                                              <p:spTgt spid="17"/>
                                            </p:tgtEl>
                                            <p:attrNameLst>
                                              <p:attrName>ppt_y</p:attrName>
                                            </p:attrNameLst>
                                          </p:cBhvr>
                                          <p:tavLst>
                                            <p:tav tm="0">
                                              <p:val>
                                                <p:strVal val="0-#ppt_h/2"/>
                                              </p:val>
                                            </p:tav>
                                            <p:tav tm="100000">
                                              <p:val>
                                                <p:strVal val="#ppt_y"/>
                                              </p:val>
                                            </p:tav>
                                          </p:tavLst>
                                        </p:anim>
                                      </p:childTnLst>
                                    </p:cTn>
                                  </p:par>
                                </p:childTnLst>
                              </p:cTn>
                            </p:par>
                            <p:par>
                              <p:cTn id="37" fill="hold">
                                <p:stCondLst>
                                  <p:cond delay="3400"/>
                                </p:stCondLst>
                                <p:childTnLst>
                                  <p:par>
                                    <p:cTn id="38" presetID="6" presetClass="entr" presetSubtype="32"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circle(out)">
                                          <p:cBhvr>
                                            <p:cTn id="40" dur="600"/>
                                            <p:tgtEl>
                                              <p:spTgt spid="19"/>
                                            </p:tgtEl>
                                          </p:cBhvr>
                                        </p:animEffect>
                                      </p:childTnLst>
                                    </p:cTn>
                                  </p:par>
                                </p:childTnLst>
                              </p:cTn>
                            </p:par>
                            <p:par>
                              <p:cTn id="41" fill="hold">
                                <p:stCondLst>
                                  <p:cond delay="4000"/>
                                </p:stCondLst>
                                <p:childTnLst>
                                  <p:par>
                                    <p:cTn id="42" presetID="31" presetClass="entr" presetSubtype="0" fill="hold" grpId="0" nodeType="after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p:cTn id="44" dur="300" fill="hold"/>
                                            <p:tgtEl>
                                              <p:spTgt spid="25"/>
                                            </p:tgtEl>
                                            <p:attrNameLst>
                                              <p:attrName>ppt_w</p:attrName>
                                            </p:attrNameLst>
                                          </p:cBhvr>
                                          <p:tavLst>
                                            <p:tav tm="0">
                                              <p:val>
                                                <p:fltVal val="0"/>
                                              </p:val>
                                            </p:tav>
                                            <p:tav tm="100000">
                                              <p:val>
                                                <p:strVal val="#ppt_w"/>
                                              </p:val>
                                            </p:tav>
                                          </p:tavLst>
                                        </p:anim>
                                        <p:anim calcmode="lin" valueType="num">
                                          <p:cBhvr>
                                            <p:cTn id="45" dur="300" fill="hold"/>
                                            <p:tgtEl>
                                              <p:spTgt spid="25"/>
                                            </p:tgtEl>
                                            <p:attrNameLst>
                                              <p:attrName>ppt_h</p:attrName>
                                            </p:attrNameLst>
                                          </p:cBhvr>
                                          <p:tavLst>
                                            <p:tav tm="0">
                                              <p:val>
                                                <p:fltVal val="0"/>
                                              </p:val>
                                            </p:tav>
                                            <p:tav tm="100000">
                                              <p:val>
                                                <p:strVal val="#ppt_h"/>
                                              </p:val>
                                            </p:tav>
                                          </p:tavLst>
                                        </p:anim>
                                        <p:anim calcmode="lin" valueType="num">
                                          <p:cBhvr>
                                            <p:cTn id="46" dur="300" fill="hold"/>
                                            <p:tgtEl>
                                              <p:spTgt spid="25"/>
                                            </p:tgtEl>
                                            <p:attrNameLst>
                                              <p:attrName>style.rotation</p:attrName>
                                            </p:attrNameLst>
                                          </p:cBhvr>
                                          <p:tavLst>
                                            <p:tav tm="0">
                                              <p:val>
                                                <p:fltVal val="90"/>
                                              </p:val>
                                            </p:tav>
                                            <p:tav tm="100000">
                                              <p:val>
                                                <p:fltVal val="0"/>
                                              </p:val>
                                            </p:tav>
                                          </p:tavLst>
                                        </p:anim>
                                        <p:animEffect transition="in" filter="fade">
                                          <p:cBhvr>
                                            <p:cTn id="47" dur="300"/>
                                            <p:tgtEl>
                                              <p:spTgt spid="25"/>
                                            </p:tgtEl>
                                          </p:cBhvr>
                                        </p:animEffect>
                                      </p:childTnLst>
                                    </p:cTn>
                                  </p:par>
                                </p:childTnLst>
                              </p:cTn>
                            </p:par>
                            <p:par>
                              <p:cTn id="48" fill="hold">
                                <p:stCondLst>
                                  <p:cond delay="4300"/>
                                </p:stCondLst>
                                <p:childTnLst>
                                  <p:par>
                                    <p:cTn id="49" presetID="22" presetClass="entr" presetSubtype="8" fill="hold" grpId="0" nodeType="after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wipe(left)">
                                          <p:cBhvr>
                                            <p:cTn id="51" dur="500"/>
                                            <p:tgtEl>
                                              <p:spTgt spid="31"/>
                                            </p:tgtEl>
                                          </p:cBhvr>
                                        </p:animEffect>
                                      </p:childTnLst>
                                    </p:cTn>
                                  </p:par>
                                </p:childTnLst>
                              </p:cTn>
                            </p:par>
                            <p:par>
                              <p:cTn id="52" fill="hold">
                                <p:stCondLst>
                                  <p:cond delay="4800"/>
                                </p:stCondLst>
                                <p:childTnLst>
                                  <p:par>
                                    <p:cTn id="53" presetID="22" presetClass="entr" presetSubtype="1"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wipe(up)">
                                          <p:cBhvr>
                                            <p:cTn id="55" dur="500"/>
                                            <p:tgtEl>
                                              <p:spTgt spid="32"/>
                                            </p:tgtEl>
                                          </p:cBhvr>
                                        </p:animEffect>
                                      </p:childTnLst>
                                    </p:cTn>
                                  </p:par>
                                </p:childTnLst>
                              </p:cTn>
                            </p:par>
                            <p:par>
                              <p:cTn id="56" fill="hold">
                                <p:stCondLst>
                                  <p:cond delay="5300"/>
                                </p:stCondLst>
                                <p:childTnLst>
                                  <p:par>
                                    <p:cTn id="57" presetID="14" presetClass="entr" presetSubtype="10" fill="hold" grpId="0" nodeType="after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randombar(horizontal)">
                                          <p:cBhvr>
                                            <p:cTn id="59" dur="500"/>
                                            <p:tgtEl>
                                              <p:spTgt spid="35"/>
                                            </p:tgtEl>
                                          </p:cBhvr>
                                        </p:animEffect>
                                      </p:childTnLst>
                                    </p:cTn>
                                  </p:par>
                                </p:childTnLst>
                              </p:cTn>
                            </p:par>
                            <p:par>
                              <p:cTn id="60" fill="hold">
                                <p:stCondLst>
                                  <p:cond delay="5800"/>
                                </p:stCondLst>
                                <p:childTnLst>
                                  <p:par>
                                    <p:cTn id="61" presetID="31" presetClass="entr" presetSubtype="0" fill="hold" grpId="0" nodeType="after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p:cTn id="63" dur="300" fill="hold"/>
                                            <p:tgtEl>
                                              <p:spTgt spid="26"/>
                                            </p:tgtEl>
                                            <p:attrNameLst>
                                              <p:attrName>ppt_w</p:attrName>
                                            </p:attrNameLst>
                                          </p:cBhvr>
                                          <p:tavLst>
                                            <p:tav tm="0">
                                              <p:val>
                                                <p:fltVal val="0"/>
                                              </p:val>
                                            </p:tav>
                                            <p:tav tm="100000">
                                              <p:val>
                                                <p:strVal val="#ppt_w"/>
                                              </p:val>
                                            </p:tav>
                                          </p:tavLst>
                                        </p:anim>
                                        <p:anim calcmode="lin" valueType="num">
                                          <p:cBhvr>
                                            <p:cTn id="64" dur="300" fill="hold"/>
                                            <p:tgtEl>
                                              <p:spTgt spid="26"/>
                                            </p:tgtEl>
                                            <p:attrNameLst>
                                              <p:attrName>ppt_h</p:attrName>
                                            </p:attrNameLst>
                                          </p:cBhvr>
                                          <p:tavLst>
                                            <p:tav tm="0">
                                              <p:val>
                                                <p:fltVal val="0"/>
                                              </p:val>
                                            </p:tav>
                                            <p:tav tm="100000">
                                              <p:val>
                                                <p:strVal val="#ppt_h"/>
                                              </p:val>
                                            </p:tav>
                                          </p:tavLst>
                                        </p:anim>
                                        <p:anim calcmode="lin" valueType="num">
                                          <p:cBhvr>
                                            <p:cTn id="65" dur="300" fill="hold"/>
                                            <p:tgtEl>
                                              <p:spTgt spid="26"/>
                                            </p:tgtEl>
                                            <p:attrNameLst>
                                              <p:attrName>style.rotation</p:attrName>
                                            </p:attrNameLst>
                                          </p:cBhvr>
                                          <p:tavLst>
                                            <p:tav tm="0">
                                              <p:val>
                                                <p:fltVal val="90"/>
                                              </p:val>
                                            </p:tav>
                                            <p:tav tm="100000">
                                              <p:val>
                                                <p:fltVal val="0"/>
                                              </p:val>
                                            </p:tav>
                                          </p:tavLst>
                                        </p:anim>
                                        <p:animEffect transition="in" filter="fade">
                                          <p:cBhvr>
                                            <p:cTn id="66" dur="300"/>
                                            <p:tgtEl>
                                              <p:spTgt spid="26"/>
                                            </p:tgtEl>
                                          </p:cBhvr>
                                        </p:animEffect>
                                      </p:childTnLst>
                                    </p:cTn>
                                  </p:par>
                                </p:childTnLst>
                              </p:cTn>
                            </p:par>
                            <p:par>
                              <p:cTn id="67" fill="hold">
                                <p:stCondLst>
                                  <p:cond delay="6100"/>
                                </p:stCondLst>
                                <p:childTnLst>
                                  <p:par>
                                    <p:cTn id="68" presetID="2" presetClass="entr" presetSubtype="6" fill="hold" grpId="0" nodeType="afterEffect">
                                      <p:stCondLst>
                                        <p:cond delay="0"/>
                                      </p:stCondLst>
                                      <p:childTnLst>
                                        <p:set>
                                          <p:cBhvr>
                                            <p:cTn id="69" dur="1" fill="hold">
                                              <p:stCondLst>
                                                <p:cond delay="0"/>
                                              </p:stCondLst>
                                            </p:cTn>
                                            <p:tgtEl>
                                              <p:spTgt spid="20"/>
                                            </p:tgtEl>
                                            <p:attrNameLst>
                                              <p:attrName>style.visibility</p:attrName>
                                            </p:attrNameLst>
                                          </p:cBhvr>
                                          <p:to>
                                            <p:strVal val="visible"/>
                                          </p:to>
                                        </p:set>
                                        <p:anim calcmode="lin" valueType="num">
                                          <p:cBhvr additive="base">
                                            <p:cTn id="70" dur="500" fill="hold"/>
                                            <p:tgtEl>
                                              <p:spTgt spid="20"/>
                                            </p:tgtEl>
                                            <p:attrNameLst>
                                              <p:attrName>ppt_x</p:attrName>
                                            </p:attrNameLst>
                                          </p:cBhvr>
                                          <p:tavLst>
                                            <p:tav tm="0">
                                              <p:val>
                                                <p:strVal val="1+#ppt_w/2"/>
                                              </p:val>
                                            </p:tav>
                                            <p:tav tm="100000">
                                              <p:val>
                                                <p:strVal val="#ppt_x"/>
                                              </p:val>
                                            </p:tav>
                                          </p:tavLst>
                                        </p:anim>
                                        <p:anim calcmode="lin" valueType="num">
                                          <p:cBhvr additive="base">
                                            <p:cTn id="71" dur="500" fill="hold"/>
                                            <p:tgtEl>
                                              <p:spTgt spid="20"/>
                                            </p:tgtEl>
                                            <p:attrNameLst>
                                              <p:attrName>ppt_y</p:attrName>
                                            </p:attrNameLst>
                                          </p:cBhvr>
                                          <p:tavLst>
                                            <p:tav tm="0">
                                              <p:val>
                                                <p:strVal val="1+#ppt_h/2"/>
                                              </p:val>
                                            </p:tav>
                                            <p:tav tm="100000">
                                              <p:val>
                                                <p:strVal val="#ppt_y"/>
                                              </p:val>
                                            </p:tav>
                                          </p:tavLst>
                                        </p:anim>
                                      </p:childTnLst>
                                    </p:cTn>
                                  </p:par>
                                </p:childTnLst>
                              </p:cTn>
                            </p:par>
                            <p:par>
                              <p:cTn id="72" fill="hold">
                                <p:stCondLst>
                                  <p:cond delay="6600"/>
                                </p:stCondLst>
                                <p:childTnLst>
                                  <p:par>
                                    <p:cTn id="73" presetID="6" presetClass="entr" presetSubtype="32" fill="hold" grpId="0" nodeType="after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circle(out)">
                                          <p:cBhvr>
                                            <p:cTn id="75" dur="600"/>
                                            <p:tgtEl>
                                              <p:spTgt spid="21"/>
                                            </p:tgtEl>
                                          </p:cBhvr>
                                        </p:animEffect>
                                      </p:childTnLst>
                                    </p:cTn>
                                  </p:par>
                                </p:childTnLst>
                              </p:cTn>
                            </p:par>
                            <p:par>
                              <p:cTn id="76" fill="hold">
                                <p:stCondLst>
                                  <p:cond delay="7200"/>
                                </p:stCondLst>
                                <p:childTnLst>
                                  <p:par>
                                    <p:cTn id="77" presetID="22" presetClass="entr" presetSubtype="8" fill="hold" grpId="0" nodeType="after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wipe(left)">
                                          <p:cBhvr>
                                            <p:cTn id="79" dur="500"/>
                                            <p:tgtEl>
                                              <p:spTgt spid="27"/>
                                            </p:tgtEl>
                                          </p:cBhvr>
                                        </p:animEffect>
                                      </p:childTnLst>
                                    </p:cTn>
                                  </p:par>
                                </p:childTnLst>
                              </p:cTn>
                            </p:par>
                            <p:par>
                              <p:cTn id="80" fill="hold">
                                <p:stCondLst>
                                  <p:cond delay="7700"/>
                                </p:stCondLst>
                                <p:childTnLst>
                                  <p:par>
                                    <p:cTn id="81" presetID="22" presetClass="entr" presetSubtype="1" fill="hold" grpId="0" nodeType="after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wipe(up)">
                                          <p:cBhvr>
                                            <p:cTn id="83" dur="500"/>
                                            <p:tgtEl>
                                              <p:spTgt spid="28"/>
                                            </p:tgtEl>
                                          </p:cBhvr>
                                        </p:animEffect>
                                      </p:childTnLst>
                                    </p:cTn>
                                  </p:par>
                                </p:childTnLst>
                              </p:cTn>
                            </p:par>
                            <p:par>
                              <p:cTn id="84" fill="hold">
                                <p:stCondLst>
                                  <p:cond delay="8200"/>
                                </p:stCondLst>
                                <p:childTnLst>
                                  <p:par>
                                    <p:cTn id="85" presetID="14" presetClass="entr" presetSubtype="10" fill="hold" grpId="0" nodeType="after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randombar(horizontal)">
                                          <p:cBhvr>
                                            <p:cTn id="8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animBg="1"/>
          <p:bldP spid="21" grpId="0" animBg="1"/>
          <p:bldP spid="22" grpId="0" animBg="1"/>
          <p:bldP spid="23" grpId="0" animBg="1"/>
          <p:bldP spid="24" grpId="0"/>
          <p:bldP spid="25" grpId="0"/>
          <p:bldP spid="26" grpId="0"/>
          <p:bldP spid="27" grpId="0"/>
          <p:bldP spid="28" grpId="0"/>
          <p:bldP spid="29" grpId="0"/>
          <p:bldP spid="30" grpId="0"/>
          <p:bldP spid="31" grpId="0"/>
          <p:bldP spid="32" grpId="0"/>
          <p:bldP spid="33" grpId="0" animBg="1"/>
          <p:bldP spid="34" grpId="0" animBg="1"/>
          <p:bldP spid="35" grpId="0" animBg="1"/>
        </p:bld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03</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17" name="TextBox 28">
            <a:extLst>
              <a:ext uri="{FF2B5EF4-FFF2-40B4-BE49-F238E27FC236}">
                <a16:creationId xmlns:a16="http://schemas.microsoft.com/office/drawing/2014/main" id="{52A1235F-5AFA-4B2B-80C3-D051A0A5111E}"/>
              </a:ext>
            </a:extLst>
          </p:cNvPr>
          <p:cNvSpPr txBox="1"/>
          <p:nvPr/>
        </p:nvSpPr>
        <p:spPr>
          <a:xfrm>
            <a:off x="1866842" y="4563241"/>
            <a:ext cx="1674369" cy="958147"/>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069"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点击输入简要文字内容，文字内容需概括精炼，不用多余的文字修饰，言简意赅的说明分项内容</a:t>
            </a:r>
            <a:r>
              <a:rPr kumimoji="0" lang="en-US" altLang="zh-CN" sz="1069"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p>
        </p:txBody>
      </p:sp>
      <p:sp>
        <p:nvSpPr>
          <p:cNvPr id="19" name="TextBox 29">
            <a:extLst>
              <a:ext uri="{FF2B5EF4-FFF2-40B4-BE49-F238E27FC236}">
                <a16:creationId xmlns:a16="http://schemas.microsoft.com/office/drawing/2014/main" id="{64AB6E6E-8D08-4633-B6E8-D553FA477F6A}"/>
              </a:ext>
            </a:extLst>
          </p:cNvPr>
          <p:cNvSpPr txBox="1"/>
          <p:nvPr/>
        </p:nvSpPr>
        <p:spPr>
          <a:xfrm>
            <a:off x="4252162" y="4563241"/>
            <a:ext cx="1674369" cy="958147"/>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069"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点击输入简要文字内容，文字内容需概括精炼，不用多余的文字修饰，言简意赅的说明分项内容</a:t>
            </a:r>
            <a:r>
              <a:rPr kumimoji="0" lang="en-US" altLang="zh-CN" sz="1069"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p>
        </p:txBody>
      </p:sp>
      <p:sp>
        <p:nvSpPr>
          <p:cNvPr id="20" name="TextBox 30">
            <a:extLst>
              <a:ext uri="{FF2B5EF4-FFF2-40B4-BE49-F238E27FC236}">
                <a16:creationId xmlns:a16="http://schemas.microsoft.com/office/drawing/2014/main" id="{65199064-DAD9-43DB-9D69-CB4627A2135B}"/>
              </a:ext>
            </a:extLst>
          </p:cNvPr>
          <p:cNvSpPr txBox="1"/>
          <p:nvPr/>
        </p:nvSpPr>
        <p:spPr>
          <a:xfrm>
            <a:off x="6621833" y="4572708"/>
            <a:ext cx="1674369" cy="958147"/>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069"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点击输入简要文字内容，文字内容需概括精炼，不用多余的文字修饰，言简意赅的说明分项内容</a:t>
            </a:r>
            <a:r>
              <a:rPr kumimoji="0" lang="en-US" altLang="zh-CN" sz="1069"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p>
        </p:txBody>
      </p:sp>
      <p:sp>
        <p:nvSpPr>
          <p:cNvPr id="21" name="TextBox 31">
            <a:extLst>
              <a:ext uri="{FF2B5EF4-FFF2-40B4-BE49-F238E27FC236}">
                <a16:creationId xmlns:a16="http://schemas.microsoft.com/office/drawing/2014/main" id="{A1EBDE9E-261A-463B-B547-8E256F31656F}"/>
              </a:ext>
            </a:extLst>
          </p:cNvPr>
          <p:cNvSpPr txBox="1"/>
          <p:nvPr/>
        </p:nvSpPr>
        <p:spPr>
          <a:xfrm>
            <a:off x="8954276" y="4572708"/>
            <a:ext cx="1674369" cy="958147"/>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069"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点击输入简要文字内容，文字内容需概括精炼，不用多余的文字修饰，言简意赅的说明分项内容</a:t>
            </a:r>
            <a:r>
              <a:rPr kumimoji="0" lang="en-US" altLang="zh-CN" sz="1069"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p>
        </p:txBody>
      </p:sp>
      <p:sp>
        <p:nvSpPr>
          <p:cNvPr id="22" name="燕尾形箭头 12">
            <a:extLst>
              <a:ext uri="{FF2B5EF4-FFF2-40B4-BE49-F238E27FC236}">
                <a16:creationId xmlns:a16="http://schemas.microsoft.com/office/drawing/2014/main" id="{DA3A6F20-315B-4FCE-B633-A4C39E854724}"/>
              </a:ext>
            </a:extLst>
          </p:cNvPr>
          <p:cNvSpPr/>
          <p:nvPr/>
        </p:nvSpPr>
        <p:spPr>
          <a:xfrm>
            <a:off x="1347443" y="3193970"/>
            <a:ext cx="9752525" cy="271685"/>
          </a:xfrm>
          <a:prstGeom prst="notched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636" tIns="54317" rIns="108636" bIns="54317" anchor="ctr"/>
          <a:lstStyle/>
          <a:p>
            <a:pPr marL="0" marR="0" lvl="0" indent="0" algn="ctr" defTabSz="1086261" rtl="0" eaLnBrk="1" fontAlgn="auto" latinLnBrk="0" hangingPunct="1">
              <a:lnSpc>
                <a:spcPct val="100000"/>
              </a:lnSpc>
              <a:spcBef>
                <a:spcPts val="0"/>
              </a:spcBef>
              <a:spcAft>
                <a:spcPts val="0"/>
              </a:spcAft>
              <a:buClrTx/>
              <a:buSzTx/>
              <a:buFontTx/>
              <a:buNone/>
              <a:tabLst/>
              <a:defRPr/>
            </a:pPr>
            <a:endParaRPr kumimoji="0" lang="zh-CN" altLang="en-US" sz="2939" b="0" i="0" u="none" strike="noStrike" kern="1200" cap="none" spc="0" normalizeH="0" baseline="0" noProof="0">
              <a:ln>
                <a:noFill/>
              </a:ln>
              <a:solidFill>
                <a:prstClr val="black">
                  <a:lumMod val="65000"/>
                  <a:lumOff val="3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23" name="组合 22">
            <a:extLst>
              <a:ext uri="{FF2B5EF4-FFF2-40B4-BE49-F238E27FC236}">
                <a16:creationId xmlns:a16="http://schemas.microsoft.com/office/drawing/2014/main" id="{9B34D36D-F62F-41D1-B704-787850B1F4D4}"/>
              </a:ext>
            </a:extLst>
          </p:cNvPr>
          <p:cNvGrpSpPr/>
          <p:nvPr/>
        </p:nvGrpSpPr>
        <p:grpSpPr>
          <a:xfrm>
            <a:off x="1722308" y="2252596"/>
            <a:ext cx="2016563" cy="2017293"/>
            <a:chOff x="1278794" y="3334906"/>
            <a:chExt cx="914014" cy="914014"/>
          </a:xfrm>
        </p:grpSpPr>
        <p:grpSp>
          <p:nvGrpSpPr>
            <p:cNvPr id="24" name="组合 23">
              <a:extLst>
                <a:ext uri="{FF2B5EF4-FFF2-40B4-BE49-F238E27FC236}">
                  <a16:creationId xmlns:a16="http://schemas.microsoft.com/office/drawing/2014/main" id="{54C47A8D-F251-4B91-8E20-67366EB5DA53}"/>
                </a:ext>
              </a:extLst>
            </p:cNvPr>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26" name="同心圆 16">
                <a:extLst>
                  <a:ext uri="{FF2B5EF4-FFF2-40B4-BE49-F238E27FC236}">
                    <a16:creationId xmlns:a16="http://schemas.microsoft.com/office/drawing/2014/main" id="{778C93B7-D55C-44C0-BE01-F0F18CC5A24B}"/>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a:ln>
                    <a:noFill/>
                  </a:ln>
                  <a:solidFill>
                    <a:prstClr val="black">
                      <a:lumMod val="65000"/>
                      <a:lumOff val="35000"/>
                    </a:prstClr>
                  </a:solidFill>
                  <a:effectLst/>
                  <a:uLnTx/>
                  <a:uFillTx/>
                  <a:latin typeface="Arial"/>
                  <a:ea typeface="微软雅黑"/>
                  <a:cs typeface="+mn-cs"/>
                </a:endParaRPr>
              </a:p>
            </p:txBody>
          </p:sp>
          <p:sp>
            <p:nvSpPr>
              <p:cNvPr id="27" name="椭圆 26">
                <a:extLst>
                  <a:ext uri="{FF2B5EF4-FFF2-40B4-BE49-F238E27FC236}">
                    <a16:creationId xmlns:a16="http://schemas.microsoft.com/office/drawing/2014/main" id="{6CB1F047-211F-4E06-BF03-D55113F560A3}"/>
                  </a:ext>
                </a:extLst>
              </p:cNvPr>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a:ln>
                    <a:noFill/>
                  </a:ln>
                  <a:solidFill>
                    <a:prstClr val="black">
                      <a:lumMod val="65000"/>
                      <a:lumOff val="35000"/>
                    </a:prstClr>
                  </a:solidFill>
                  <a:effectLst/>
                  <a:uLnTx/>
                  <a:uFillTx/>
                  <a:latin typeface="Arial"/>
                  <a:ea typeface="微软雅黑"/>
                  <a:cs typeface="+mn-cs"/>
                </a:endParaRPr>
              </a:p>
            </p:txBody>
          </p:sp>
        </p:grpSp>
        <p:sp>
          <p:nvSpPr>
            <p:cNvPr id="25" name="TextBox 35">
              <a:extLst>
                <a:ext uri="{FF2B5EF4-FFF2-40B4-BE49-F238E27FC236}">
                  <a16:creationId xmlns:a16="http://schemas.microsoft.com/office/drawing/2014/main" id="{F10A9AAD-5F73-4F30-AE57-690065E337FE}"/>
                </a:ext>
              </a:extLst>
            </p:cNvPr>
            <p:cNvSpPr txBox="1"/>
            <p:nvPr/>
          </p:nvSpPr>
          <p:spPr>
            <a:xfrm>
              <a:off x="1460477" y="3742514"/>
              <a:ext cx="548703" cy="1812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标题文字</a:t>
              </a:r>
            </a:p>
          </p:txBody>
        </p:sp>
      </p:grpSp>
      <p:grpSp>
        <p:nvGrpSpPr>
          <p:cNvPr id="28" name="组合 27">
            <a:extLst>
              <a:ext uri="{FF2B5EF4-FFF2-40B4-BE49-F238E27FC236}">
                <a16:creationId xmlns:a16="http://schemas.microsoft.com/office/drawing/2014/main" id="{1957B2AF-C937-4F4B-9D59-A4D14D59B0D5}"/>
              </a:ext>
            </a:extLst>
          </p:cNvPr>
          <p:cNvGrpSpPr/>
          <p:nvPr/>
        </p:nvGrpSpPr>
        <p:grpSpPr>
          <a:xfrm>
            <a:off x="4054501" y="2257006"/>
            <a:ext cx="2016563" cy="2017293"/>
            <a:chOff x="1278794" y="3334906"/>
            <a:chExt cx="914014" cy="914014"/>
          </a:xfrm>
        </p:grpSpPr>
        <p:grpSp>
          <p:nvGrpSpPr>
            <p:cNvPr id="29" name="组合 28">
              <a:extLst>
                <a:ext uri="{FF2B5EF4-FFF2-40B4-BE49-F238E27FC236}">
                  <a16:creationId xmlns:a16="http://schemas.microsoft.com/office/drawing/2014/main" id="{0A0C0696-E598-4AB7-BFD9-DB9B141EE7F7}"/>
                </a:ext>
              </a:extLst>
            </p:cNvPr>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31" name="同心圆 21">
                <a:extLst>
                  <a:ext uri="{FF2B5EF4-FFF2-40B4-BE49-F238E27FC236}">
                    <a16:creationId xmlns:a16="http://schemas.microsoft.com/office/drawing/2014/main" id="{BC1CE647-54FD-485B-A4EE-F8E1C0550D53}"/>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a:ln>
                    <a:noFill/>
                  </a:ln>
                  <a:solidFill>
                    <a:prstClr val="black">
                      <a:lumMod val="65000"/>
                      <a:lumOff val="35000"/>
                    </a:prstClr>
                  </a:solidFill>
                  <a:effectLst/>
                  <a:uLnTx/>
                  <a:uFillTx/>
                  <a:latin typeface="Arial"/>
                  <a:ea typeface="微软雅黑"/>
                  <a:cs typeface="+mn-cs"/>
                </a:endParaRPr>
              </a:p>
            </p:txBody>
          </p:sp>
          <p:sp>
            <p:nvSpPr>
              <p:cNvPr id="32" name="椭圆 31">
                <a:extLst>
                  <a:ext uri="{FF2B5EF4-FFF2-40B4-BE49-F238E27FC236}">
                    <a16:creationId xmlns:a16="http://schemas.microsoft.com/office/drawing/2014/main" id="{78435780-7797-4AE7-959D-742F6ACA4806}"/>
                  </a:ext>
                </a:extLst>
              </p:cNvPr>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a:ln>
                    <a:noFill/>
                  </a:ln>
                  <a:solidFill>
                    <a:prstClr val="black">
                      <a:lumMod val="65000"/>
                      <a:lumOff val="35000"/>
                    </a:prstClr>
                  </a:solidFill>
                  <a:effectLst/>
                  <a:uLnTx/>
                  <a:uFillTx/>
                  <a:latin typeface="Arial"/>
                  <a:ea typeface="微软雅黑"/>
                  <a:cs typeface="+mn-cs"/>
                </a:endParaRPr>
              </a:p>
            </p:txBody>
          </p:sp>
        </p:grpSp>
        <p:sp>
          <p:nvSpPr>
            <p:cNvPr id="30" name="TextBox 40">
              <a:extLst>
                <a:ext uri="{FF2B5EF4-FFF2-40B4-BE49-F238E27FC236}">
                  <a16:creationId xmlns:a16="http://schemas.microsoft.com/office/drawing/2014/main" id="{A36B20FA-F144-4A93-BA9F-3487586407A7}"/>
                </a:ext>
              </a:extLst>
            </p:cNvPr>
            <p:cNvSpPr txBox="1"/>
            <p:nvPr/>
          </p:nvSpPr>
          <p:spPr>
            <a:xfrm>
              <a:off x="1460472" y="3740516"/>
              <a:ext cx="548704" cy="1812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标题文字</a:t>
              </a:r>
            </a:p>
          </p:txBody>
        </p:sp>
      </p:grpSp>
      <p:grpSp>
        <p:nvGrpSpPr>
          <p:cNvPr id="33" name="组合 32">
            <a:extLst>
              <a:ext uri="{FF2B5EF4-FFF2-40B4-BE49-F238E27FC236}">
                <a16:creationId xmlns:a16="http://schemas.microsoft.com/office/drawing/2014/main" id="{E9E01098-9456-41FB-BD45-218B2475CFCC}"/>
              </a:ext>
            </a:extLst>
          </p:cNvPr>
          <p:cNvGrpSpPr/>
          <p:nvPr/>
        </p:nvGrpSpPr>
        <p:grpSpPr>
          <a:xfrm>
            <a:off x="6362132" y="2252596"/>
            <a:ext cx="2016563" cy="2017293"/>
            <a:chOff x="1278794" y="3334906"/>
            <a:chExt cx="914014" cy="914014"/>
          </a:xfrm>
        </p:grpSpPr>
        <p:grpSp>
          <p:nvGrpSpPr>
            <p:cNvPr id="34" name="组合 33">
              <a:extLst>
                <a:ext uri="{FF2B5EF4-FFF2-40B4-BE49-F238E27FC236}">
                  <a16:creationId xmlns:a16="http://schemas.microsoft.com/office/drawing/2014/main" id="{B9F00E7A-897C-46B7-9420-66E1D610412D}"/>
                </a:ext>
              </a:extLst>
            </p:cNvPr>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36" name="同心圆 26">
                <a:extLst>
                  <a:ext uri="{FF2B5EF4-FFF2-40B4-BE49-F238E27FC236}">
                    <a16:creationId xmlns:a16="http://schemas.microsoft.com/office/drawing/2014/main" id="{B8878A99-8A3F-4C5D-AF46-57606F6F349E}"/>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a:ln>
                    <a:noFill/>
                  </a:ln>
                  <a:solidFill>
                    <a:prstClr val="black">
                      <a:lumMod val="65000"/>
                      <a:lumOff val="35000"/>
                    </a:prstClr>
                  </a:solidFill>
                  <a:effectLst/>
                  <a:uLnTx/>
                  <a:uFillTx/>
                  <a:latin typeface="Arial"/>
                  <a:ea typeface="微软雅黑"/>
                  <a:cs typeface="+mn-cs"/>
                </a:endParaRPr>
              </a:p>
            </p:txBody>
          </p:sp>
          <p:sp>
            <p:nvSpPr>
              <p:cNvPr id="37" name="椭圆 36">
                <a:extLst>
                  <a:ext uri="{FF2B5EF4-FFF2-40B4-BE49-F238E27FC236}">
                    <a16:creationId xmlns:a16="http://schemas.microsoft.com/office/drawing/2014/main" id="{269B881E-C434-460A-9BCF-4D8158BCAE9C}"/>
                  </a:ext>
                </a:extLst>
              </p:cNvPr>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a:ln>
                    <a:noFill/>
                  </a:ln>
                  <a:solidFill>
                    <a:prstClr val="black">
                      <a:lumMod val="65000"/>
                      <a:lumOff val="35000"/>
                    </a:prstClr>
                  </a:solidFill>
                  <a:effectLst/>
                  <a:uLnTx/>
                  <a:uFillTx/>
                  <a:latin typeface="Arial"/>
                  <a:ea typeface="微软雅黑"/>
                  <a:cs typeface="+mn-cs"/>
                </a:endParaRPr>
              </a:p>
            </p:txBody>
          </p:sp>
        </p:grpSp>
        <p:sp>
          <p:nvSpPr>
            <p:cNvPr id="35" name="TextBox 45">
              <a:extLst>
                <a:ext uri="{FF2B5EF4-FFF2-40B4-BE49-F238E27FC236}">
                  <a16:creationId xmlns:a16="http://schemas.microsoft.com/office/drawing/2014/main" id="{808DC049-58E1-4048-BCE8-6ADC9AF4E93A}"/>
                </a:ext>
              </a:extLst>
            </p:cNvPr>
            <p:cNvSpPr txBox="1"/>
            <p:nvPr/>
          </p:nvSpPr>
          <p:spPr>
            <a:xfrm>
              <a:off x="1460472" y="3742514"/>
              <a:ext cx="548704" cy="1812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标题文字</a:t>
              </a:r>
            </a:p>
          </p:txBody>
        </p:sp>
      </p:grpSp>
      <p:grpSp>
        <p:nvGrpSpPr>
          <p:cNvPr id="38" name="组合 37">
            <a:extLst>
              <a:ext uri="{FF2B5EF4-FFF2-40B4-BE49-F238E27FC236}">
                <a16:creationId xmlns:a16="http://schemas.microsoft.com/office/drawing/2014/main" id="{26C61AF4-5709-4C91-AC01-348BFB3C830B}"/>
              </a:ext>
            </a:extLst>
          </p:cNvPr>
          <p:cNvGrpSpPr/>
          <p:nvPr/>
        </p:nvGrpSpPr>
        <p:grpSpPr>
          <a:xfrm>
            <a:off x="8655664" y="2260767"/>
            <a:ext cx="2016563" cy="2017293"/>
            <a:chOff x="1278794" y="3334906"/>
            <a:chExt cx="914014" cy="914014"/>
          </a:xfrm>
        </p:grpSpPr>
        <p:grpSp>
          <p:nvGrpSpPr>
            <p:cNvPr id="39" name="组合 38">
              <a:extLst>
                <a:ext uri="{FF2B5EF4-FFF2-40B4-BE49-F238E27FC236}">
                  <a16:creationId xmlns:a16="http://schemas.microsoft.com/office/drawing/2014/main" id="{EB15C370-7000-4054-9126-4346552EFEF9}"/>
                </a:ext>
              </a:extLst>
            </p:cNvPr>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41" name="同心圆 31">
                <a:extLst>
                  <a:ext uri="{FF2B5EF4-FFF2-40B4-BE49-F238E27FC236}">
                    <a16:creationId xmlns:a16="http://schemas.microsoft.com/office/drawing/2014/main" id="{F5E31CC2-1128-4038-945B-68CE203666DF}"/>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a:ln>
                    <a:noFill/>
                  </a:ln>
                  <a:solidFill>
                    <a:prstClr val="black">
                      <a:lumMod val="65000"/>
                      <a:lumOff val="35000"/>
                    </a:prstClr>
                  </a:solidFill>
                  <a:effectLst/>
                  <a:uLnTx/>
                  <a:uFillTx/>
                  <a:latin typeface="Arial"/>
                  <a:ea typeface="微软雅黑"/>
                  <a:cs typeface="+mn-cs"/>
                </a:endParaRPr>
              </a:p>
            </p:txBody>
          </p:sp>
          <p:sp>
            <p:nvSpPr>
              <p:cNvPr id="42" name="椭圆 41">
                <a:extLst>
                  <a:ext uri="{FF2B5EF4-FFF2-40B4-BE49-F238E27FC236}">
                    <a16:creationId xmlns:a16="http://schemas.microsoft.com/office/drawing/2014/main" id="{C2446077-A652-462D-8ADD-3F0AF89D8A2E}"/>
                  </a:ext>
                </a:extLst>
              </p:cNvPr>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a:ln>
                    <a:noFill/>
                  </a:ln>
                  <a:solidFill>
                    <a:prstClr val="black">
                      <a:lumMod val="65000"/>
                      <a:lumOff val="35000"/>
                    </a:prstClr>
                  </a:solidFill>
                  <a:effectLst/>
                  <a:uLnTx/>
                  <a:uFillTx/>
                  <a:latin typeface="Arial"/>
                  <a:ea typeface="微软雅黑"/>
                  <a:cs typeface="+mn-cs"/>
                </a:endParaRPr>
              </a:p>
            </p:txBody>
          </p:sp>
        </p:grpSp>
        <p:sp>
          <p:nvSpPr>
            <p:cNvPr id="40" name="TextBox 50">
              <a:extLst>
                <a:ext uri="{FF2B5EF4-FFF2-40B4-BE49-F238E27FC236}">
                  <a16:creationId xmlns:a16="http://schemas.microsoft.com/office/drawing/2014/main" id="{800A5D70-D278-41AF-8C71-66FDD56F6C76}"/>
                </a:ext>
              </a:extLst>
            </p:cNvPr>
            <p:cNvSpPr txBox="1"/>
            <p:nvPr/>
          </p:nvSpPr>
          <p:spPr>
            <a:xfrm>
              <a:off x="1460472" y="3738812"/>
              <a:ext cx="548704" cy="1812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标题文字</a:t>
              </a:r>
            </a:p>
          </p:txBody>
        </p:sp>
      </p:grpSp>
      <p:sp>
        <p:nvSpPr>
          <p:cNvPr id="43" name="椭圆 42">
            <a:extLst>
              <a:ext uri="{FF2B5EF4-FFF2-40B4-BE49-F238E27FC236}">
                <a16:creationId xmlns:a16="http://schemas.microsoft.com/office/drawing/2014/main" id="{738925C4-4E13-4029-A6FE-7AF3DCE66381}"/>
              </a:ext>
            </a:extLst>
          </p:cNvPr>
          <p:cNvSpPr/>
          <p:nvPr/>
        </p:nvSpPr>
        <p:spPr>
          <a:xfrm>
            <a:off x="1771257" y="2081438"/>
            <a:ext cx="766719" cy="766996"/>
          </a:xfrm>
          <a:prstGeom prst="ellipse">
            <a:avLst/>
          </a:prstGeom>
          <a:solidFill>
            <a:schemeClr val="accent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645" tIns="54323" rIns="108645" bIns="54323"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dirty="0">
              <a:ln>
                <a:noFill/>
              </a:ln>
              <a:solidFill>
                <a:prstClr val="black">
                  <a:lumMod val="65000"/>
                  <a:lumOff val="35000"/>
                </a:prstClr>
              </a:solidFill>
              <a:effectLst/>
              <a:uLnTx/>
              <a:uFillTx/>
              <a:latin typeface="Arial"/>
              <a:ea typeface="微软雅黑"/>
              <a:cs typeface="+mn-cs"/>
            </a:endParaRPr>
          </a:p>
        </p:txBody>
      </p:sp>
      <p:sp>
        <p:nvSpPr>
          <p:cNvPr id="44" name="椭圆 43">
            <a:extLst>
              <a:ext uri="{FF2B5EF4-FFF2-40B4-BE49-F238E27FC236}">
                <a16:creationId xmlns:a16="http://schemas.microsoft.com/office/drawing/2014/main" id="{A2A94528-2230-42CB-9CAB-110F8692F42A}"/>
              </a:ext>
            </a:extLst>
          </p:cNvPr>
          <p:cNvSpPr/>
          <p:nvPr/>
        </p:nvSpPr>
        <p:spPr>
          <a:xfrm>
            <a:off x="4098514" y="2081438"/>
            <a:ext cx="766719" cy="766996"/>
          </a:xfrm>
          <a:prstGeom prst="ellipse">
            <a:avLst/>
          </a:prstGeom>
          <a:solidFill>
            <a:schemeClr val="accent2"/>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645" tIns="54323" rIns="108645" bIns="54323"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dirty="0">
              <a:ln>
                <a:noFill/>
              </a:ln>
              <a:solidFill>
                <a:prstClr val="black">
                  <a:lumMod val="65000"/>
                  <a:lumOff val="35000"/>
                </a:prstClr>
              </a:solidFill>
              <a:effectLst/>
              <a:uLnTx/>
              <a:uFillTx/>
              <a:latin typeface="Arial"/>
              <a:ea typeface="微软雅黑"/>
              <a:cs typeface="+mn-cs"/>
            </a:endParaRPr>
          </a:p>
        </p:txBody>
      </p:sp>
      <p:sp>
        <p:nvSpPr>
          <p:cNvPr id="45" name="椭圆 44">
            <a:extLst>
              <a:ext uri="{FF2B5EF4-FFF2-40B4-BE49-F238E27FC236}">
                <a16:creationId xmlns:a16="http://schemas.microsoft.com/office/drawing/2014/main" id="{C501318A-66CE-4668-86F8-DDB578B8AE99}"/>
              </a:ext>
            </a:extLst>
          </p:cNvPr>
          <p:cNvSpPr/>
          <p:nvPr/>
        </p:nvSpPr>
        <p:spPr>
          <a:xfrm>
            <a:off x="6447681" y="2089217"/>
            <a:ext cx="766719" cy="766996"/>
          </a:xfrm>
          <a:prstGeom prst="ellipse">
            <a:avLst/>
          </a:prstGeom>
          <a:solidFill>
            <a:schemeClr val="accent3"/>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645" tIns="54323" rIns="108645" bIns="54323"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dirty="0">
              <a:ln>
                <a:noFill/>
              </a:ln>
              <a:solidFill>
                <a:prstClr val="black">
                  <a:lumMod val="65000"/>
                  <a:lumOff val="35000"/>
                </a:prstClr>
              </a:solidFill>
              <a:effectLst/>
              <a:uLnTx/>
              <a:uFillTx/>
              <a:latin typeface="Arial"/>
              <a:ea typeface="微软雅黑"/>
              <a:cs typeface="+mn-cs"/>
            </a:endParaRPr>
          </a:p>
        </p:txBody>
      </p:sp>
      <p:sp>
        <p:nvSpPr>
          <p:cNvPr id="46" name="椭圆 45">
            <a:extLst>
              <a:ext uri="{FF2B5EF4-FFF2-40B4-BE49-F238E27FC236}">
                <a16:creationId xmlns:a16="http://schemas.microsoft.com/office/drawing/2014/main" id="{B4FA465B-B2E5-431A-B9B9-D49756069351}"/>
              </a:ext>
            </a:extLst>
          </p:cNvPr>
          <p:cNvSpPr/>
          <p:nvPr/>
        </p:nvSpPr>
        <p:spPr>
          <a:xfrm>
            <a:off x="8760267" y="2089217"/>
            <a:ext cx="766719" cy="766996"/>
          </a:xfrm>
          <a:prstGeom prst="ellipse">
            <a:avLst/>
          </a:prstGeom>
          <a:solidFill>
            <a:schemeClr val="accent4"/>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645" tIns="54323" rIns="108645" bIns="54323"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dirty="0">
              <a:ln>
                <a:noFill/>
              </a:ln>
              <a:solidFill>
                <a:prstClr val="black">
                  <a:lumMod val="65000"/>
                  <a:lumOff val="35000"/>
                </a:prstClr>
              </a:solidFill>
              <a:effectLst/>
              <a:uLnTx/>
              <a:uFillTx/>
              <a:latin typeface="Arial"/>
              <a:ea typeface="微软雅黑"/>
              <a:cs typeface="+mn-cs"/>
            </a:endParaRPr>
          </a:p>
        </p:txBody>
      </p:sp>
      <p:sp>
        <p:nvSpPr>
          <p:cNvPr id="47" name="Freeform 34">
            <a:extLst>
              <a:ext uri="{FF2B5EF4-FFF2-40B4-BE49-F238E27FC236}">
                <a16:creationId xmlns:a16="http://schemas.microsoft.com/office/drawing/2014/main" id="{9CE36997-9552-4869-9B50-8453C504883E}"/>
              </a:ext>
            </a:extLst>
          </p:cNvPr>
          <p:cNvSpPr>
            <a:spLocks noEditPoints="1"/>
          </p:cNvSpPr>
          <p:nvPr/>
        </p:nvSpPr>
        <p:spPr bwMode="auto">
          <a:xfrm>
            <a:off x="1981009" y="2260767"/>
            <a:ext cx="397111" cy="407709"/>
          </a:xfrm>
          <a:custGeom>
            <a:avLst/>
            <a:gdLst>
              <a:gd name="T0" fmla="*/ 261 w 447"/>
              <a:gd name="T1" fmla="*/ 25 h 460"/>
              <a:gd name="T2" fmla="*/ 286 w 447"/>
              <a:gd name="T3" fmla="*/ 99 h 460"/>
              <a:gd name="T4" fmla="*/ 310 w 447"/>
              <a:gd name="T5" fmla="*/ 25 h 460"/>
              <a:gd name="T6" fmla="*/ 124 w 447"/>
              <a:gd name="T7" fmla="*/ 3 h 460"/>
              <a:gd name="T8" fmla="*/ 100 w 447"/>
              <a:gd name="T9" fmla="*/ 28 h 460"/>
              <a:gd name="T10" fmla="*/ 125 w 447"/>
              <a:gd name="T11" fmla="*/ 103 h 460"/>
              <a:gd name="T12" fmla="*/ 149 w 447"/>
              <a:gd name="T13" fmla="*/ 28 h 460"/>
              <a:gd name="T14" fmla="*/ 31 w 447"/>
              <a:gd name="T15" fmla="*/ 70 h 460"/>
              <a:gd name="T16" fmla="*/ 7 w 447"/>
              <a:gd name="T17" fmla="*/ 82 h 460"/>
              <a:gd name="T18" fmla="*/ 0 w 447"/>
              <a:gd name="T19" fmla="*/ 401 h 460"/>
              <a:gd name="T20" fmla="*/ 31 w 447"/>
              <a:gd name="T21" fmla="*/ 436 h 460"/>
              <a:gd name="T22" fmla="*/ 237 w 447"/>
              <a:gd name="T23" fmla="*/ 397 h 460"/>
              <a:gd name="T24" fmla="*/ 153 w 447"/>
              <a:gd name="T25" fmla="*/ 302 h 460"/>
              <a:gd name="T26" fmla="*/ 241 w 447"/>
              <a:gd name="T27" fmla="*/ 314 h 460"/>
              <a:gd name="T28" fmla="*/ 265 w 447"/>
              <a:gd name="T29" fmla="*/ 278 h 460"/>
              <a:gd name="T30" fmla="*/ 359 w 447"/>
              <a:gd name="T31" fmla="*/ 174 h 460"/>
              <a:gd name="T32" fmla="*/ 399 w 447"/>
              <a:gd name="T33" fmla="*/ 267 h 460"/>
              <a:gd name="T34" fmla="*/ 392 w 447"/>
              <a:gd name="T35" fmla="*/ 82 h 460"/>
              <a:gd name="T36" fmla="*/ 325 w 447"/>
              <a:gd name="T37" fmla="*/ 70 h 460"/>
              <a:gd name="T38" fmla="*/ 313 w 447"/>
              <a:gd name="T39" fmla="*/ 108 h 460"/>
              <a:gd name="T40" fmla="*/ 256 w 447"/>
              <a:gd name="T41" fmla="*/ 108 h 460"/>
              <a:gd name="T42" fmla="*/ 245 w 447"/>
              <a:gd name="T43" fmla="*/ 70 h 460"/>
              <a:gd name="T44" fmla="*/ 165 w 447"/>
              <a:gd name="T45" fmla="*/ 91 h 460"/>
              <a:gd name="T46" fmla="*/ 125 w 447"/>
              <a:gd name="T47" fmla="*/ 115 h 460"/>
              <a:gd name="T48" fmla="*/ 85 w 447"/>
              <a:gd name="T49" fmla="*/ 91 h 460"/>
              <a:gd name="T50" fmla="*/ 31 w 447"/>
              <a:gd name="T51" fmla="*/ 70 h 460"/>
              <a:gd name="T52" fmla="*/ 40 w 447"/>
              <a:gd name="T53" fmla="*/ 174 h 460"/>
              <a:gd name="T54" fmla="*/ 129 w 447"/>
              <a:gd name="T55" fmla="*/ 278 h 460"/>
              <a:gd name="T56" fmla="*/ 40 w 447"/>
              <a:gd name="T57" fmla="*/ 174 h 460"/>
              <a:gd name="T58" fmla="*/ 153 w 447"/>
              <a:gd name="T59" fmla="*/ 174 h 460"/>
              <a:gd name="T60" fmla="*/ 241 w 447"/>
              <a:gd name="T61" fmla="*/ 278 h 460"/>
              <a:gd name="T62" fmla="*/ 153 w 447"/>
              <a:gd name="T63" fmla="*/ 174 h 460"/>
              <a:gd name="T64" fmla="*/ 352 w 447"/>
              <a:gd name="T65" fmla="*/ 281 h 460"/>
              <a:gd name="T66" fmla="*/ 357 w 447"/>
              <a:gd name="T67" fmla="*/ 460 h 460"/>
              <a:gd name="T68" fmla="*/ 357 w 447"/>
              <a:gd name="T69" fmla="*/ 281 h 460"/>
              <a:gd name="T70" fmla="*/ 40 w 447"/>
              <a:gd name="T71" fmla="*/ 302 h 460"/>
              <a:gd name="T72" fmla="*/ 129 w 447"/>
              <a:gd name="T73" fmla="*/ 302 h 460"/>
              <a:gd name="T74" fmla="*/ 40 w 447"/>
              <a:gd name="T75" fmla="*/ 397 h 460"/>
              <a:gd name="T76" fmla="*/ 319 w 447"/>
              <a:gd name="T77" fmla="*/ 316 h 460"/>
              <a:gd name="T78" fmla="*/ 414 w 447"/>
              <a:gd name="T79" fmla="*/ 316 h 460"/>
              <a:gd name="T80" fmla="*/ 364 w 447"/>
              <a:gd name="T81" fmla="*/ 432 h 460"/>
              <a:gd name="T82" fmla="*/ 371 w 447"/>
              <a:gd name="T83" fmla="*/ 345 h 460"/>
              <a:gd name="T84" fmla="*/ 352 w 447"/>
              <a:gd name="T85" fmla="*/ 345 h 460"/>
              <a:gd name="T86" fmla="*/ 316 w 447"/>
              <a:gd name="T87" fmla="*/ 346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47" h="460">
                <a:moveTo>
                  <a:pt x="285" y="0"/>
                </a:moveTo>
                <a:cubicBezTo>
                  <a:pt x="272" y="0"/>
                  <a:pt x="261" y="12"/>
                  <a:pt x="261" y="25"/>
                </a:cubicBezTo>
                <a:lnTo>
                  <a:pt x="261" y="75"/>
                </a:lnTo>
                <a:cubicBezTo>
                  <a:pt x="261" y="88"/>
                  <a:pt x="273" y="99"/>
                  <a:pt x="286" y="99"/>
                </a:cubicBezTo>
                <a:cubicBezTo>
                  <a:pt x="298" y="99"/>
                  <a:pt x="310" y="88"/>
                  <a:pt x="310" y="75"/>
                </a:cubicBezTo>
                <a:lnTo>
                  <a:pt x="310" y="25"/>
                </a:lnTo>
                <a:cubicBezTo>
                  <a:pt x="310" y="12"/>
                  <a:pt x="298" y="0"/>
                  <a:pt x="285" y="0"/>
                </a:cubicBezTo>
                <a:close/>
                <a:moveTo>
                  <a:pt x="124" y="3"/>
                </a:moveTo>
                <a:lnTo>
                  <a:pt x="124" y="3"/>
                </a:lnTo>
                <a:cubicBezTo>
                  <a:pt x="111" y="3"/>
                  <a:pt x="100" y="15"/>
                  <a:pt x="100" y="28"/>
                </a:cubicBezTo>
                <a:lnTo>
                  <a:pt x="100" y="78"/>
                </a:lnTo>
                <a:cubicBezTo>
                  <a:pt x="100" y="91"/>
                  <a:pt x="112" y="103"/>
                  <a:pt x="125" y="103"/>
                </a:cubicBezTo>
                <a:cubicBezTo>
                  <a:pt x="138" y="103"/>
                  <a:pt x="149" y="91"/>
                  <a:pt x="149" y="78"/>
                </a:cubicBezTo>
                <a:lnTo>
                  <a:pt x="149" y="28"/>
                </a:lnTo>
                <a:cubicBezTo>
                  <a:pt x="150" y="15"/>
                  <a:pt x="138" y="3"/>
                  <a:pt x="124" y="3"/>
                </a:cubicBezTo>
                <a:close/>
                <a:moveTo>
                  <a:pt x="31" y="70"/>
                </a:moveTo>
                <a:lnTo>
                  <a:pt x="31" y="70"/>
                </a:lnTo>
                <a:cubicBezTo>
                  <a:pt x="21" y="70"/>
                  <a:pt x="13" y="75"/>
                  <a:pt x="7" y="82"/>
                </a:cubicBezTo>
                <a:cubicBezTo>
                  <a:pt x="2" y="89"/>
                  <a:pt x="0" y="97"/>
                  <a:pt x="0" y="105"/>
                </a:cubicBezTo>
                <a:lnTo>
                  <a:pt x="0" y="401"/>
                </a:lnTo>
                <a:cubicBezTo>
                  <a:pt x="0" y="410"/>
                  <a:pt x="2" y="418"/>
                  <a:pt x="7" y="424"/>
                </a:cubicBezTo>
                <a:cubicBezTo>
                  <a:pt x="13" y="431"/>
                  <a:pt x="21" y="436"/>
                  <a:pt x="31" y="436"/>
                </a:cubicBezTo>
                <a:lnTo>
                  <a:pt x="262" y="436"/>
                </a:lnTo>
                <a:cubicBezTo>
                  <a:pt x="251" y="425"/>
                  <a:pt x="243" y="412"/>
                  <a:pt x="237" y="397"/>
                </a:cubicBezTo>
                <a:lnTo>
                  <a:pt x="153" y="397"/>
                </a:lnTo>
                <a:lnTo>
                  <a:pt x="153" y="302"/>
                </a:lnTo>
                <a:lnTo>
                  <a:pt x="241" y="302"/>
                </a:lnTo>
                <a:lnTo>
                  <a:pt x="241" y="314"/>
                </a:lnTo>
                <a:cubicBezTo>
                  <a:pt x="247" y="301"/>
                  <a:pt x="256" y="288"/>
                  <a:pt x="267" y="278"/>
                </a:cubicBezTo>
                <a:lnTo>
                  <a:pt x="265" y="278"/>
                </a:lnTo>
                <a:lnTo>
                  <a:pt x="265" y="174"/>
                </a:lnTo>
                <a:lnTo>
                  <a:pt x="359" y="174"/>
                </a:lnTo>
                <a:lnTo>
                  <a:pt x="359" y="251"/>
                </a:lnTo>
                <a:cubicBezTo>
                  <a:pt x="374" y="254"/>
                  <a:pt x="387" y="259"/>
                  <a:pt x="399" y="267"/>
                </a:cubicBezTo>
                <a:lnTo>
                  <a:pt x="399" y="105"/>
                </a:lnTo>
                <a:cubicBezTo>
                  <a:pt x="399" y="97"/>
                  <a:pt x="397" y="89"/>
                  <a:pt x="392" y="82"/>
                </a:cubicBezTo>
                <a:cubicBezTo>
                  <a:pt x="386" y="75"/>
                  <a:pt x="377" y="70"/>
                  <a:pt x="367" y="70"/>
                </a:cubicBezTo>
                <a:lnTo>
                  <a:pt x="325" y="70"/>
                </a:lnTo>
                <a:lnTo>
                  <a:pt x="325" y="91"/>
                </a:lnTo>
                <a:cubicBezTo>
                  <a:pt x="325" y="97"/>
                  <a:pt x="321" y="103"/>
                  <a:pt x="313" y="108"/>
                </a:cubicBezTo>
                <a:cubicBezTo>
                  <a:pt x="306" y="112"/>
                  <a:pt x="295" y="115"/>
                  <a:pt x="285" y="115"/>
                </a:cubicBezTo>
                <a:cubicBezTo>
                  <a:pt x="274" y="115"/>
                  <a:pt x="264" y="112"/>
                  <a:pt x="256" y="108"/>
                </a:cubicBezTo>
                <a:cubicBezTo>
                  <a:pt x="249" y="103"/>
                  <a:pt x="245" y="97"/>
                  <a:pt x="245" y="91"/>
                </a:cubicBezTo>
                <a:lnTo>
                  <a:pt x="245" y="70"/>
                </a:lnTo>
                <a:lnTo>
                  <a:pt x="165" y="70"/>
                </a:lnTo>
                <a:lnTo>
                  <a:pt x="165" y="91"/>
                </a:lnTo>
                <a:cubicBezTo>
                  <a:pt x="165" y="97"/>
                  <a:pt x="161" y="103"/>
                  <a:pt x="153" y="108"/>
                </a:cubicBezTo>
                <a:cubicBezTo>
                  <a:pt x="146" y="112"/>
                  <a:pt x="135" y="115"/>
                  <a:pt x="125" y="115"/>
                </a:cubicBezTo>
                <a:cubicBezTo>
                  <a:pt x="114" y="115"/>
                  <a:pt x="104" y="112"/>
                  <a:pt x="96" y="108"/>
                </a:cubicBezTo>
                <a:cubicBezTo>
                  <a:pt x="89" y="103"/>
                  <a:pt x="85" y="97"/>
                  <a:pt x="85" y="91"/>
                </a:cubicBezTo>
                <a:lnTo>
                  <a:pt x="85" y="70"/>
                </a:lnTo>
                <a:lnTo>
                  <a:pt x="31" y="70"/>
                </a:lnTo>
                <a:close/>
                <a:moveTo>
                  <a:pt x="40" y="174"/>
                </a:moveTo>
                <a:lnTo>
                  <a:pt x="40" y="174"/>
                </a:lnTo>
                <a:lnTo>
                  <a:pt x="129" y="174"/>
                </a:lnTo>
                <a:lnTo>
                  <a:pt x="129" y="278"/>
                </a:lnTo>
                <a:lnTo>
                  <a:pt x="40" y="278"/>
                </a:lnTo>
                <a:lnTo>
                  <a:pt x="40" y="174"/>
                </a:lnTo>
                <a:close/>
                <a:moveTo>
                  <a:pt x="153" y="174"/>
                </a:moveTo>
                <a:lnTo>
                  <a:pt x="153" y="174"/>
                </a:lnTo>
                <a:lnTo>
                  <a:pt x="241" y="174"/>
                </a:lnTo>
                <a:lnTo>
                  <a:pt x="241" y="278"/>
                </a:lnTo>
                <a:lnTo>
                  <a:pt x="153" y="278"/>
                </a:lnTo>
                <a:lnTo>
                  <a:pt x="153" y="174"/>
                </a:lnTo>
                <a:close/>
                <a:moveTo>
                  <a:pt x="352" y="281"/>
                </a:moveTo>
                <a:lnTo>
                  <a:pt x="352" y="281"/>
                </a:lnTo>
                <a:cubicBezTo>
                  <a:pt x="305" y="283"/>
                  <a:pt x="267" y="322"/>
                  <a:pt x="267" y="370"/>
                </a:cubicBezTo>
                <a:cubicBezTo>
                  <a:pt x="267" y="420"/>
                  <a:pt x="307" y="460"/>
                  <a:pt x="357" y="460"/>
                </a:cubicBezTo>
                <a:cubicBezTo>
                  <a:pt x="407" y="460"/>
                  <a:pt x="447" y="420"/>
                  <a:pt x="447" y="370"/>
                </a:cubicBezTo>
                <a:cubicBezTo>
                  <a:pt x="447" y="321"/>
                  <a:pt x="407" y="281"/>
                  <a:pt x="357" y="281"/>
                </a:cubicBezTo>
                <a:cubicBezTo>
                  <a:pt x="355" y="281"/>
                  <a:pt x="354" y="281"/>
                  <a:pt x="352" y="281"/>
                </a:cubicBezTo>
                <a:close/>
                <a:moveTo>
                  <a:pt x="40" y="302"/>
                </a:moveTo>
                <a:lnTo>
                  <a:pt x="40" y="302"/>
                </a:lnTo>
                <a:lnTo>
                  <a:pt x="129" y="302"/>
                </a:lnTo>
                <a:lnTo>
                  <a:pt x="129" y="397"/>
                </a:lnTo>
                <a:lnTo>
                  <a:pt x="40" y="397"/>
                </a:lnTo>
                <a:lnTo>
                  <a:pt x="40" y="302"/>
                </a:lnTo>
                <a:close/>
                <a:moveTo>
                  <a:pt x="319" y="316"/>
                </a:moveTo>
                <a:lnTo>
                  <a:pt x="319" y="316"/>
                </a:lnTo>
                <a:lnTo>
                  <a:pt x="414" y="316"/>
                </a:lnTo>
                <a:lnTo>
                  <a:pt x="414" y="330"/>
                </a:lnTo>
                <a:lnTo>
                  <a:pt x="364" y="432"/>
                </a:lnTo>
                <a:lnTo>
                  <a:pt x="329" y="432"/>
                </a:lnTo>
                <a:lnTo>
                  <a:pt x="371" y="345"/>
                </a:lnTo>
                <a:cubicBezTo>
                  <a:pt x="371" y="345"/>
                  <a:pt x="365" y="345"/>
                  <a:pt x="362" y="345"/>
                </a:cubicBezTo>
                <a:cubicBezTo>
                  <a:pt x="359" y="345"/>
                  <a:pt x="355" y="345"/>
                  <a:pt x="352" y="345"/>
                </a:cubicBezTo>
                <a:cubicBezTo>
                  <a:pt x="348" y="345"/>
                  <a:pt x="345" y="345"/>
                  <a:pt x="341" y="345"/>
                </a:cubicBezTo>
                <a:cubicBezTo>
                  <a:pt x="334" y="346"/>
                  <a:pt x="325" y="346"/>
                  <a:pt x="316" y="346"/>
                </a:cubicBezTo>
                <a:lnTo>
                  <a:pt x="319" y="316"/>
                </a:lnTo>
                <a:close/>
              </a:path>
            </a:pathLst>
          </a:custGeom>
          <a:solidFill>
            <a:schemeClr val="bg1"/>
          </a:solidFill>
          <a:ln>
            <a:noFill/>
          </a:ln>
        </p:spPr>
        <p:txBody>
          <a:bodyPr vert="horz" wrap="square" lIns="108645" tIns="54323" rIns="108645" bIns="54323"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a:ln>
                <a:noFill/>
              </a:ln>
              <a:solidFill>
                <a:prstClr val="black">
                  <a:lumMod val="65000"/>
                  <a:lumOff val="35000"/>
                </a:prstClr>
              </a:solidFill>
              <a:effectLst/>
              <a:uLnTx/>
              <a:uFillTx/>
              <a:latin typeface="Arial"/>
              <a:ea typeface="微软雅黑"/>
              <a:cs typeface="+mn-cs"/>
            </a:endParaRPr>
          </a:p>
        </p:txBody>
      </p:sp>
      <p:sp>
        <p:nvSpPr>
          <p:cNvPr id="48" name="Freeform 26">
            <a:extLst>
              <a:ext uri="{FF2B5EF4-FFF2-40B4-BE49-F238E27FC236}">
                <a16:creationId xmlns:a16="http://schemas.microsoft.com/office/drawing/2014/main" id="{AF6140BF-C71E-4488-97FA-36CD69D723E5}"/>
              </a:ext>
            </a:extLst>
          </p:cNvPr>
          <p:cNvSpPr>
            <a:spLocks noEditPoints="1"/>
          </p:cNvSpPr>
          <p:nvPr/>
        </p:nvSpPr>
        <p:spPr bwMode="auto">
          <a:xfrm>
            <a:off x="4300228" y="2285427"/>
            <a:ext cx="363288" cy="359016"/>
          </a:xfrm>
          <a:custGeom>
            <a:avLst/>
            <a:gdLst>
              <a:gd name="T0" fmla="*/ 351 w 389"/>
              <a:gd name="T1" fmla="*/ 332 h 385"/>
              <a:gd name="T2" fmla="*/ 311 w 389"/>
              <a:gd name="T3" fmla="*/ 332 h 385"/>
              <a:gd name="T4" fmla="*/ 255 w 389"/>
              <a:gd name="T5" fmla="*/ 224 h 385"/>
              <a:gd name="T6" fmla="*/ 249 w 389"/>
              <a:gd name="T7" fmla="*/ 245 h 385"/>
              <a:gd name="T8" fmla="*/ 218 w 389"/>
              <a:gd name="T9" fmla="*/ 269 h 385"/>
              <a:gd name="T10" fmla="*/ 319 w 389"/>
              <a:gd name="T11" fmla="*/ 380 h 385"/>
              <a:gd name="T12" fmla="*/ 384 w 389"/>
              <a:gd name="T13" fmla="*/ 337 h 385"/>
              <a:gd name="T14" fmla="*/ 336 w 389"/>
              <a:gd name="T15" fmla="*/ 287 h 385"/>
              <a:gd name="T16" fmla="*/ 265 w 389"/>
              <a:gd name="T17" fmla="*/ 229 h 385"/>
              <a:gd name="T18" fmla="*/ 140 w 389"/>
              <a:gd name="T19" fmla="*/ 137 h 385"/>
              <a:gd name="T20" fmla="*/ 162 w 389"/>
              <a:gd name="T21" fmla="*/ 131 h 385"/>
              <a:gd name="T22" fmla="*/ 167 w 389"/>
              <a:gd name="T23" fmla="*/ 110 h 385"/>
              <a:gd name="T24" fmla="*/ 172 w 389"/>
              <a:gd name="T25" fmla="*/ 90 h 385"/>
              <a:gd name="T26" fmla="*/ 75 w 389"/>
              <a:gd name="T27" fmla="*/ 9 h 385"/>
              <a:gd name="T28" fmla="*/ 61 w 389"/>
              <a:gd name="T29" fmla="*/ 109 h 385"/>
              <a:gd name="T30" fmla="*/ 0 w 389"/>
              <a:gd name="T31" fmla="*/ 84 h 385"/>
              <a:gd name="T32" fmla="*/ 115 w 389"/>
              <a:gd name="T33" fmla="*/ 166 h 385"/>
              <a:gd name="T34" fmla="*/ 130 w 389"/>
              <a:gd name="T35" fmla="*/ 147 h 385"/>
              <a:gd name="T36" fmla="*/ 375 w 389"/>
              <a:gd name="T37" fmla="*/ 37 h 385"/>
              <a:gd name="T38" fmla="*/ 322 w 389"/>
              <a:gd name="T39" fmla="*/ 0 h 385"/>
              <a:gd name="T40" fmla="*/ 183 w 389"/>
              <a:gd name="T41" fmla="*/ 125 h 385"/>
              <a:gd name="T42" fmla="*/ 163 w 389"/>
              <a:gd name="T43" fmla="*/ 154 h 385"/>
              <a:gd name="T44" fmla="*/ 146 w 389"/>
              <a:gd name="T45" fmla="*/ 162 h 385"/>
              <a:gd name="T46" fmla="*/ 147 w 389"/>
              <a:gd name="T47" fmla="*/ 215 h 385"/>
              <a:gd name="T48" fmla="*/ 34 w 389"/>
              <a:gd name="T49" fmla="*/ 313 h 385"/>
              <a:gd name="T50" fmla="*/ 22 w 389"/>
              <a:gd name="T51" fmla="*/ 385 h 385"/>
              <a:gd name="T52" fmla="*/ 80 w 389"/>
              <a:gd name="T53" fmla="*/ 327 h 385"/>
              <a:gd name="T54" fmla="*/ 172 w 389"/>
              <a:gd name="T55" fmla="*/ 240 h 385"/>
              <a:gd name="T56" fmla="*/ 224 w 389"/>
              <a:gd name="T57" fmla="*/ 240 h 385"/>
              <a:gd name="T58" fmla="*/ 238 w 389"/>
              <a:gd name="T59" fmla="*/ 208 h 385"/>
              <a:gd name="T60" fmla="*/ 261 w 389"/>
              <a:gd name="T61" fmla="*/ 203 h 385"/>
              <a:gd name="T62" fmla="*/ 375 w 389"/>
              <a:gd name="T63" fmla="*/ 37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9" h="385">
                <a:moveTo>
                  <a:pt x="331" y="312"/>
                </a:moveTo>
                <a:cubicBezTo>
                  <a:pt x="342" y="312"/>
                  <a:pt x="351" y="321"/>
                  <a:pt x="351" y="332"/>
                </a:cubicBezTo>
                <a:cubicBezTo>
                  <a:pt x="351" y="343"/>
                  <a:pt x="342" y="352"/>
                  <a:pt x="331" y="352"/>
                </a:cubicBezTo>
                <a:cubicBezTo>
                  <a:pt x="320" y="352"/>
                  <a:pt x="311" y="343"/>
                  <a:pt x="311" y="332"/>
                </a:cubicBezTo>
                <a:cubicBezTo>
                  <a:pt x="311" y="321"/>
                  <a:pt x="320" y="312"/>
                  <a:pt x="331" y="312"/>
                </a:cubicBezTo>
                <a:close/>
                <a:moveTo>
                  <a:pt x="255" y="224"/>
                </a:moveTo>
                <a:lnTo>
                  <a:pt x="260" y="234"/>
                </a:lnTo>
                <a:lnTo>
                  <a:pt x="249" y="245"/>
                </a:lnTo>
                <a:lnTo>
                  <a:pt x="239" y="255"/>
                </a:lnTo>
                <a:cubicBezTo>
                  <a:pt x="233" y="261"/>
                  <a:pt x="226" y="266"/>
                  <a:pt x="218" y="269"/>
                </a:cubicBezTo>
                <a:lnTo>
                  <a:pt x="286" y="337"/>
                </a:lnTo>
                <a:lnTo>
                  <a:pt x="319" y="380"/>
                </a:lnTo>
                <a:lnTo>
                  <a:pt x="336" y="385"/>
                </a:lnTo>
                <a:lnTo>
                  <a:pt x="384" y="337"/>
                </a:lnTo>
                <a:lnTo>
                  <a:pt x="379" y="319"/>
                </a:lnTo>
                <a:lnTo>
                  <a:pt x="336" y="287"/>
                </a:lnTo>
                <a:lnTo>
                  <a:pt x="271" y="223"/>
                </a:lnTo>
                <a:lnTo>
                  <a:pt x="265" y="229"/>
                </a:lnTo>
                <a:lnTo>
                  <a:pt x="255" y="224"/>
                </a:lnTo>
                <a:close/>
                <a:moveTo>
                  <a:pt x="140" y="137"/>
                </a:moveTo>
                <a:lnTo>
                  <a:pt x="151" y="126"/>
                </a:lnTo>
                <a:lnTo>
                  <a:pt x="162" y="131"/>
                </a:lnTo>
                <a:lnTo>
                  <a:pt x="156" y="121"/>
                </a:lnTo>
                <a:lnTo>
                  <a:pt x="167" y="110"/>
                </a:lnTo>
                <a:lnTo>
                  <a:pt x="168" y="109"/>
                </a:lnTo>
                <a:cubicBezTo>
                  <a:pt x="171" y="102"/>
                  <a:pt x="172" y="96"/>
                  <a:pt x="172" y="90"/>
                </a:cubicBezTo>
                <a:cubicBezTo>
                  <a:pt x="172" y="44"/>
                  <a:pt x="129" y="0"/>
                  <a:pt x="83" y="1"/>
                </a:cubicBezTo>
                <a:cubicBezTo>
                  <a:pt x="83" y="1"/>
                  <a:pt x="78" y="6"/>
                  <a:pt x="75" y="9"/>
                </a:cubicBezTo>
                <a:cubicBezTo>
                  <a:pt x="111" y="45"/>
                  <a:pt x="108" y="39"/>
                  <a:pt x="108" y="62"/>
                </a:cubicBezTo>
                <a:cubicBezTo>
                  <a:pt x="108" y="80"/>
                  <a:pt x="79" y="109"/>
                  <a:pt x="61" y="109"/>
                </a:cubicBezTo>
                <a:cubicBezTo>
                  <a:pt x="38" y="109"/>
                  <a:pt x="46" y="113"/>
                  <a:pt x="8" y="75"/>
                </a:cubicBezTo>
                <a:cubicBezTo>
                  <a:pt x="5" y="78"/>
                  <a:pt x="0" y="83"/>
                  <a:pt x="0" y="84"/>
                </a:cubicBezTo>
                <a:cubicBezTo>
                  <a:pt x="1" y="129"/>
                  <a:pt x="44" y="173"/>
                  <a:pt x="90" y="173"/>
                </a:cubicBezTo>
                <a:cubicBezTo>
                  <a:pt x="98" y="173"/>
                  <a:pt x="107" y="170"/>
                  <a:pt x="115" y="166"/>
                </a:cubicBezTo>
                <a:lnTo>
                  <a:pt x="117" y="168"/>
                </a:lnTo>
                <a:cubicBezTo>
                  <a:pt x="120" y="160"/>
                  <a:pt x="124" y="153"/>
                  <a:pt x="130" y="147"/>
                </a:cubicBezTo>
                <a:lnTo>
                  <a:pt x="140" y="137"/>
                </a:lnTo>
                <a:close/>
                <a:moveTo>
                  <a:pt x="375" y="37"/>
                </a:moveTo>
                <a:lnTo>
                  <a:pt x="348" y="11"/>
                </a:lnTo>
                <a:cubicBezTo>
                  <a:pt x="341" y="4"/>
                  <a:pt x="332" y="0"/>
                  <a:pt x="322" y="0"/>
                </a:cubicBezTo>
                <a:cubicBezTo>
                  <a:pt x="313" y="0"/>
                  <a:pt x="304" y="4"/>
                  <a:pt x="297" y="11"/>
                </a:cubicBezTo>
                <a:lnTo>
                  <a:pt x="183" y="125"/>
                </a:lnTo>
                <a:cubicBezTo>
                  <a:pt x="186" y="132"/>
                  <a:pt x="183" y="142"/>
                  <a:pt x="178" y="147"/>
                </a:cubicBezTo>
                <a:cubicBezTo>
                  <a:pt x="174" y="151"/>
                  <a:pt x="168" y="154"/>
                  <a:pt x="163" y="154"/>
                </a:cubicBezTo>
                <a:cubicBezTo>
                  <a:pt x="160" y="154"/>
                  <a:pt x="158" y="153"/>
                  <a:pt x="156" y="152"/>
                </a:cubicBezTo>
                <a:lnTo>
                  <a:pt x="146" y="162"/>
                </a:lnTo>
                <a:cubicBezTo>
                  <a:pt x="131" y="176"/>
                  <a:pt x="131" y="199"/>
                  <a:pt x="145" y="213"/>
                </a:cubicBezTo>
                <a:lnTo>
                  <a:pt x="147" y="215"/>
                </a:lnTo>
                <a:lnTo>
                  <a:pt x="58" y="304"/>
                </a:lnTo>
                <a:lnTo>
                  <a:pt x="34" y="313"/>
                </a:lnTo>
                <a:lnTo>
                  <a:pt x="0" y="363"/>
                </a:lnTo>
                <a:lnTo>
                  <a:pt x="22" y="385"/>
                </a:lnTo>
                <a:lnTo>
                  <a:pt x="71" y="351"/>
                </a:lnTo>
                <a:lnTo>
                  <a:pt x="80" y="327"/>
                </a:lnTo>
                <a:lnTo>
                  <a:pt x="170" y="237"/>
                </a:lnTo>
                <a:lnTo>
                  <a:pt x="172" y="240"/>
                </a:lnTo>
                <a:cubicBezTo>
                  <a:pt x="179" y="247"/>
                  <a:pt x="189" y="251"/>
                  <a:pt x="198" y="251"/>
                </a:cubicBezTo>
                <a:cubicBezTo>
                  <a:pt x="207" y="251"/>
                  <a:pt x="216" y="247"/>
                  <a:pt x="224" y="240"/>
                </a:cubicBezTo>
                <a:lnTo>
                  <a:pt x="234" y="230"/>
                </a:lnTo>
                <a:cubicBezTo>
                  <a:pt x="230" y="223"/>
                  <a:pt x="233" y="213"/>
                  <a:pt x="238" y="208"/>
                </a:cubicBezTo>
                <a:cubicBezTo>
                  <a:pt x="242" y="204"/>
                  <a:pt x="248" y="202"/>
                  <a:pt x="254" y="202"/>
                </a:cubicBezTo>
                <a:cubicBezTo>
                  <a:pt x="256" y="202"/>
                  <a:pt x="258" y="202"/>
                  <a:pt x="261" y="203"/>
                </a:cubicBezTo>
                <a:lnTo>
                  <a:pt x="375" y="89"/>
                </a:lnTo>
                <a:cubicBezTo>
                  <a:pt x="389" y="75"/>
                  <a:pt x="389" y="52"/>
                  <a:pt x="375" y="37"/>
                </a:cubicBezTo>
                <a:close/>
              </a:path>
            </a:pathLst>
          </a:custGeom>
          <a:solidFill>
            <a:schemeClr val="bg1"/>
          </a:solidFill>
          <a:ln>
            <a:noFill/>
          </a:ln>
        </p:spPr>
        <p:txBody>
          <a:bodyPr vert="horz" wrap="square" lIns="108645" tIns="54323" rIns="108645" bIns="54323"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a:ln>
                <a:noFill/>
              </a:ln>
              <a:solidFill>
                <a:prstClr val="black">
                  <a:lumMod val="65000"/>
                  <a:lumOff val="35000"/>
                </a:prstClr>
              </a:solidFill>
              <a:effectLst/>
              <a:uLnTx/>
              <a:uFillTx/>
              <a:latin typeface="Arial"/>
              <a:ea typeface="微软雅黑"/>
              <a:cs typeface="+mn-cs"/>
            </a:endParaRPr>
          </a:p>
        </p:txBody>
      </p:sp>
      <p:sp>
        <p:nvSpPr>
          <p:cNvPr id="49" name="Freeform 35">
            <a:extLst>
              <a:ext uri="{FF2B5EF4-FFF2-40B4-BE49-F238E27FC236}">
                <a16:creationId xmlns:a16="http://schemas.microsoft.com/office/drawing/2014/main" id="{397F3B6E-6B93-4393-AEF2-27A7B32854C4}"/>
              </a:ext>
            </a:extLst>
          </p:cNvPr>
          <p:cNvSpPr>
            <a:spLocks noEditPoints="1"/>
          </p:cNvSpPr>
          <p:nvPr/>
        </p:nvSpPr>
        <p:spPr bwMode="auto">
          <a:xfrm>
            <a:off x="8984457" y="2304795"/>
            <a:ext cx="349361" cy="377980"/>
          </a:xfrm>
          <a:custGeom>
            <a:avLst/>
            <a:gdLst>
              <a:gd name="T0" fmla="*/ 29 w 433"/>
              <a:gd name="T1" fmla="*/ 29 h 469"/>
              <a:gd name="T2" fmla="*/ 115 w 433"/>
              <a:gd name="T3" fmla="*/ 28 h 469"/>
              <a:gd name="T4" fmla="*/ 208 w 433"/>
              <a:gd name="T5" fmla="*/ 3 h 469"/>
              <a:gd name="T6" fmla="*/ 216 w 433"/>
              <a:gd name="T7" fmla="*/ 0 h 469"/>
              <a:gd name="T8" fmla="*/ 225 w 433"/>
              <a:gd name="T9" fmla="*/ 3 h 469"/>
              <a:gd name="T10" fmla="*/ 318 w 433"/>
              <a:gd name="T11" fmla="*/ 28 h 469"/>
              <a:gd name="T12" fmla="*/ 404 w 433"/>
              <a:gd name="T13" fmla="*/ 29 h 469"/>
              <a:gd name="T14" fmla="*/ 433 w 433"/>
              <a:gd name="T15" fmla="*/ 25 h 469"/>
              <a:gd name="T16" fmla="*/ 433 w 433"/>
              <a:gd name="T17" fmla="*/ 58 h 469"/>
              <a:gd name="T18" fmla="*/ 372 w 433"/>
              <a:gd name="T19" fmla="*/ 355 h 469"/>
              <a:gd name="T20" fmla="*/ 222 w 433"/>
              <a:gd name="T21" fmla="*/ 468 h 469"/>
              <a:gd name="T22" fmla="*/ 216 w 433"/>
              <a:gd name="T23" fmla="*/ 469 h 469"/>
              <a:gd name="T24" fmla="*/ 210 w 433"/>
              <a:gd name="T25" fmla="*/ 468 h 469"/>
              <a:gd name="T26" fmla="*/ 61 w 433"/>
              <a:gd name="T27" fmla="*/ 355 h 469"/>
              <a:gd name="T28" fmla="*/ 0 w 433"/>
              <a:gd name="T29" fmla="*/ 58 h 469"/>
              <a:gd name="T30" fmla="*/ 0 w 433"/>
              <a:gd name="T31" fmla="*/ 25 h 469"/>
              <a:gd name="T32" fmla="*/ 29 w 433"/>
              <a:gd name="T33" fmla="*/ 29 h 469"/>
              <a:gd name="T34" fmla="*/ 216 w 433"/>
              <a:gd name="T35" fmla="*/ 239 h 469"/>
              <a:gd name="T36" fmla="*/ 216 w 433"/>
              <a:gd name="T37" fmla="*/ 239 h 469"/>
              <a:gd name="T38" fmla="*/ 361 w 433"/>
              <a:gd name="T39" fmla="*/ 239 h 469"/>
              <a:gd name="T40" fmla="*/ 380 w 433"/>
              <a:gd name="T41" fmla="*/ 90 h 469"/>
              <a:gd name="T42" fmla="*/ 311 w 433"/>
              <a:gd name="T43" fmla="*/ 86 h 469"/>
              <a:gd name="T44" fmla="*/ 216 w 433"/>
              <a:gd name="T45" fmla="*/ 62 h 469"/>
              <a:gd name="T46" fmla="*/ 216 w 433"/>
              <a:gd name="T47" fmla="*/ 239 h 469"/>
              <a:gd name="T48" fmla="*/ 216 w 433"/>
              <a:gd name="T49" fmla="*/ 409 h 469"/>
              <a:gd name="T50" fmla="*/ 216 w 433"/>
              <a:gd name="T51" fmla="*/ 409 h 469"/>
              <a:gd name="T52" fmla="*/ 216 w 433"/>
              <a:gd name="T53" fmla="*/ 239 h 469"/>
              <a:gd name="T54" fmla="*/ 72 w 433"/>
              <a:gd name="T55" fmla="*/ 239 h 469"/>
              <a:gd name="T56" fmla="*/ 105 w 433"/>
              <a:gd name="T57" fmla="*/ 323 h 469"/>
              <a:gd name="T58" fmla="*/ 216 w 433"/>
              <a:gd name="T59" fmla="*/ 409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3" h="469">
                <a:moveTo>
                  <a:pt x="29" y="29"/>
                </a:moveTo>
                <a:cubicBezTo>
                  <a:pt x="57" y="32"/>
                  <a:pt x="85" y="32"/>
                  <a:pt x="115" y="28"/>
                </a:cubicBezTo>
                <a:cubicBezTo>
                  <a:pt x="145" y="24"/>
                  <a:pt x="176" y="16"/>
                  <a:pt x="208" y="3"/>
                </a:cubicBezTo>
                <a:lnTo>
                  <a:pt x="216" y="0"/>
                </a:lnTo>
                <a:lnTo>
                  <a:pt x="225" y="3"/>
                </a:lnTo>
                <a:cubicBezTo>
                  <a:pt x="257" y="16"/>
                  <a:pt x="288" y="24"/>
                  <a:pt x="318" y="28"/>
                </a:cubicBezTo>
                <a:cubicBezTo>
                  <a:pt x="347" y="32"/>
                  <a:pt x="376" y="32"/>
                  <a:pt x="404" y="29"/>
                </a:cubicBezTo>
                <a:lnTo>
                  <a:pt x="433" y="25"/>
                </a:lnTo>
                <a:lnTo>
                  <a:pt x="433" y="58"/>
                </a:lnTo>
                <a:cubicBezTo>
                  <a:pt x="431" y="199"/>
                  <a:pt x="409" y="293"/>
                  <a:pt x="372" y="355"/>
                </a:cubicBezTo>
                <a:cubicBezTo>
                  <a:pt x="334" y="421"/>
                  <a:pt x="281" y="452"/>
                  <a:pt x="222" y="468"/>
                </a:cubicBezTo>
                <a:lnTo>
                  <a:pt x="216" y="469"/>
                </a:lnTo>
                <a:lnTo>
                  <a:pt x="210" y="468"/>
                </a:lnTo>
                <a:cubicBezTo>
                  <a:pt x="151" y="452"/>
                  <a:pt x="99" y="421"/>
                  <a:pt x="61" y="355"/>
                </a:cubicBezTo>
                <a:cubicBezTo>
                  <a:pt x="24" y="293"/>
                  <a:pt x="1" y="199"/>
                  <a:pt x="0" y="58"/>
                </a:cubicBezTo>
                <a:lnTo>
                  <a:pt x="0" y="25"/>
                </a:lnTo>
                <a:lnTo>
                  <a:pt x="29" y="29"/>
                </a:lnTo>
                <a:close/>
                <a:moveTo>
                  <a:pt x="216" y="239"/>
                </a:moveTo>
                <a:lnTo>
                  <a:pt x="216" y="239"/>
                </a:lnTo>
                <a:lnTo>
                  <a:pt x="361" y="239"/>
                </a:lnTo>
                <a:cubicBezTo>
                  <a:pt x="371" y="198"/>
                  <a:pt x="377" y="149"/>
                  <a:pt x="380" y="90"/>
                </a:cubicBezTo>
                <a:cubicBezTo>
                  <a:pt x="357" y="91"/>
                  <a:pt x="335" y="90"/>
                  <a:pt x="311" y="86"/>
                </a:cubicBezTo>
                <a:cubicBezTo>
                  <a:pt x="281" y="82"/>
                  <a:pt x="249" y="74"/>
                  <a:pt x="216" y="62"/>
                </a:cubicBezTo>
                <a:lnTo>
                  <a:pt x="216" y="239"/>
                </a:lnTo>
                <a:close/>
                <a:moveTo>
                  <a:pt x="216" y="409"/>
                </a:moveTo>
                <a:lnTo>
                  <a:pt x="216" y="409"/>
                </a:lnTo>
                <a:lnTo>
                  <a:pt x="216" y="239"/>
                </a:lnTo>
                <a:lnTo>
                  <a:pt x="72" y="239"/>
                </a:lnTo>
                <a:cubicBezTo>
                  <a:pt x="80" y="273"/>
                  <a:pt x="92" y="301"/>
                  <a:pt x="105" y="323"/>
                </a:cubicBezTo>
                <a:cubicBezTo>
                  <a:pt x="133" y="372"/>
                  <a:pt x="172" y="396"/>
                  <a:pt x="216" y="409"/>
                </a:cubicBezTo>
                <a:close/>
              </a:path>
            </a:pathLst>
          </a:custGeom>
          <a:solidFill>
            <a:schemeClr val="bg1"/>
          </a:solidFill>
          <a:ln>
            <a:noFill/>
          </a:ln>
        </p:spPr>
        <p:txBody>
          <a:bodyPr vert="horz" wrap="square" lIns="108645" tIns="54323" rIns="108645" bIns="54323"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a:ln>
                <a:noFill/>
              </a:ln>
              <a:solidFill>
                <a:prstClr val="black">
                  <a:lumMod val="65000"/>
                  <a:lumOff val="35000"/>
                </a:prstClr>
              </a:solidFill>
              <a:effectLst/>
              <a:uLnTx/>
              <a:uFillTx/>
              <a:latin typeface="Arial"/>
              <a:ea typeface="微软雅黑"/>
              <a:cs typeface="+mn-cs"/>
            </a:endParaRPr>
          </a:p>
        </p:txBody>
      </p:sp>
      <p:sp>
        <p:nvSpPr>
          <p:cNvPr id="50" name="Freeform 20">
            <a:extLst>
              <a:ext uri="{FF2B5EF4-FFF2-40B4-BE49-F238E27FC236}">
                <a16:creationId xmlns:a16="http://schemas.microsoft.com/office/drawing/2014/main" id="{0A74F5E0-158C-4698-AF89-F53E1F25FD9C}"/>
              </a:ext>
            </a:extLst>
          </p:cNvPr>
          <p:cNvSpPr>
            <a:spLocks noEditPoints="1"/>
          </p:cNvSpPr>
          <p:nvPr/>
        </p:nvSpPr>
        <p:spPr bwMode="auto">
          <a:xfrm>
            <a:off x="6672782" y="2252596"/>
            <a:ext cx="341757" cy="430179"/>
          </a:xfrm>
          <a:custGeom>
            <a:avLst/>
            <a:gdLst>
              <a:gd name="T0" fmla="*/ 41 w 355"/>
              <a:gd name="T1" fmla="*/ 121 h 447"/>
              <a:gd name="T2" fmla="*/ 60 w 355"/>
              <a:gd name="T3" fmla="*/ 238 h 447"/>
              <a:gd name="T4" fmla="*/ 174 w 355"/>
              <a:gd name="T5" fmla="*/ 22 h 447"/>
              <a:gd name="T6" fmla="*/ 291 w 355"/>
              <a:gd name="T7" fmla="*/ 235 h 447"/>
              <a:gd name="T8" fmla="*/ 213 w 355"/>
              <a:gd name="T9" fmla="*/ 296 h 447"/>
              <a:gd name="T10" fmla="*/ 217 w 355"/>
              <a:gd name="T11" fmla="*/ 310 h 447"/>
              <a:gd name="T12" fmla="*/ 304 w 355"/>
              <a:gd name="T13" fmla="*/ 236 h 447"/>
              <a:gd name="T14" fmla="*/ 312 w 355"/>
              <a:gd name="T15" fmla="*/ 122 h 447"/>
              <a:gd name="T16" fmla="*/ 167 w 355"/>
              <a:gd name="T17" fmla="*/ 0 h 447"/>
              <a:gd name="T18" fmla="*/ 175 w 355"/>
              <a:gd name="T19" fmla="*/ 57 h 447"/>
              <a:gd name="T20" fmla="*/ 213 w 355"/>
              <a:gd name="T21" fmla="*/ 96 h 447"/>
              <a:gd name="T22" fmla="*/ 175 w 355"/>
              <a:gd name="T23" fmla="*/ 57 h 447"/>
              <a:gd name="T24" fmla="*/ 132 w 355"/>
              <a:gd name="T25" fmla="*/ 173 h 447"/>
              <a:gd name="T26" fmla="*/ 132 w 355"/>
              <a:gd name="T27" fmla="*/ 209 h 447"/>
              <a:gd name="T28" fmla="*/ 132 w 355"/>
              <a:gd name="T29" fmla="*/ 173 h 447"/>
              <a:gd name="T30" fmla="*/ 223 w 355"/>
              <a:gd name="T31" fmla="*/ 173 h 447"/>
              <a:gd name="T32" fmla="*/ 223 w 355"/>
              <a:gd name="T33" fmla="*/ 209 h 447"/>
              <a:gd name="T34" fmla="*/ 223 w 355"/>
              <a:gd name="T35" fmla="*/ 173 h 447"/>
              <a:gd name="T36" fmla="*/ 190 w 355"/>
              <a:gd name="T37" fmla="*/ 292 h 447"/>
              <a:gd name="T38" fmla="*/ 157 w 355"/>
              <a:gd name="T39" fmla="*/ 303 h 447"/>
              <a:gd name="T40" fmla="*/ 171 w 355"/>
              <a:gd name="T41" fmla="*/ 325 h 447"/>
              <a:gd name="T42" fmla="*/ 204 w 355"/>
              <a:gd name="T43" fmla="*/ 313 h 447"/>
              <a:gd name="T44" fmla="*/ 190 w 355"/>
              <a:gd name="T45" fmla="*/ 292 h 447"/>
              <a:gd name="T46" fmla="*/ 252 w 355"/>
              <a:gd name="T47" fmla="*/ 312 h 447"/>
              <a:gd name="T48" fmla="*/ 223 w 355"/>
              <a:gd name="T49" fmla="*/ 447 h 447"/>
              <a:gd name="T50" fmla="*/ 252 w 355"/>
              <a:gd name="T51" fmla="*/ 312 h 447"/>
              <a:gd name="T52" fmla="*/ 108 w 355"/>
              <a:gd name="T53" fmla="*/ 315 h 447"/>
              <a:gd name="T54" fmla="*/ 132 w 355"/>
              <a:gd name="T55" fmla="*/ 447 h 447"/>
              <a:gd name="T56" fmla="*/ 108 w 355"/>
              <a:gd name="T57" fmla="*/ 315 h 447"/>
              <a:gd name="T58" fmla="*/ 156 w 355"/>
              <a:gd name="T59" fmla="*/ 341 h 447"/>
              <a:gd name="T60" fmla="*/ 157 w 355"/>
              <a:gd name="T61" fmla="*/ 447 h 447"/>
              <a:gd name="T62" fmla="*/ 205 w 355"/>
              <a:gd name="T63" fmla="*/ 344 h 447"/>
              <a:gd name="T64" fmla="*/ 156 w 355"/>
              <a:gd name="T65" fmla="*/ 341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5" h="447">
                <a:moveTo>
                  <a:pt x="167" y="0"/>
                </a:moveTo>
                <a:cubicBezTo>
                  <a:pt x="95" y="2"/>
                  <a:pt x="46" y="57"/>
                  <a:pt x="41" y="121"/>
                </a:cubicBezTo>
                <a:cubicBezTo>
                  <a:pt x="18" y="130"/>
                  <a:pt x="1" y="152"/>
                  <a:pt x="2" y="178"/>
                </a:cubicBezTo>
                <a:cubicBezTo>
                  <a:pt x="4" y="237"/>
                  <a:pt x="28" y="238"/>
                  <a:pt x="60" y="238"/>
                </a:cubicBezTo>
                <a:lnTo>
                  <a:pt x="60" y="125"/>
                </a:lnTo>
                <a:cubicBezTo>
                  <a:pt x="60" y="76"/>
                  <a:pt x="108" y="22"/>
                  <a:pt x="174" y="22"/>
                </a:cubicBezTo>
                <a:cubicBezTo>
                  <a:pt x="239" y="22"/>
                  <a:pt x="275" y="73"/>
                  <a:pt x="291" y="118"/>
                </a:cubicBezTo>
                <a:lnTo>
                  <a:pt x="291" y="235"/>
                </a:lnTo>
                <a:cubicBezTo>
                  <a:pt x="288" y="242"/>
                  <a:pt x="279" y="251"/>
                  <a:pt x="263" y="266"/>
                </a:cubicBezTo>
                <a:cubicBezTo>
                  <a:pt x="243" y="286"/>
                  <a:pt x="213" y="296"/>
                  <a:pt x="213" y="296"/>
                </a:cubicBezTo>
                <a:cubicBezTo>
                  <a:pt x="210" y="297"/>
                  <a:pt x="207" y="301"/>
                  <a:pt x="208" y="305"/>
                </a:cubicBezTo>
                <a:cubicBezTo>
                  <a:pt x="209" y="309"/>
                  <a:pt x="214" y="312"/>
                  <a:pt x="217" y="310"/>
                </a:cubicBezTo>
                <a:cubicBezTo>
                  <a:pt x="217" y="310"/>
                  <a:pt x="248" y="300"/>
                  <a:pt x="271" y="277"/>
                </a:cubicBezTo>
                <a:cubicBezTo>
                  <a:pt x="294" y="255"/>
                  <a:pt x="304" y="237"/>
                  <a:pt x="304" y="236"/>
                </a:cubicBezTo>
                <a:cubicBezTo>
                  <a:pt x="329" y="230"/>
                  <a:pt x="348" y="230"/>
                  <a:pt x="348" y="178"/>
                </a:cubicBezTo>
                <a:cubicBezTo>
                  <a:pt x="348" y="153"/>
                  <a:pt x="333" y="131"/>
                  <a:pt x="312" y="122"/>
                </a:cubicBezTo>
                <a:cubicBezTo>
                  <a:pt x="296" y="63"/>
                  <a:pt x="247" y="2"/>
                  <a:pt x="174" y="0"/>
                </a:cubicBezTo>
                <a:cubicBezTo>
                  <a:pt x="171" y="0"/>
                  <a:pt x="169" y="0"/>
                  <a:pt x="167" y="0"/>
                </a:cubicBezTo>
                <a:close/>
                <a:moveTo>
                  <a:pt x="175" y="57"/>
                </a:moveTo>
                <a:lnTo>
                  <a:pt x="175" y="57"/>
                </a:lnTo>
                <a:cubicBezTo>
                  <a:pt x="92" y="57"/>
                  <a:pt x="52" y="120"/>
                  <a:pt x="70" y="185"/>
                </a:cubicBezTo>
                <a:cubicBezTo>
                  <a:pt x="70" y="185"/>
                  <a:pt x="212" y="126"/>
                  <a:pt x="213" y="96"/>
                </a:cubicBezTo>
                <a:cubicBezTo>
                  <a:pt x="244" y="138"/>
                  <a:pt x="280" y="155"/>
                  <a:pt x="280" y="155"/>
                </a:cubicBezTo>
                <a:cubicBezTo>
                  <a:pt x="276" y="83"/>
                  <a:pt x="243" y="58"/>
                  <a:pt x="175" y="57"/>
                </a:cubicBezTo>
                <a:close/>
                <a:moveTo>
                  <a:pt x="132" y="173"/>
                </a:moveTo>
                <a:lnTo>
                  <a:pt x="132" y="173"/>
                </a:lnTo>
                <a:cubicBezTo>
                  <a:pt x="120" y="173"/>
                  <a:pt x="111" y="181"/>
                  <a:pt x="111" y="191"/>
                </a:cubicBezTo>
                <a:cubicBezTo>
                  <a:pt x="111" y="201"/>
                  <a:pt x="120" y="209"/>
                  <a:pt x="132" y="209"/>
                </a:cubicBezTo>
                <a:cubicBezTo>
                  <a:pt x="144" y="209"/>
                  <a:pt x="154" y="201"/>
                  <a:pt x="154" y="191"/>
                </a:cubicBezTo>
                <a:cubicBezTo>
                  <a:pt x="154" y="181"/>
                  <a:pt x="144" y="173"/>
                  <a:pt x="132" y="173"/>
                </a:cubicBezTo>
                <a:close/>
                <a:moveTo>
                  <a:pt x="223" y="173"/>
                </a:moveTo>
                <a:lnTo>
                  <a:pt x="223" y="173"/>
                </a:lnTo>
                <a:cubicBezTo>
                  <a:pt x="211" y="173"/>
                  <a:pt x="201" y="181"/>
                  <a:pt x="201" y="191"/>
                </a:cubicBezTo>
                <a:cubicBezTo>
                  <a:pt x="201" y="201"/>
                  <a:pt x="211" y="209"/>
                  <a:pt x="223" y="209"/>
                </a:cubicBezTo>
                <a:cubicBezTo>
                  <a:pt x="235" y="209"/>
                  <a:pt x="245" y="201"/>
                  <a:pt x="245" y="191"/>
                </a:cubicBezTo>
                <a:cubicBezTo>
                  <a:pt x="245" y="181"/>
                  <a:pt x="235" y="173"/>
                  <a:pt x="223" y="173"/>
                </a:cubicBezTo>
                <a:close/>
                <a:moveTo>
                  <a:pt x="190" y="292"/>
                </a:moveTo>
                <a:lnTo>
                  <a:pt x="190" y="292"/>
                </a:lnTo>
                <a:lnTo>
                  <a:pt x="169" y="293"/>
                </a:lnTo>
                <a:cubicBezTo>
                  <a:pt x="162" y="294"/>
                  <a:pt x="157" y="299"/>
                  <a:pt x="157" y="303"/>
                </a:cubicBezTo>
                <a:lnTo>
                  <a:pt x="158" y="318"/>
                </a:lnTo>
                <a:cubicBezTo>
                  <a:pt x="158" y="322"/>
                  <a:pt x="164" y="326"/>
                  <a:pt x="171" y="325"/>
                </a:cubicBezTo>
                <a:lnTo>
                  <a:pt x="192" y="323"/>
                </a:lnTo>
                <a:cubicBezTo>
                  <a:pt x="198" y="322"/>
                  <a:pt x="204" y="318"/>
                  <a:pt x="204" y="313"/>
                </a:cubicBezTo>
                <a:lnTo>
                  <a:pt x="203" y="299"/>
                </a:lnTo>
                <a:cubicBezTo>
                  <a:pt x="202" y="295"/>
                  <a:pt x="196" y="291"/>
                  <a:pt x="190" y="292"/>
                </a:cubicBezTo>
                <a:close/>
                <a:moveTo>
                  <a:pt x="252" y="312"/>
                </a:moveTo>
                <a:lnTo>
                  <a:pt x="252" y="312"/>
                </a:lnTo>
                <a:cubicBezTo>
                  <a:pt x="246" y="313"/>
                  <a:pt x="241" y="314"/>
                  <a:pt x="235" y="316"/>
                </a:cubicBezTo>
                <a:lnTo>
                  <a:pt x="223" y="447"/>
                </a:lnTo>
                <a:lnTo>
                  <a:pt x="355" y="447"/>
                </a:lnTo>
                <a:cubicBezTo>
                  <a:pt x="336" y="406"/>
                  <a:pt x="302" y="310"/>
                  <a:pt x="252" y="312"/>
                </a:cubicBezTo>
                <a:close/>
                <a:moveTo>
                  <a:pt x="108" y="315"/>
                </a:moveTo>
                <a:lnTo>
                  <a:pt x="108" y="315"/>
                </a:lnTo>
                <a:cubicBezTo>
                  <a:pt x="49" y="318"/>
                  <a:pt x="20" y="404"/>
                  <a:pt x="0" y="447"/>
                </a:cubicBezTo>
                <a:lnTo>
                  <a:pt x="132" y="447"/>
                </a:lnTo>
                <a:lnTo>
                  <a:pt x="120" y="316"/>
                </a:lnTo>
                <a:cubicBezTo>
                  <a:pt x="116" y="315"/>
                  <a:pt x="112" y="315"/>
                  <a:pt x="108" y="315"/>
                </a:cubicBezTo>
                <a:close/>
                <a:moveTo>
                  <a:pt x="156" y="341"/>
                </a:moveTo>
                <a:lnTo>
                  <a:pt x="156" y="341"/>
                </a:lnTo>
                <a:cubicBezTo>
                  <a:pt x="152" y="341"/>
                  <a:pt x="150" y="343"/>
                  <a:pt x="150" y="344"/>
                </a:cubicBezTo>
                <a:lnTo>
                  <a:pt x="157" y="447"/>
                </a:lnTo>
                <a:lnTo>
                  <a:pt x="198" y="447"/>
                </a:lnTo>
                <a:lnTo>
                  <a:pt x="205" y="344"/>
                </a:lnTo>
                <a:cubicBezTo>
                  <a:pt x="205" y="343"/>
                  <a:pt x="203" y="341"/>
                  <a:pt x="200" y="341"/>
                </a:cubicBezTo>
                <a:lnTo>
                  <a:pt x="156" y="341"/>
                </a:lnTo>
                <a:close/>
              </a:path>
            </a:pathLst>
          </a:custGeom>
          <a:solidFill>
            <a:schemeClr val="bg1"/>
          </a:solidFill>
          <a:ln>
            <a:noFill/>
          </a:ln>
        </p:spPr>
        <p:txBody>
          <a:bodyPr vert="horz" wrap="square" lIns="108645" tIns="54323" rIns="108645" bIns="54323"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784" b="0" i="0" u="none" strike="noStrike" kern="1200" cap="none" spc="0" normalizeH="0" baseline="0" noProof="0">
              <a:ln>
                <a:noFill/>
              </a:ln>
              <a:solidFill>
                <a:prstClr val="black">
                  <a:lumMod val="65000"/>
                  <a:lumOff val="35000"/>
                </a:prstClr>
              </a:solidFill>
              <a:effectLst/>
              <a:uLnTx/>
              <a:uFillTx/>
              <a:latin typeface="Arial"/>
              <a:ea typeface="微软雅黑"/>
              <a:cs typeface="+mn-cs"/>
            </a:endParaRPr>
          </a:p>
        </p:txBody>
      </p:sp>
    </p:spTree>
    <p:extLst>
      <p:ext uri="{BB962C8B-B14F-4D97-AF65-F5344CB8AC3E}">
        <p14:creationId xmlns:p14="http://schemas.microsoft.com/office/powerpoint/2010/main" val="3292148812"/>
      </p:ext>
    </p:extLst>
  </p:cSld>
  <p:clrMapOvr>
    <a:masterClrMapping/>
  </p:clrMapOvr>
  <p:transition spd="slow">
    <p:wip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44000">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14:bounceEnd="44000">
                                          <p:cBhvr additive="base">
                                            <p:cTn id="7" dur="500" fill="hold"/>
                                            <p:tgtEl>
                                              <p:spTgt spid="23"/>
                                            </p:tgtEl>
                                            <p:attrNameLst>
                                              <p:attrName>ppt_x</p:attrName>
                                            </p:attrNameLst>
                                          </p:cBhvr>
                                          <p:tavLst>
                                            <p:tav tm="0">
                                              <p:val>
                                                <p:strVal val="#ppt_x"/>
                                              </p:val>
                                            </p:tav>
                                            <p:tav tm="100000">
                                              <p:val>
                                                <p:strVal val="#ppt_x"/>
                                              </p:val>
                                            </p:tav>
                                          </p:tavLst>
                                        </p:anim>
                                        <p:anim calcmode="lin" valueType="num" p14:bounceEnd="44000">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44000">
                                      <p:stCondLst>
                                        <p:cond delay="100"/>
                                      </p:stCondLst>
                                      <p:childTnLst>
                                        <p:set>
                                          <p:cBhvr>
                                            <p:cTn id="10" dur="1" fill="hold">
                                              <p:stCondLst>
                                                <p:cond delay="0"/>
                                              </p:stCondLst>
                                            </p:cTn>
                                            <p:tgtEl>
                                              <p:spTgt spid="28"/>
                                            </p:tgtEl>
                                            <p:attrNameLst>
                                              <p:attrName>style.visibility</p:attrName>
                                            </p:attrNameLst>
                                          </p:cBhvr>
                                          <p:to>
                                            <p:strVal val="visible"/>
                                          </p:to>
                                        </p:set>
                                        <p:anim calcmode="lin" valueType="num" p14:bounceEnd="44000">
                                          <p:cBhvr additive="base">
                                            <p:cTn id="11" dur="500" fill="hold"/>
                                            <p:tgtEl>
                                              <p:spTgt spid="28"/>
                                            </p:tgtEl>
                                            <p:attrNameLst>
                                              <p:attrName>ppt_x</p:attrName>
                                            </p:attrNameLst>
                                          </p:cBhvr>
                                          <p:tavLst>
                                            <p:tav tm="0">
                                              <p:val>
                                                <p:strVal val="#ppt_x"/>
                                              </p:val>
                                            </p:tav>
                                            <p:tav tm="100000">
                                              <p:val>
                                                <p:strVal val="#ppt_x"/>
                                              </p:val>
                                            </p:tav>
                                          </p:tavLst>
                                        </p:anim>
                                        <p:anim calcmode="lin" valueType="num" p14:bounceEnd="44000">
                                          <p:cBhvr additive="base">
                                            <p:cTn id="12" dur="5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44000">
                                      <p:stCondLst>
                                        <p:cond delay="200"/>
                                      </p:stCondLst>
                                      <p:childTnLst>
                                        <p:set>
                                          <p:cBhvr>
                                            <p:cTn id="14" dur="1" fill="hold">
                                              <p:stCondLst>
                                                <p:cond delay="0"/>
                                              </p:stCondLst>
                                            </p:cTn>
                                            <p:tgtEl>
                                              <p:spTgt spid="33"/>
                                            </p:tgtEl>
                                            <p:attrNameLst>
                                              <p:attrName>style.visibility</p:attrName>
                                            </p:attrNameLst>
                                          </p:cBhvr>
                                          <p:to>
                                            <p:strVal val="visible"/>
                                          </p:to>
                                        </p:set>
                                        <p:anim calcmode="lin" valueType="num" p14:bounceEnd="44000">
                                          <p:cBhvr additive="base">
                                            <p:cTn id="15" dur="500" fill="hold"/>
                                            <p:tgtEl>
                                              <p:spTgt spid="33"/>
                                            </p:tgtEl>
                                            <p:attrNameLst>
                                              <p:attrName>ppt_x</p:attrName>
                                            </p:attrNameLst>
                                          </p:cBhvr>
                                          <p:tavLst>
                                            <p:tav tm="0">
                                              <p:val>
                                                <p:strVal val="#ppt_x"/>
                                              </p:val>
                                            </p:tav>
                                            <p:tav tm="100000">
                                              <p:val>
                                                <p:strVal val="#ppt_x"/>
                                              </p:val>
                                            </p:tav>
                                          </p:tavLst>
                                        </p:anim>
                                        <p:anim calcmode="lin" valueType="num" p14:bounceEnd="44000">
                                          <p:cBhvr additive="base">
                                            <p:cTn id="16" dur="500" fill="hold"/>
                                            <p:tgtEl>
                                              <p:spTgt spid="3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44000">
                                      <p:stCondLst>
                                        <p:cond delay="300"/>
                                      </p:stCondLst>
                                      <p:childTnLst>
                                        <p:set>
                                          <p:cBhvr>
                                            <p:cTn id="18" dur="1" fill="hold">
                                              <p:stCondLst>
                                                <p:cond delay="0"/>
                                              </p:stCondLst>
                                            </p:cTn>
                                            <p:tgtEl>
                                              <p:spTgt spid="38"/>
                                            </p:tgtEl>
                                            <p:attrNameLst>
                                              <p:attrName>style.visibility</p:attrName>
                                            </p:attrNameLst>
                                          </p:cBhvr>
                                          <p:to>
                                            <p:strVal val="visible"/>
                                          </p:to>
                                        </p:set>
                                        <p:anim calcmode="lin" valueType="num" p14:bounceEnd="44000">
                                          <p:cBhvr additive="base">
                                            <p:cTn id="19" dur="500" fill="hold"/>
                                            <p:tgtEl>
                                              <p:spTgt spid="38"/>
                                            </p:tgtEl>
                                            <p:attrNameLst>
                                              <p:attrName>ppt_x</p:attrName>
                                            </p:attrNameLst>
                                          </p:cBhvr>
                                          <p:tavLst>
                                            <p:tav tm="0">
                                              <p:val>
                                                <p:strVal val="#ppt_x"/>
                                              </p:val>
                                            </p:tav>
                                            <p:tav tm="100000">
                                              <p:val>
                                                <p:strVal val="#ppt_x"/>
                                              </p:val>
                                            </p:tav>
                                          </p:tavLst>
                                        </p:anim>
                                        <p:anim calcmode="lin" valueType="num" p14:bounceEnd="44000">
                                          <p:cBhvr additive="base">
                                            <p:cTn id="20" dur="500" fill="hold"/>
                                            <p:tgtEl>
                                              <p:spTgt spid="38"/>
                                            </p:tgtEl>
                                            <p:attrNameLst>
                                              <p:attrName>ppt_y</p:attrName>
                                            </p:attrNameLst>
                                          </p:cBhvr>
                                          <p:tavLst>
                                            <p:tav tm="0">
                                              <p:val>
                                                <p:strVal val="1+#ppt_h/2"/>
                                              </p:val>
                                            </p:tav>
                                            <p:tav tm="100000">
                                              <p:val>
                                                <p:strVal val="#ppt_y"/>
                                              </p:val>
                                            </p:tav>
                                          </p:tavLst>
                                        </p:anim>
                                      </p:childTnLst>
                                    </p:cTn>
                                  </p:par>
                                </p:childTnLst>
                              </p:cTn>
                            </p:par>
                            <p:par>
                              <p:cTn id="21" fill="hold">
                                <p:stCondLst>
                                  <p:cond delay="800"/>
                                </p:stCondLst>
                                <p:childTnLst>
                                  <p:par>
                                    <p:cTn id="22" presetID="2" presetClass="entr" presetSubtype="4" fill="hold" grpId="0" nodeType="afterEffect" p14:presetBounceEnd="44000">
                                      <p:stCondLst>
                                        <p:cond delay="0"/>
                                      </p:stCondLst>
                                      <p:childTnLst>
                                        <p:set>
                                          <p:cBhvr>
                                            <p:cTn id="23" dur="1" fill="hold">
                                              <p:stCondLst>
                                                <p:cond delay="0"/>
                                              </p:stCondLst>
                                            </p:cTn>
                                            <p:tgtEl>
                                              <p:spTgt spid="43"/>
                                            </p:tgtEl>
                                            <p:attrNameLst>
                                              <p:attrName>style.visibility</p:attrName>
                                            </p:attrNameLst>
                                          </p:cBhvr>
                                          <p:to>
                                            <p:strVal val="visible"/>
                                          </p:to>
                                        </p:set>
                                        <p:anim calcmode="lin" valueType="num" p14:bounceEnd="44000">
                                          <p:cBhvr additive="base">
                                            <p:cTn id="24" dur="500" fill="hold"/>
                                            <p:tgtEl>
                                              <p:spTgt spid="43"/>
                                            </p:tgtEl>
                                            <p:attrNameLst>
                                              <p:attrName>ppt_x</p:attrName>
                                            </p:attrNameLst>
                                          </p:cBhvr>
                                          <p:tavLst>
                                            <p:tav tm="0">
                                              <p:val>
                                                <p:strVal val="#ppt_x"/>
                                              </p:val>
                                            </p:tav>
                                            <p:tav tm="100000">
                                              <p:val>
                                                <p:strVal val="#ppt_x"/>
                                              </p:val>
                                            </p:tav>
                                          </p:tavLst>
                                        </p:anim>
                                        <p:anim calcmode="lin" valueType="num" p14:bounceEnd="44000">
                                          <p:cBhvr additive="base">
                                            <p:cTn id="25" dur="500" fill="hold"/>
                                            <p:tgtEl>
                                              <p:spTgt spid="43"/>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14:presetBounceEnd="44000">
                                      <p:stCondLst>
                                        <p:cond delay="100"/>
                                      </p:stCondLst>
                                      <p:childTnLst>
                                        <p:set>
                                          <p:cBhvr>
                                            <p:cTn id="27" dur="1" fill="hold">
                                              <p:stCondLst>
                                                <p:cond delay="0"/>
                                              </p:stCondLst>
                                            </p:cTn>
                                            <p:tgtEl>
                                              <p:spTgt spid="44"/>
                                            </p:tgtEl>
                                            <p:attrNameLst>
                                              <p:attrName>style.visibility</p:attrName>
                                            </p:attrNameLst>
                                          </p:cBhvr>
                                          <p:to>
                                            <p:strVal val="visible"/>
                                          </p:to>
                                        </p:set>
                                        <p:anim calcmode="lin" valueType="num" p14:bounceEnd="44000">
                                          <p:cBhvr additive="base">
                                            <p:cTn id="28" dur="500" fill="hold"/>
                                            <p:tgtEl>
                                              <p:spTgt spid="44"/>
                                            </p:tgtEl>
                                            <p:attrNameLst>
                                              <p:attrName>ppt_x</p:attrName>
                                            </p:attrNameLst>
                                          </p:cBhvr>
                                          <p:tavLst>
                                            <p:tav tm="0">
                                              <p:val>
                                                <p:strVal val="#ppt_x"/>
                                              </p:val>
                                            </p:tav>
                                            <p:tav tm="100000">
                                              <p:val>
                                                <p:strVal val="#ppt_x"/>
                                              </p:val>
                                            </p:tav>
                                          </p:tavLst>
                                        </p:anim>
                                        <p:anim calcmode="lin" valueType="num" p14:bounceEnd="44000">
                                          <p:cBhvr additive="base">
                                            <p:cTn id="29" dur="500" fill="hold"/>
                                            <p:tgtEl>
                                              <p:spTgt spid="44"/>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14:presetBounceEnd="44000">
                                      <p:stCondLst>
                                        <p:cond delay="200"/>
                                      </p:stCondLst>
                                      <p:childTnLst>
                                        <p:set>
                                          <p:cBhvr>
                                            <p:cTn id="31" dur="1" fill="hold">
                                              <p:stCondLst>
                                                <p:cond delay="0"/>
                                              </p:stCondLst>
                                            </p:cTn>
                                            <p:tgtEl>
                                              <p:spTgt spid="45"/>
                                            </p:tgtEl>
                                            <p:attrNameLst>
                                              <p:attrName>style.visibility</p:attrName>
                                            </p:attrNameLst>
                                          </p:cBhvr>
                                          <p:to>
                                            <p:strVal val="visible"/>
                                          </p:to>
                                        </p:set>
                                        <p:anim calcmode="lin" valueType="num" p14:bounceEnd="44000">
                                          <p:cBhvr additive="base">
                                            <p:cTn id="32" dur="500" fill="hold"/>
                                            <p:tgtEl>
                                              <p:spTgt spid="45"/>
                                            </p:tgtEl>
                                            <p:attrNameLst>
                                              <p:attrName>ppt_x</p:attrName>
                                            </p:attrNameLst>
                                          </p:cBhvr>
                                          <p:tavLst>
                                            <p:tav tm="0">
                                              <p:val>
                                                <p:strVal val="#ppt_x"/>
                                              </p:val>
                                            </p:tav>
                                            <p:tav tm="100000">
                                              <p:val>
                                                <p:strVal val="#ppt_x"/>
                                              </p:val>
                                            </p:tav>
                                          </p:tavLst>
                                        </p:anim>
                                        <p:anim calcmode="lin" valueType="num" p14:bounceEnd="44000">
                                          <p:cBhvr additive="base">
                                            <p:cTn id="33" dur="500" fill="hold"/>
                                            <p:tgtEl>
                                              <p:spTgt spid="45"/>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14:presetBounceEnd="44000">
                                      <p:stCondLst>
                                        <p:cond delay="300"/>
                                      </p:stCondLst>
                                      <p:childTnLst>
                                        <p:set>
                                          <p:cBhvr>
                                            <p:cTn id="35" dur="1" fill="hold">
                                              <p:stCondLst>
                                                <p:cond delay="0"/>
                                              </p:stCondLst>
                                            </p:cTn>
                                            <p:tgtEl>
                                              <p:spTgt spid="46"/>
                                            </p:tgtEl>
                                            <p:attrNameLst>
                                              <p:attrName>style.visibility</p:attrName>
                                            </p:attrNameLst>
                                          </p:cBhvr>
                                          <p:to>
                                            <p:strVal val="visible"/>
                                          </p:to>
                                        </p:set>
                                        <p:anim calcmode="lin" valueType="num" p14:bounceEnd="44000">
                                          <p:cBhvr additive="base">
                                            <p:cTn id="36" dur="500" fill="hold"/>
                                            <p:tgtEl>
                                              <p:spTgt spid="46"/>
                                            </p:tgtEl>
                                            <p:attrNameLst>
                                              <p:attrName>ppt_x</p:attrName>
                                            </p:attrNameLst>
                                          </p:cBhvr>
                                          <p:tavLst>
                                            <p:tav tm="0">
                                              <p:val>
                                                <p:strVal val="#ppt_x"/>
                                              </p:val>
                                            </p:tav>
                                            <p:tav tm="100000">
                                              <p:val>
                                                <p:strVal val="#ppt_x"/>
                                              </p:val>
                                            </p:tav>
                                          </p:tavLst>
                                        </p:anim>
                                        <p:anim calcmode="lin" valueType="num" p14:bounceEnd="44000">
                                          <p:cBhvr additive="base">
                                            <p:cTn id="37" dur="500" fill="hold"/>
                                            <p:tgtEl>
                                              <p:spTgt spid="46"/>
                                            </p:tgtEl>
                                            <p:attrNameLst>
                                              <p:attrName>ppt_y</p:attrName>
                                            </p:attrNameLst>
                                          </p:cBhvr>
                                          <p:tavLst>
                                            <p:tav tm="0">
                                              <p:val>
                                                <p:strVal val="1+#ppt_h/2"/>
                                              </p:val>
                                            </p:tav>
                                            <p:tav tm="100000">
                                              <p:val>
                                                <p:strVal val="#ppt_y"/>
                                              </p:val>
                                            </p:tav>
                                          </p:tavLst>
                                        </p:anim>
                                      </p:childTnLst>
                                    </p:cTn>
                                  </p:par>
                                  <p:par>
                                    <p:cTn id="38" presetID="31" presetClass="entr" presetSubtype="0" fill="hold" grpId="0" nodeType="withEffect">
                                      <p:stCondLst>
                                        <p:cond delay="400"/>
                                      </p:stCondLst>
                                      <p:childTnLst>
                                        <p:set>
                                          <p:cBhvr>
                                            <p:cTn id="39" dur="1" fill="hold">
                                              <p:stCondLst>
                                                <p:cond delay="0"/>
                                              </p:stCondLst>
                                            </p:cTn>
                                            <p:tgtEl>
                                              <p:spTgt spid="47"/>
                                            </p:tgtEl>
                                            <p:attrNameLst>
                                              <p:attrName>style.visibility</p:attrName>
                                            </p:attrNameLst>
                                          </p:cBhvr>
                                          <p:to>
                                            <p:strVal val="visible"/>
                                          </p:to>
                                        </p:set>
                                        <p:anim calcmode="lin" valueType="num">
                                          <p:cBhvr>
                                            <p:cTn id="40" dur="500" fill="hold"/>
                                            <p:tgtEl>
                                              <p:spTgt spid="47"/>
                                            </p:tgtEl>
                                            <p:attrNameLst>
                                              <p:attrName>ppt_w</p:attrName>
                                            </p:attrNameLst>
                                          </p:cBhvr>
                                          <p:tavLst>
                                            <p:tav tm="0">
                                              <p:val>
                                                <p:fltVal val="0"/>
                                              </p:val>
                                            </p:tav>
                                            <p:tav tm="100000">
                                              <p:val>
                                                <p:strVal val="#ppt_w"/>
                                              </p:val>
                                            </p:tav>
                                          </p:tavLst>
                                        </p:anim>
                                        <p:anim calcmode="lin" valueType="num">
                                          <p:cBhvr>
                                            <p:cTn id="41" dur="500" fill="hold"/>
                                            <p:tgtEl>
                                              <p:spTgt spid="47"/>
                                            </p:tgtEl>
                                            <p:attrNameLst>
                                              <p:attrName>ppt_h</p:attrName>
                                            </p:attrNameLst>
                                          </p:cBhvr>
                                          <p:tavLst>
                                            <p:tav tm="0">
                                              <p:val>
                                                <p:fltVal val="0"/>
                                              </p:val>
                                            </p:tav>
                                            <p:tav tm="100000">
                                              <p:val>
                                                <p:strVal val="#ppt_h"/>
                                              </p:val>
                                            </p:tav>
                                          </p:tavLst>
                                        </p:anim>
                                        <p:anim calcmode="lin" valueType="num">
                                          <p:cBhvr>
                                            <p:cTn id="42" dur="500" fill="hold"/>
                                            <p:tgtEl>
                                              <p:spTgt spid="47"/>
                                            </p:tgtEl>
                                            <p:attrNameLst>
                                              <p:attrName>style.rotation</p:attrName>
                                            </p:attrNameLst>
                                          </p:cBhvr>
                                          <p:tavLst>
                                            <p:tav tm="0">
                                              <p:val>
                                                <p:fltVal val="90"/>
                                              </p:val>
                                            </p:tav>
                                            <p:tav tm="100000">
                                              <p:val>
                                                <p:fltVal val="0"/>
                                              </p:val>
                                            </p:tav>
                                          </p:tavLst>
                                        </p:anim>
                                        <p:animEffect transition="in" filter="fade">
                                          <p:cBhvr>
                                            <p:cTn id="43" dur="500"/>
                                            <p:tgtEl>
                                              <p:spTgt spid="47"/>
                                            </p:tgtEl>
                                          </p:cBhvr>
                                        </p:animEffect>
                                      </p:childTnLst>
                                    </p:cTn>
                                  </p:par>
                                  <p:par>
                                    <p:cTn id="44" presetID="31" presetClass="entr" presetSubtype="0" fill="hold" grpId="0" nodeType="withEffect">
                                      <p:stCondLst>
                                        <p:cond delay="500"/>
                                      </p:stCondLst>
                                      <p:childTnLst>
                                        <p:set>
                                          <p:cBhvr>
                                            <p:cTn id="45" dur="1" fill="hold">
                                              <p:stCondLst>
                                                <p:cond delay="0"/>
                                              </p:stCondLst>
                                            </p:cTn>
                                            <p:tgtEl>
                                              <p:spTgt spid="48"/>
                                            </p:tgtEl>
                                            <p:attrNameLst>
                                              <p:attrName>style.visibility</p:attrName>
                                            </p:attrNameLst>
                                          </p:cBhvr>
                                          <p:to>
                                            <p:strVal val="visible"/>
                                          </p:to>
                                        </p:set>
                                        <p:anim calcmode="lin" valueType="num">
                                          <p:cBhvr>
                                            <p:cTn id="46" dur="500" fill="hold"/>
                                            <p:tgtEl>
                                              <p:spTgt spid="48"/>
                                            </p:tgtEl>
                                            <p:attrNameLst>
                                              <p:attrName>ppt_w</p:attrName>
                                            </p:attrNameLst>
                                          </p:cBhvr>
                                          <p:tavLst>
                                            <p:tav tm="0">
                                              <p:val>
                                                <p:fltVal val="0"/>
                                              </p:val>
                                            </p:tav>
                                            <p:tav tm="100000">
                                              <p:val>
                                                <p:strVal val="#ppt_w"/>
                                              </p:val>
                                            </p:tav>
                                          </p:tavLst>
                                        </p:anim>
                                        <p:anim calcmode="lin" valueType="num">
                                          <p:cBhvr>
                                            <p:cTn id="47" dur="500" fill="hold"/>
                                            <p:tgtEl>
                                              <p:spTgt spid="48"/>
                                            </p:tgtEl>
                                            <p:attrNameLst>
                                              <p:attrName>ppt_h</p:attrName>
                                            </p:attrNameLst>
                                          </p:cBhvr>
                                          <p:tavLst>
                                            <p:tav tm="0">
                                              <p:val>
                                                <p:fltVal val="0"/>
                                              </p:val>
                                            </p:tav>
                                            <p:tav tm="100000">
                                              <p:val>
                                                <p:strVal val="#ppt_h"/>
                                              </p:val>
                                            </p:tav>
                                          </p:tavLst>
                                        </p:anim>
                                        <p:anim calcmode="lin" valueType="num">
                                          <p:cBhvr>
                                            <p:cTn id="48" dur="500" fill="hold"/>
                                            <p:tgtEl>
                                              <p:spTgt spid="48"/>
                                            </p:tgtEl>
                                            <p:attrNameLst>
                                              <p:attrName>style.rotation</p:attrName>
                                            </p:attrNameLst>
                                          </p:cBhvr>
                                          <p:tavLst>
                                            <p:tav tm="0">
                                              <p:val>
                                                <p:fltVal val="90"/>
                                              </p:val>
                                            </p:tav>
                                            <p:tav tm="100000">
                                              <p:val>
                                                <p:fltVal val="0"/>
                                              </p:val>
                                            </p:tav>
                                          </p:tavLst>
                                        </p:anim>
                                        <p:animEffect transition="in" filter="fade">
                                          <p:cBhvr>
                                            <p:cTn id="49" dur="500"/>
                                            <p:tgtEl>
                                              <p:spTgt spid="48"/>
                                            </p:tgtEl>
                                          </p:cBhvr>
                                        </p:animEffect>
                                      </p:childTnLst>
                                    </p:cTn>
                                  </p:par>
                                  <p:par>
                                    <p:cTn id="50" presetID="31" presetClass="entr" presetSubtype="0" fill="hold" grpId="0" nodeType="withEffect">
                                      <p:stCondLst>
                                        <p:cond delay="600"/>
                                      </p:stCondLst>
                                      <p:childTnLst>
                                        <p:set>
                                          <p:cBhvr>
                                            <p:cTn id="51" dur="1" fill="hold">
                                              <p:stCondLst>
                                                <p:cond delay="0"/>
                                              </p:stCondLst>
                                            </p:cTn>
                                            <p:tgtEl>
                                              <p:spTgt spid="50"/>
                                            </p:tgtEl>
                                            <p:attrNameLst>
                                              <p:attrName>style.visibility</p:attrName>
                                            </p:attrNameLst>
                                          </p:cBhvr>
                                          <p:to>
                                            <p:strVal val="visible"/>
                                          </p:to>
                                        </p:set>
                                        <p:anim calcmode="lin" valueType="num">
                                          <p:cBhvr>
                                            <p:cTn id="52" dur="500" fill="hold"/>
                                            <p:tgtEl>
                                              <p:spTgt spid="50"/>
                                            </p:tgtEl>
                                            <p:attrNameLst>
                                              <p:attrName>ppt_w</p:attrName>
                                            </p:attrNameLst>
                                          </p:cBhvr>
                                          <p:tavLst>
                                            <p:tav tm="0">
                                              <p:val>
                                                <p:fltVal val="0"/>
                                              </p:val>
                                            </p:tav>
                                            <p:tav tm="100000">
                                              <p:val>
                                                <p:strVal val="#ppt_w"/>
                                              </p:val>
                                            </p:tav>
                                          </p:tavLst>
                                        </p:anim>
                                        <p:anim calcmode="lin" valueType="num">
                                          <p:cBhvr>
                                            <p:cTn id="53" dur="500" fill="hold"/>
                                            <p:tgtEl>
                                              <p:spTgt spid="50"/>
                                            </p:tgtEl>
                                            <p:attrNameLst>
                                              <p:attrName>ppt_h</p:attrName>
                                            </p:attrNameLst>
                                          </p:cBhvr>
                                          <p:tavLst>
                                            <p:tav tm="0">
                                              <p:val>
                                                <p:fltVal val="0"/>
                                              </p:val>
                                            </p:tav>
                                            <p:tav tm="100000">
                                              <p:val>
                                                <p:strVal val="#ppt_h"/>
                                              </p:val>
                                            </p:tav>
                                          </p:tavLst>
                                        </p:anim>
                                        <p:anim calcmode="lin" valueType="num">
                                          <p:cBhvr>
                                            <p:cTn id="54" dur="500" fill="hold"/>
                                            <p:tgtEl>
                                              <p:spTgt spid="50"/>
                                            </p:tgtEl>
                                            <p:attrNameLst>
                                              <p:attrName>style.rotation</p:attrName>
                                            </p:attrNameLst>
                                          </p:cBhvr>
                                          <p:tavLst>
                                            <p:tav tm="0">
                                              <p:val>
                                                <p:fltVal val="90"/>
                                              </p:val>
                                            </p:tav>
                                            <p:tav tm="100000">
                                              <p:val>
                                                <p:fltVal val="0"/>
                                              </p:val>
                                            </p:tav>
                                          </p:tavLst>
                                        </p:anim>
                                        <p:animEffect transition="in" filter="fade">
                                          <p:cBhvr>
                                            <p:cTn id="55" dur="500"/>
                                            <p:tgtEl>
                                              <p:spTgt spid="50"/>
                                            </p:tgtEl>
                                          </p:cBhvr>
                                        </p:animEffect>
                                      </p:childTnLst>
                                    </p:cTn>
                                  </p:par>
                                  <p:par>
                                    <p:cTn id="56" presetID="31" presetClass="entr" presetSubtype="0" fill="hold" grpId="0" nodeType="withEffect">
                                      <p:stCondLst>
                                        <p:cond delay="700"/>
                                      </p:stCondLst>
                                      <p:childTnLst>
                                        <p:set>
                                          <p:cBhvr>
                                            <p:cTn id="57" dur="1" fill="hold">
                                              <p:stCondLst>
                                                <p:cond delay="0"/>
                                              </p:stCondLst>
                                            </p:cTn>
                                            <p:tgtEl>
                                              <p:spTgt spid="49"/>
                                            </p:tgtEl>
                                            <p:attrNameLst>
                                              <p:attrName>style.visibility</p:attrName>
                                            </p:attrNameLst>
                                          </p:cBhvr>
                                          <p:to>
                                            <p:strVal val="visible"/>
                                          </p:to>
                                        </p:set>
                                        <p:anim calcmode="lin" valueType="num">
                                          <p:cBhvr>
                                            <p:cTn id="58" dur="500" fill="hold"/>
                                            <p:tgtEl>
                                              <p:spTgt spid="49"/>
                                            </p:tgtEl>
                                            <p:attrNameLst>
                                              <p:attrName>ppt_w</p:attrName>
                                            </p:attrNameLst>
                                          </p:cBhvr>
                                          <p:tavLst>
                                            <p:tav tm="0">
                                              <p:val>
                                                <p:fltVal val="0"/>
                                              </p:val>
                                            </p:tav>
                                            <p:tav tm="100000">
                                              <p:val>
                                                <p:strVal val="#ppt_w"/>
                                              </p:val>
                                            </p:tav>
                                          </p:tavLst>
                                        </p:anim>
                                        <p:anim calcmode="lin" valueType="num">
                                          <p:cBhvr>
                                            <p:cTn id="59" dur="500" fill="hold"/>
                                            <p:tgtEl>
                                              <p:spTgt spid="49"/>
                                            </p:tgtEl>
                                            <p:attrNameLst>
                                              <p:attrName>ppt_h</p:attrName>
                                            </p:attrNameLst>
                                          </p:cBhvr>
                                          <p:tavLst>
                                            <p:tav tm="0">
                                              <p:val>
                                                <p:fltVal val="0"/>
                                              </p:val>
                                            </p:tav>
                                            <p:tav tm="100000">
                                              <p:val>
                                                <p:strVal val="#ppt_h"/>
                                              </p:val>
                                            </p:tav>
                                          </p:tavLst>
                                        </p:anim>
                                        <p:anim calcmode="lin" valueType="num">
                                          <p:cBhvr>
                                            <p:cTn id="60" dur="500" fill="hold"/>
                                            <p:tgtEl>
                                              <p:spTgt spid="49"/>
                                            </p:tgtEl>
                                            <p:attrNameLst>
                                              <p:attrName>style.rotation</p:attrName>
                                            </p:attrNameLst>
                                          </p:cBhvr>
                                          <p:tavLst>
                                            <p:tav tm="0">
                                              <p:val>
                                                <p:fltVal val="90"/>
                                              </p:val>
                                            </p:tav>
                                            <p:tav tm="100000">
                                              <p:val>
                                                <p:fltVal val="0"/>
                                              </p:val>
                                            </p:tav>
                                          </p:tavLst>
                                        </p:anim>
                                        <p:animEffect transition="in" filter="fade">
                                          <p:cBhvr>
                                            <p:cTn id="61" dur="500"/>
                                            <p:tgtEl>
                                              <p:spTgt spid="49"/>
                                            </p:tgtEl>
                                          </p:cBhvr>
                                        </p:animEffect>
                                      </p:childTnLst>
                                    </p:cTn>
                                  </p:par>
                                </p:childTnLst>
                              </p:cTn>
                            </p:par>
                            <p:par>
                              <p:cTn id="62" fill="hold">
                                <p:stCondLst>
                                  <p:cond delay="2000"/>
                                </p:stCondLst>
                                <p:childTnLst>
                                  <p:par>
                                    <p:cTn id="63" presetID="22" presetClass="entr" presetSubtype="8" fill="hold" grpId="0" nodeType="after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wipe(left)">
                                          <p:cBhvr>
                                            <p:cTn id="65" dur="1000"/>
                                            <p:tgtEl>
                                              <p:spTgt spid="22"/>
                                            </p:tgtEl>
                                          </p:cBhvr>
                                        </p:animEffect>
                                      </p:childTnLst>
                                    </p:cTn>
                                  </p:par>
                                </p:childTnLst>
                              </p:cTn>
                            </p:par>
                            <p:par>
                              <p:cTn id="66" fill="hold">
                                <p:stCondLst>
                                  <p:cond delay="3000"/>
                                </p:stCondLst>
                                <p:childTnLst>
                                  <p:par>
                                    <p:cTn id="67" presetID="22" presetClass="entr" presetSubtype="2" fill="hold" grpId="0" nodeType="after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wipe(right)">
                                          <p:cBhvr>
                                            <p:cTn id="69" dur="500"/>
                                            <p:tgtEl>
                                              <p:spTgt spid="17"/>
                                            </p:tgtEl>
                                          </p:cBhvr>
                                        </p:animEffect>
                                      </p:childTnLst>
                                    </p:cTn>
                                  </p:par>
                                  <p:par>
                                    <p:cTn id="70" presetID="22" presetClass="entr" presetSubtype="2" fill="hold" grpId="0" nodeType="withEffect">
                                      <p:stCondLst>
                                        <p:cond delay="200"/>
                                      </p:stCondLst>
                                      <p:childTnLst>
                                        <p:set>
                                          <p:cBhvr>
                                            <p:cTn id="71" dur="1" fill="hold">
                                              <p:stCondLst>
                                                <p:cond delay="0"/>
                                              </p:stCondLst>
                                            </p:cTn>
                                            <p:tgtEl>
                                              <p:spTgt spid="19"/>
                                            </p:tgtEl>
                                            <p:attrNameLst>
                                              <p:attrName>style.visibility</p:attrName>
                                            </p:attrNameLst>
                                          </p:cBhvr>
                                          <p:to>
                                            <p:strVal val="visible"/>
                                          </p:to>
                                        </p:set>
                                        <p:animEffect transition="in" filter="wipe(right)">
                                          <p:cBhvr>
                                            <p:cTn id="72" dur="500"/>
                                            <p:tgtEl>
                                              <p:spTgt spid="19"/>
                                            </p:tgtEl>
                                          </p:cBhvr>
                                        </p:animEffect>
                                      </p:childTnLst>
                                    </p:cTn>
                                  </p:par>
                                  <p:par>
                                    <p:cTn id="73" presetID="22" presetClass="entr" presetSubtype="2" fill="hold" grpId="0" nodeType="withEffect">
                                      <p:stCondLst>
                                        <p:cond delay="400"/>
                                      </p:stCondLst>
                                      <p:childTnLst>
                                        <p:set>
                                          <p:cBhvr>
                                            <p:cTn id="74" dur="1" fill="hold">
                                              <p:stCondLst>
                                                <p:cond delay="0"/>
                                              </p:stCondLst>
                                            </p:cTn>
                                            <p:tgtEl>
                                              <p:spTgt spid="20"/>
                                            </p:tgtEl>
                                            <p:attrNameLst>
                                              <p:attrName>style.visibility</p:attrName>
                                            </p:attrNameLst>
                                          </p:cBhvr>
                                          <p:to>
                                            <p:strVal val="visible"/>
                                          </p:to>
                                        </p:set>
                                        <p:animEffect transition="in" filter="wipe(right)">
                                          <p:cBhvr>
                                            <p:cTn id="75" dur="500"/>
                                            <p:tgtEl>
                                              <p:spTgt spid="20"/>
                                            </p:tgtEl>
                                          </p:cBhvr>
                                        </p:animEffect>
                                      </p:childTnLst>
                                    </p:cTn>
                                  </p:par>
                                  <p:par>
                                    <p:cTn id="76" presetID="22" presetClass="entr" presetSubtype="2" fill="hold" grpId="0" nodeType="withEffect">
                                      <p:stCondLst>
                                        <p:cond delay="600"/>
                                      </p:stCondLst>
                                      <p:childTnLst>
                                        <p:set>
                                          <p:cBhvr>
                                            <p:cTn id="77" dur="1" fill="hold">
                                              <p:stCondLst>
                                                <p:cond delay="0"/>
                                              </p:stCondLst>
                                            </p:cTn>
                                            <p:tgtEl>
                                              <p:spTgt spid="21"/>
                                            </p:tgtEl>
                                            <p:attrNameLst>
                                              <p:attrName>style.visibility</p:attrName>
                                            </p:attrNameLst>
                                          </p:cBhvr>
                                          <p:to>
                                            <p:strVal val="visible"/>
                                          </p:to>
                                        </p:set>
                                        <p:animEffect transition="in" filter="wipe(right)">
                                          <p:cBhvr>
                                            <p:cTn id="7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0" grpId="0"/>
          <p:bldP spid="21" grpId="0"/>
          <p:bldP spid="22" grpId="0" animBg="1"/>
          <p:bldP spid="43" grpId="0" animBg="1"/>
          <p:bldP spid="44" grpId="0" animBg="1"/>
          <p:bldP spid="45" grpId="0" animBg="1"/>
          <p:bldP spid="46" grpId="0" animBg="1"/>
          <p:bldP spid="47" grpId="0" animBg="1"/>
          <p:bldP spid="48" grpId="0" animBg="1"/>
          <p:bldP spid="49" grpId="0" animBg="1"/>
          <p:bldP spid="5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10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20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500" fill="hold"/>
                                            <p:tgtEl>
                                              <p:spTgt spid="33"/>
                                            </p:tgtEl>
                                            <p:attrNameLst>
                                              <p:attrName>ppt_x</p:attrName>
                                            </p:attrNameLst>
                                          </p:cBhvr>
                                          <p:tavLst>
                                            <p:tav tm="0">
                                              <p:val>
                                                <p:strVal val="#ppt_x"/>
                                              </p:val>
                                            </p:tav>
                                            <p:tav tm="100000">
                                              <p:val>
                                                <p:strVal val="#ppt_x"/>
                                              </p:val>
                                            </p:tav>
                                          </p:tavLst>
                                        </p:anim>
                                        <p:anim calcmode="lin" valueType="num">
                                          <p:cBhvr additive="base">
                                            <p:cTn id="16" dur="500" fill="hold"/>
                                            <p:tgtEl>
                                              <p:spTgt spid="3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30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ppt_x"/>
                                              </p:val>
                                            </p:tav>
                                            <p:tav tm="100000">
                                              <p:val>
                                                <p:strVal val="#ppt_x"/>
                                              </p:val>
                                            </p:tav>
                                          </p:tavLst>
                                        </p:anim>
                                        <p:anim calcmode="lin" valueType="num">
                                          <p:cBhvr additive="base">
                                            <p:cTn id="20" dur="500" fill="hold"/>
                                            <p:tgtEl>
                                              <p:spTgt spid="38"/>
                                            </p:tgtEl>
                                            <p:attrNameLst>
                                              <p:attrName>ppt_y</p:attrName>
                                            </p:attrNameLst>
                                          </p:cBhvr>
                                          <p:tavLst>
                                            <p:tav tm="0">
                                              <p:val>
                                                <p:strVal val="1+#ppt_h/2"/>
                                              </p:val>
                                            </p:tav>
                                            <p:tav tm="100000">
                                              <p:val>
                                                <p:strVal val="#ppt_y"/>
                                              </p:val>
                                            </p:tav>
                                          </p:tavLst>
                                        </p:anim>
                                      </p:childTnLst>
                                    </p:cTn>
                                  </p:par>
                                </p:childTnLst>
                              </p:cTn>
                            </p:par>
                            <p:par>
                              <p:cTn id="21" fill="hold">
                                <p:stCondLst>
                                  <p:cond delay="800"/>
                                </p:stCondLst>
                                <p:childTnLst>
                                  <p:par>
                                    <p:cTn id="22" presetID="2" presetClass="entr" presetSubtype="4" fill="hold" grpId="0" nodeType="afterEffect">
                                      <p:stCondLst>
                                        <p:cond delay="0"/>
                                      </p:stCondLst>
                                      <p:childTnLst>
                                        <p:set>
                                          <p:cBhvr>
                                            <p:cTn id="23" dur="1" fill="hold">
                                              <p:stCondLst>
                                                <p:cond delay="0"/>
                                              </p:stCondLst>
                                            </p:cTn>
                                            <p:tgtEl>
                                              <p:spTgt spid="43"/>
                                            </p:tgtEl>
                                            <p:attrNameLst>
                                              <p:attrName>style.visibility</p:attrName>
                                            </p:attrNameLst>
                                          </p:cBhvr>
                                          <p:to>
                                            <p:strVal val="visible"/>
                                          </p:to>
                                        </p:set>
                                        <p:anim calcmode="lin" valueType="num">
                                          <p:cBhvr additive="base">
                                            <p:cTn id="24" dur="500" fill="hold"/>
                                            <p:tgtEl>
                                              <p:spTgt spid="43"/>
                                            </p:tgtEl>
                                            <p:attrNameLst>
                                              <p:attrName>ppt_x</p:attrName>
                                            </p:attrNameLst>
                                          </p:cBhvr>
                                          <p:tavLst>
                                            <p:tav tm="0">
                                              <p:val>
                                                <p:strVal val="#ppt_x"/>
                                              </p:val>
                                            </p:tav>
                                            <p:tav tm="100000">
                                              <p:val>
                                                <p:strVal val="#ppt_x"/>
                                              </p:val>
                                            </p:tav>
                                          </p:tavLst>
                                        </p:anim>
                                        <p:anim calcmode="lin" valueType="num">
                                          <p:cBhvr additive="base">
                                            <p:cTn id="25" dur="500" fill="hold"/>
                                            <p:tgtEl>
                                              <p:spTgt spid="43"/>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100"/>
                                      </p:stCondLst>
                                      <p:childTnLst>
                                        <p:set>
                                          <p:cBhvr>
                                            <p:cTn id="27" dur="1" fill="hold">
                                              <p:stCondLst>
                                                <p:cond delay="0"/>
                                              </p:stCondLst>
                                            </p:cTn>
                                            <p:tgtEl>
                                              <p:spTgt spid="44"/>
                                            </p:tgtEl>
                                            <p:attrNameLst>
                                              <p:attrName>style.visibility</p:attrName>
                                            </p:attrNameLst>
                                          </p:cBhvr>
                                          <p:to>
                                            <p:strVal val="visible"/>
                                          </p:to>
                                        </p:set>
                                        <p:anim calcmode="lin" valueType="num">
                                          <p:cBhvr additive="base">
                                            <p:cTn id="28" dur="500" fill="hold"/>
                                            <p:tgtEl>
                                              <p:spTgt spid="44"/>
                                            </p:tgtEl>
                                            <p:attrNameLst>
                                              <p:attrName>ppt_x</p:attrName>
                                            </p:attrNameLst>
                                          </p:cBhvr>
                                          <p:tavLst>
                                            <p:tav tm="0">
                                              <p:val>
                                                <p:strVal val="#ppt_x"/>
                                              </p:val>
                                            </p:tav>
                                            <p:tav tm="100000">
                                              <p:val>
                                                <p:strVal val="#ppt_x"/>
                                              </p:val>
                                            </p:tav>
                                          </p:tavLst>
                                        </p:anim>
                                        <p:anim calcmode="lin" valueType="num">
                                          <p:cBhvr additive="base">
                                            <p:cTn id="29" dur="500" fill="hold"/>
                                            <p:tgtEl>
                                              <p:spTgt spid="44"/>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200"/>
                                      </p:stCondLst>
                                      <p:childTnLst>
                                        <p:set>
                                          <p:cBhvr>
                                            <p:cTn id="31" dur="1" fill="hold">
                                              <p:stCondLst>
                                                <p:cond delay="0"/>
                                              </p:stCondLst>
                                            </p:cTn>
                                            <p:tgtEl>
                                              <p:spTgt spid="45"/>
                                            </p:tgtEl>
                                            <p:attrNameLst>
                                              <p:attrName>style.visibility</p:attrName>
                                            </p:attrNameLst>
                                          </p:cBhvr>
                                          <p:to>
                                            <p:strVal val="visible"/>
                                          </p:to>
                                        </p:set>
                                        <p:anim calcmode="lin" valueType="num">
                                          <p:cBhvr additive="base">
                                            <p:cTn id="32" dur="500" fill="hold"/>
                                            <p:tgtEl>
                                              <p:spTgt spid="45"/>
                                            </p:tgtEl>
                                            <p:attrNameLst>
                                              <p:attrName>ppt_x</p:attrName>
                                            </p:attrNameLst>
                                          </p:cBhvr>
                                          <p:tavLst>
                                            <p:tav tm="0">
                                              <p:val>
                                                <p:strVal val="#ppt_x"/>
                                              </p:val>
                                            </p:tav>
                                            <p:tav tm="100000">
                                              <p:val>
                                                <p:strVal val="#ppt_x"/>
                                              </p:val>
                                            </p:tav>
                                          </p:tavLst>
                                        </p:anim>
                                        <p:anim calcmode="lin" valueType="num">
                                          <p:cBhvr additive="base">
                                            <p:cTn id="33" dur="500" fill="hold"/>
                                            <p:tgtEl>
                                              <p:spTgt spid="45"/>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300"/>
                                      </p:stCondLst>
                                      <p:childTnLst>
                                        <p:set>
                                          <p:cBhvr>
                                            <p:cTn id="35" dur="1" fill="hold">
                                              <p:stCondLst>
                                                <p:cond delay="0"/>
                                              </p:stCondLst>
                                            </p:cTn>
                                            <p:tgtEl>
                                              <p:spTgt spid="46"/>
                                            </p:tgtEl>
                                            <p:attrNameLst>
                                              <p:attrName>style.visibility</p:attrName>
                                            </p:attrNameLst>
                                          </p:cBhvr>
                                          <p:to>
                                            <p:strVal val="visible"/>
                                          </p:to>
                                        </p:set>
                                        <p:anim calcmode="lin" valueType="num">
                                          <p:cBhvr additive="base">
                                            <p:cTn id="36" dur="500" fill="hold"/>
                                            <p:tgtEl>
                                              <p:spTgt spid="46"/>
                                            </p:tgtEl>
                                            <p:attrNameLst>
                                              <p:attrName>ppt_x</p:attrName>
                                            </p:attrNameLst>
                                          </p:cBhvr>
                                          <p:tavLst>
                                            <p:tav tm="0">
                                              <p:val>
                                                <p:strVal val="#ppt_x"/>
                                              </p:val>
                                            </p:tav>
                                            <p:tav tm="100000">
                                              <p:val>
                                                <p:strVal val="#ppt_x"/>
                                              </p:val>
                                            </p:tav>
                                          </p:tavLst>
                                        </p:anim>
                                        <p:anim calcmode="lin" valueType="num">
                                          <p:cBhvr additive="base">
                                            <p:cTn id="37" dur="500" fill="hold"/>
                                            <p:tgtEl>
                                              <p:spTgt spid="46"/>
                                            </p:tgtEl>
                                            <p:attrNameLst>
                                              <p:attrName>ppt_y</p:attrName>
                                            </p:attrNameLst>
                                          </p:cBhvr>
                                          <p:tavLst>
                                            <p:tav tm="0">
                                              <p:val>
                                                <p:strVal val="1+#ppt_h/2"/>
                                              </p:val>
                                            </p:tav>
                                            <p:tav tm="100000">
                                              <p:val>
                                                <p:strVal val="#ppt_y"/>
                                              </p:val>
                                            </p:tav>
                                          </p:tavLst>
                                        </p:anim>
                                      </p:childTnLst>
                                    </p:cTn>
                                  </p:par>
                                  <p:par>
                                    <p:cTn id="38" presetID="31" presetClass="entr" presetSubtype="0" fill="hold" grpId="0" nodeType="withEffect">
                                      <p:stCondLst>
                                        <p:cond delay="400"/>
                                      </p:stCondLst>
                                      <p:childTnLst>
                                        <p:set>
                                          <p:cBhvr>
                                            <p:cTn id="39" dur="1" fill="hold">
                                              <p:stCondLst>
                                                <p:cond delay="0"/>
                                              </p:stCondLst>
                                            </p:cTn>
                                            <p:tgtEl>
                                              <p:spTgt spid="47"/>
                                            </p:tgtEl>
                                            <p:attrNameLst>
                                              <p:attrName>style.visibility</p:attrName>
                                            </p:attrNameLst>
                                          </p:cBhvr>
                                          <p:to>
                                            <p:strVal val="visible"/>
                                          </p:to>
                                        </p:set>
                                        <p:anim calcmode="lin" valueType="num">
                                          <p:cBhvr>
                                            <p:cTn id="40" dur="500" fill="hold"/>
                                            <p:tgtEl>
                                              <p:spTgt spid="47"/>
                                            </p:tgtEl>
                                            <p:attrNameLst>
                                              <p:attrName>ppt_w</p:attrName>
                                            </p:attrNameLst>
                                          </p:cBhvr>
                                          <p:tavLst>
                                            <p:tav tm="0">
                                              <p:val>
                                                <p:fltVal val="0"/>
                                              </p:val>
                                            </p:tav>
                                            <p:tav tm="100000">
                                              <p:val>
                                                <p:strVal val="#ppt_w"/>
                                              </p:val>
                                            </p:tav>
                                          </p:tavLst>
                                        </p:anim>
                                        <p:anim calcmode="lin" valueType="num">
                                          <p:cBhvr>
                                            <p:cTn id="41" dur="500" fill="hold"/>
                                            <p:tgtEl>
                                              <p:spTgt spid="47"/>
                                            </p:tgtEl>
                                            <p:attrNameLst>
                                              <p:attrName>ppt_h</p:attrName>
                                            </p:attrNameLst>
                                          </p:cBhvr>
                                          <p:tavLst>
                                            <p:tav tm="0">
                                              <p:val>
                                                <p:fltVal val="0"/>
                                              </p:val>
                                            </p:tav>
                                            <p:tav tm="100000">
                                              <p:val>
                                                <p:strVal val="#ppt_h"/>
                                              </p:val>
                                            </p:tav>
                                          </p:tavLst>
                                        </p:anim>
                                        <p:anim calcmode="lin" valueType="num">
                                          <p:cBhvr>
                                            <p:cTn id="42" dur="500" fill="hold"/>
                                            <p:tgtEl>
                                              <p:spTgt spid="47"/>
                                            </p:tgtEl>
                                            <p:attrNameLst>
                                              <p:attrName>style.rotation</p:attrName>
                                            </p:attrNameLst>
                                          </p:cBhvr>
                                          <p:tavLst>
                                            <p:tav tm="0">
                                              <p:val>
                                                <p:fltVal val="90"/>
                                              </p:val>
                                            </p:tav>
                                            <p:tav tm="100000">
                                              <p:val>
                                                <p:fltVal val="0"/>
                                              </p:val>
                                            </p:tav>
                                          </p:tavLst>
                                        </p:anim>
                                        <p:animEffect transition="in" filter="fade">
                                          <p:cBhvr>
                                            <p:cTn id="43" dur="500"/>
                                            <p:tgtEl>
                                              <p:spTgt spid="47"/>
                                            </p:tgtEl>
                                          </p:cBhvr>
                                        </p:animEffect>
                                      </p:childTnLst>
                                    </p:cTn>
                                  </p:par>
                                  <p:par>
                                    <p:cTn id="44" presetID="31" presetClass="entr" presetSubtype="0" fill="hold" grpId="0" nodeType="withEffect">
                                      <p:stCondLst>
                                        <p:cond delay="500"/>
                                      </p:stCondLst>
                                      <p:childTnLst>
                                        <p:set>
                                          <p:cBhvr>
                                            <p:cTn id="45" dur="1" fill="hold">
                                              <p:stCondLst>
                                                <p:cond delay="0"/>
                                              </p:stCondLst>
                                            </p:cTn>
                                            <p:tgtEl>
                                              <p:spTgt spid="48"/>
                                            </p:tgtEl>
                                            <p:attrNameLst>
                                              <p:attrName>style.visibility</p:attrName>
                                            </p:attrNameLst>
                                          </p:cBhvr>
                                          <p:to>
                                            <p:strVal val="visible"/>
                                          </p:to>
                                        </p:set>
                                        <p:anim calcmode="lin" valueType="num">
                                          <p:cBhvr>
                                            <p:cTn id="46" dur="500" fill="hold"/>
                                            <p:tgtEl>
                                              <p:spTgt spid="48"/>
                                            </p:tgtEl>
                                            <p:attrNameLst>
                                              <p:attrName>ppt_w</p:attrName>
                                            </p:attrNameLst>
                                          </p:cBhvr>
                                          <p:tavLst>
                                            <p:tav tm="0">
                                              <p:val>
                                                <p:fltVal val="0"/>
                                              </p:val>
                                            </p:tav>
                                            <p:tav tm="100000">
                                              <p:val>
                                                <p:strVal val="#ppt_w"/>
                                              </p:val>
                                            </p:tav>
                                          </p:tavLst>
                                        </p:anim>
                                        <p:anim calcmode="lin" valueType="num">
                                          <p:cBhvr>
                                            <p:cTn id="47" dur="500" fill="hold"/>
                                            <p:tgtEl>
                                              <p:spTgt spid="48"/>
                                            </p:tgtEl>
                                            <p:attrNameLst>
                                              <p:attrName>ppt_h</p:attrName>
                                            </p:attrNameLst>
                                          </p:cBhvr>
                                          <p:tavLst>
                                            <p:tav tm="0">
                                              <p:val>
                                                <p:fltVal val="0"/>
                                              </p:val>
                                            </p:tav>
                                            <p:tav tm="100000">
                                              <p:val>
                                                <p:strVal val="#ppt_h"/>
                                              </p:val>
                                            </p:tav>
                                          </p:tavLst>
                                        </p:anim>
                                        <p:anim calcmode="lin" valueType="num">
                                          <p:cBhvr>
                                            <p:cTn id="48" dur="500" fill="hold"/>
                                            <p:tgtEl>
                                              <p:spTgt spid="48"/>
                                            </p:tgtEl>
                                            <p:attrNameLst>
                                              <p:attrName>style.rotation</p:attrName>
                                            </p:attrNameLst>
                                          </p:cBhvr>
                                          <p:tavLst>
                                            <p:tav tm="0">
                                              <p:val>
                                                <p:fltVal val="90"/>
                                              </p:val>
                                            </p:tav>
                                            <p:tav tm="100000">
                                              <p:val>
                                                <p:fltVal val="0"/>
                                              </p:val>
                                            </p:tav>
                                          </p:tavLst>
                                        </p:anim>
                                        <p:animEffect transition="in" filter="fade">
                                          <p:cBhvr>
                                            <p:cTn id="49" dur="500"/>
                                            <p:tgtEl>
                                              <p:spTgt spid="48"/>
                                            </p:tgtEl>
                                          </p:cBhvr>
                                        </p:animEffect>
                                      </p:childTnLst>
                                    </p:cTn>
                                  </p:par>
                                  <p:par>
                                    <p:cTn id="50" presetID="31" presetClass="entr" presetSubtype="0" fill="hold" grpId="0" nodeType="withEffect">
                                      <p:stCondLst>
                                        <p:cond delay="600"/>
                                      </p:stCondLst>
                                      <p:childTnLst>
                                        <p:set>
                                          <p:cBhvr>
                                            <p:cTn id="51" dur="1" fill="hold">
                                              <p:stCondLst>
                                                <p:cond delay="0"/>
                                              </p:stCondLst>
                                            </p:cTn>
                                            <p:tgtEl>
                                              <p:spTgt spid="50"/>
                                            </p:tgtEl>
                                            <p:attrNameLst>
                                              <p:attrName>style.visibility</p:attrName>
                                            </p:attrNameLst>
                                          </p:cBhvr>
                                          <p:to>
                                            <p:strVal val="visible"/>
                                          </p:to>
                                        </p:set>
                                        <p:anim calcmode="lin" valueType="num">
                                          <p:cBhvr>
                                            <p:cTn id="52" dur="500" fill="hold"/>
                                            <p:tgtEl>
                                              <p:spTgt spid="50"/>
                                            </p:tgtEl>
                                            <p:attrNameLst>
                                              <p:attrName>ppt_w</p:attrName>
                                            </p:attrNameLst>
                                          </p:cBhvr>
                                          <p:tavLst>
                                            <p:tav tm="0">
                                              <p:val>
                                                <p:fltVal val="0"/>
                                              </p:val>
                                            </p:tav>
                                            <p:tav tm="100000">
                                              <p:val>
                                                <p:strVal val="#ppt_w"/>
                                              </p:val>
                                            </p:tav>
                                          </p:tavLst>
                                        </p:anim>
                                        <p:anim calcmode="lin" valueType="num">
                                          <p:cBhvr>
                                            <p:cTn id="53" dur="500" fill="hold"/>
                                            <p:tgtEl>
                                              <p:spTgt spid="50"/>
                                            </p:tgtEl>
                                            <p:attrNameLst>
                                              <p:attrName>ppt_h</p:attrName>
                                            </p:attrNameLst>
                                          </p:cBhvr>
                                          <p:tavLst>
                                            <p:tav tm="0">
                                              <p:val>
                                                <p:fltVal val="0"/>
                                              </p:val>
                                            </p:tav>
                                            <p:tav tm="100000">
                                              <p:val>
                                                <p:strVal val="#ppt_h"/>
                                              </p:val>
                                            </p:tav>
                                          </p:tavLst>
                                        </p:anim>
                                        <p:anim calcmode="lin" valueType="num">
                                          <p:cBhvr>
                                            <p:cTn id="54" dur="500" fill="hold"/>
                                            <p:tgtEl>
                                              <p:spTgt spid="50"/>
                                            </p:tgtEl>
                                            <p:attrNameLst>
                                              <p:attrName>style.rotation</p:attrName>
                                            </p:attrNameLst>
                                          </p:cBhvr>
                                          <p:tavLst>
                                            <p:tav tm="0">
                                              <p:val>
                                                <p:fltVal val="90"/>
                                              </p:val>
                                            </p:tav>
                                            <p:tav tm="100000">
                                              <p:val>
                                                <p:fltVal val="0"/>
                                              </p:val>
                                            </p:tav>
                                          </p:tavLst>
                                        </p:anim>
                                        <p:animEffect transition="in" filter="fade">
                                          <p:cBhvr>
                                            <p:cTn id="55" dur="500"/>
                                            <p:tgtEl>
                                              <p:spTgt spid="50"/>
                                            </p:tgtEl>
                                          </p:cBhvr>
                                        </p:animEffect>
                                      </p:childTnLst>
                                    </p:cTn>
                                  </p:par>
                                  <p:par>
                                    <p:cTn id="56" presetID="31" presetClass="entr" presetSubtype="0" fill="hold" grpId="0" nodeType="withEffect">
                                      <p:stCondLst>
                                        <p:cond delay="700"/>
                                      </p:stCondLst>
                                      <p:childTnLst>
                                        <p:set>
                                          <p:cBhvr>
                                            <p:cTn id="57" dur="1" fill="hold">
                                              <p:stCondLst>
                                                <p:cond delay="0"/>
                                              </p:stCondLst>
                                            </p:cTn>
                                            <p:tgtEl>
                                              <p:spTgt spid="49"/>
                                            </p:tgtEl>
                                            <p:attrNameLst>
                                              <p:attrName>style.visibility</p:attrName>
                                            </p:attrNameLst>
                                          </p:cBhvr>
                                          <p:to>
                                            <p:strVal val="visible"/>
                                          </p:to>
                                        </p:set>
                                        <p:anim calcmode="lin" valueType="num">
                                          <p:cBhvr>
                                            <p:cTn id="58" dur="500" fill="hold"/>
                                            <p:tgtEl>
                                              <p:spTgt spid="49"/>
                                            </p:tgtEl>
                                            <p:attrNameLst>
                                              <p:attrName>ppt_w</p:attrName>
                                            </p:attrNameLst>
                                          </p:cBhvr>
                                          <p:tavLst>
                                            <p:tav tm="0">
                                              <p:val>
                                                <p:fltVal val="0"/>
                                              </p:val>
                                            </p:tav>
                                            <p:tav tm="100000">
                                              <p:val>
                                                <p:strVal val="#ppt_w"/>
                                              </p:val>
                                            </p:tav>
                                          </p:tavLst>
                                        </p:anim>
                                        <p:anim calcmode="lin" valueType="num">
                                          <p:cBhvr>
                                            <p:cTn id="59" dur="500" fill="hold"/>
                                            <p:tgtEl>
                                              <p:spTgt spid="49"/>
                                            </p:tgtEl>
                                            <p:attrNameLst>
                                              <p:attrName>ppt_h</p:attrName>
                                            </p:attrNameLst>
                                          </p:cBhvr>
                                          <p:tavLst>
                                            <p:tav tm="0">
                                              <p:val>
                                                <p:fltVal val="0"/>
                                              </p:val>
                                            </p:tav>
                                            <p:tav tm="100000">
                                              <p:val>
                                                <p:strVal val="#ppt_h"/>
                                              </p:val>
                                            </p:tav>
                                          </p:tavLst>
                                        </p:anim>
                                        <p:anim calcmode="lin" valueType="num">
                                          <p:cBhvr>
                                            <p:cTn id="60" dur="500" fill="hold"/>
                                            <p:tgtEl>
                                              <p:spTgt spid="49"/>
                                            </p:tgtEl>
                                            <p:attrNameLst>
                                              <p:attrName>style.rotation</p:attrName>
                                            </p:attrNameLst>
                                          </p:cBhvr>
                                          <p:tavLst>
                                            <p:tav tm="0">
                                              <p:val>
                                                <p:fltVal val="90"/>
                                              </p:val>
                                            </p:tav>
                                            <p:tav tm="100000">
                                              <p:val>
                                                <p:fltVal val="0"/>
                                              </p:val>
                                            </p:tav>
                                          </p:tavLst>
                                        </p:anim>
                                        <p:animEffect transition="in" filter="fade">
                                          <p:cBhvr>
                                            <p:cTn id="61" dur="500"/>
                                            <p:tgtEl>
                                              <p:spTgt spid="49"/>
                                            </p:tgtEl>
                                          </p:cBhvr>
                                        </p:animEffect>
                                      </p:childTnLst>
                                    </p:cTn>
                                  </p:par>
                                </p:childTnLst>
                              </p:cTn>
                            </p:par>
                            <p:par>
                              <p:cTn id="62" fill="hold">
                                <p:stCondLst>
                                  <p:cond delay="2000"/>
                                </p:stCondLst>
                                <p:childTnLst>
                                  <p:par>
                                    <p:cTn id="63" presetID="22" presetClass="entr" presetSubtype="8" fill="hold" grpId="0" nodeType="after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wipe(left)">
                                          <p:cBhvr>
                                            <p:cTn id="65" dur="1000"/>
                                            <p:tgtEl>
                                              <p:spTgt spid="22"/>
                                            </p:tgtEl>
                                          </p:cBhvr>
                                        </p:animEffect>
                                      </p:childTnLst>
                                    </p:cTn>
                                  </p:par>
                                </p:childTnLst>
                              </p:cTn>
                            </p:par>
                            <p:par>
                              <p:cTn id="66" fill="hold">
                                <p:stCondLst>
                                  <p:cond delay="3000"/>
                                </p:stCondLst>
                                <p:childTnLst>
                                  <p:par>
                                    <p:cTn id="67" presetID="22" presetClass="entr" presetSubtype="2" fill="hold" grpId="0" nodeType="after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wipe(right)">
                                          <p:cBhvr>
                                            <p:cTn id="69" dur="500"/>
                                            <p:tgtEl>
                                              <p:spTgt spid="17"/>
                                            </p:tgtEl>
                                          </p:cBhvr>
                                        </p:animEffect>
                                      </p:childTnLst>
                                    </p:cTn>
                                  </p:par>
                                  <p:par>
                                    <p:cTn id="70" presetID="22" presetClass="entr" presetSubtype="2" fill="hold" grpId="0" nodeType="withEffect">
                                      <p:stCondLst>
                                        <p:cond delay="200"/>
                                      </p:stCondLst>
                                      <p:childTnLst>
                                        <p:set>
                                          <p:cBhvr>
                                            <p:cTn id="71" dur="1" fill="hold">
                                              <p:stCondLst>
                                                <p:cond delay="0"/>
                                              </p:stCondLst>
                                            </p:cTn>
                                            <p:tgtEl>
                                              <p:spTgt spid="19"/>
                                            </p:tgtEl>
                                            <p:attrNameLst>
                                              <p:attrName>style.visibility</p:attrName>
                                            </p:attrNameLst>
                                          </p:cBhvr>
                                          <p:to>
                                            <p:strVal val="visible"/>
                                          </p:to>
                                        </p:set>
                                        <p:animEffect transition="in" filter="wipe(right)">
                                          <p:cBhvr>
                                            <p:cTn id="72" dur="500"/>
                                            <p:tgtEl>
                                              <p:spTgt spid="19"/>
                                            </p:tgtEl>
                                          </p:cBhvr>
                                        </p:animEffect>
                                      </p:childTnLst>
                                    </p:cTn>
                                  </p:par>
                                  <p:par>
                                    <p:cTn id="73" presetID="22" presetClass="entr" presetSubtype="2" fill="hold" grpId="0" nodeType="withEffect">
                                      <p:stCondLst>
                                        <p:cond delay="400"/>
                                      </p:stCondLst>
                                      <p:childTnLst>
                                        <p:set>
                                          <p:cBhvr>
                                            <p:cTn id="74" dur="1" fill="hold">
                                              <p:stCondLst>
                                                <p:cond delay="0"/>
                                              </p:stCondLst>
                                            </p:cTn>
                                            <p:tgtEl>
                                              <p:spTgt spid="20"/>
                                            </p:tgtEl>
                                            <p:attrNameLst>
                                              <p:attrName>style.visibility</p:attrName>
                                            </p:attrNameLst>
                                          </p:cBhvr>
                                          <p:to>
                                            <p:strVal val="visible"/>
                                          </p:to>
                                        </p:set>
                                        <p:animEffect transition="in" filter="wipe(right)">
                                          <p:cBhvr>
                                            <p:cTn id="75" dur="500"/>
                                            <p:tgtEl>
                                              <p:spTgt spid="20"/>
                                            </p:tgtEl>
                                          </p:cBhvr>
                                        </p:animEffect>
                                      </p:childTnLst>
                                    </p:cTn>
                                  </p:par>
                                  <p:par>
                                    <p:cTn id="76" presetID="22" presetClass="entr" presetSubtype="2" fill="hold" grpId="0" nodeType="withEffect">
                                      <p:stCondLst>
                                        <p:cond delay="600"/>
                                      </p:stCondLst>
                                      <p:childTnLst>
                                        <p:set>
                                          <p:cBhvr>
                                            <p:cTn id="77" dur="1" fill="hold">
                                              <p:stCondLst>
                                                <p:cond delay="0"/>
                                              </p:stCondLst>
                                            </p:cTn>
                                            <p:tgtEl>
                                              <p:spTgt spid="21"/>
                                            </p:tgtEl>
                                            <p:attrNameLst>
                                              <p:attrName>style.visibility</p:attrName>
                                            </p:attrNameLst>
                                          </p:cBhvr>
                                          <p:to>
                                            <p:strVal val="visible"/>
                                          </p:to>
                                        </p:set>
                                        <p:animEffect transition="in" filter="wipe(right)">
                                          <p:cBhvr>
                                            <p:cTn id="7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0" grpId="0"/>
          <p:bldP spid="21" grpId="0"/>
          <p:bldP spid="22" grpId="0" animBg="1"/>
          <p:bldP spid="43" grpId="0" animBg="1"/>
          <p:bldP spid="44" grpId="0" animBg="1"/>
          <p:bldP spid="45" grpId="0" animBg="1"/>
          <p:bldP spid="46" grpId="0" animBg="1"/>
          <p:bldP spid="47" grpId="0" animBg="1"/>
          <p:bldP spid="48" grpId="0" animBg="1"/>
          <p:bldP spid="49" grpId="0" animBg="1"/>
          <p:bldP spid="50" grpId="0" animBg="1"/>
        </p:bldLst>
      </p:timing>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03</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17" name="组合 16">
            <a:extLst>
              <a:ext uri="{FF2B5EF4-FFF2-40B4-BE49-F238E27FC236}">
                <a16:creationId xmlns:a16="http://schemas.microsoft.com/office/drawing/2014/main" id="{3F6E21FF-25C7-4B83-A747-CE04DEF027B3}"/>
              </a:ext>
            </a:extLst>
          </p:cNvPr>
          <p:cNvGrpSpPr/>
          <p:nvPr/>
        </p:nvGrpSpPr>
        <p:grpSpPr>
          <a:xfrm>
            <a:off x="7169779" y="4598950"/>
            <a:ext cx="4257179" cy="957852"/>
            <a:chOff x="4854651" y="2417674"/>
            <a:chExt cx="3192924" cy="697900"/>
          </a:xfrm>
        </p:grpSpPr>
        <p:cxnSp>
          <p:nvCxnSpPr>
            <p:cNvPr id="19" name="Straight Connector 1">
              <a:extLst>
                <a:ext uri="{FF2B5EF4-FFF2-40B4-BE49-F238E27FC236}">
                  <a16:creationId xmlns:a16="http://schemas.microsoft.com/office/drawing/2014/main" id="{5189D184-4EB6-4E6A-BCF0-1A58019914D8}"/>
                </a:ext>
              </a:extLst>
            </p:cNvPr>
            <p:cNvCxnSpPr/>
            <p:nvPr/>
          </p:nvCxnSpPr>
          <p:spPr>
            <a:xfrm>
              <a:off x="4854651" y="2540519"/>
              <a:ext cx="1484239" cy="15490"/>
            </a:xfrm>
            <a:prstGeom prst="line">
              <a:avLst/>
            </a:prstGeom>
            <a:ln w="12700">
              <a:solidFill>
                <a:schemeClr val="bg1">
                  <a:lumMod val="65000"/>
                </a:schemeClr>
              </a:solidFill>
              <a:tailEnd type="ova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0" name="组合 19">
              <a:extLst>
                <a:ext uri="{FF2B5EF4-FFF2-40B4-BE49-F238E27FC236}">
                  <a16:creationId xmlns:a16="http://schemas.microsoft.com/office/drawing/2014/main" id="{8ED606C0-EC1C-41B8-A8F4-93102DF8C8AD}"/>
                </a:ext>
              </a:extLst>
            </p:cNvPr>
            <p:cNvGrpSpPr/>
            <p:nvPr/>
          </p:nvGrpSpPr>
          <p:grpSpPr>
            <a:xfrm>
              <a:off x="6412546" y="2417674"/>
              <a:ext cx="1635029" cy="697900"/>
              <a:chOff x="6412546" y="2417674"/>
              <a:chExt cx="1635029" cy="697900"/>
            </a:xfrm>
          </p:grpSpPr>
          <p:sp>
            <p:nvSpPr>
              <p:cNvPr id="21" name="Rounded Rectangle 43">
                <a:extLst>
                  <a:ext uri="{FF2B5EF4-FFF2-40B4-BE49-F238E27FC236}">
                    <a16:creationId xmlns:a16="http://schemas.microsoft.com/office/drawing/2014/main" id="{FD520EBD-EC82-429F-ABF4-D50E9231A440}"/>
                  </a:ext>
                </a:extLst>
              </p:cNvPr>
              <p:cNvSpPr/>
              <p:nvPr/>
            </p:nvSpPr>
            <p:spPr>
              <a:xfrm>
                <a:off x="6412546" y="2417674"/>
                <a:ext cx="817514" cy="220589"/>
              </a:xfrm>
              <a:prstGeom prst="roundRect">
                <a:avLst>
                  <a:gd name="adj" fmla="val 46832"/>
                </a:avLst>
              </a:prstGeom>
              <a:solidFill>
                <a:schemeClr val="accent4"/>
              </a:solidFill>
              <a:ln>
                <a:noFill/>
              </a:ln>
              <a:effectLst>
                <a:outerShdw blurRad="88900" dist="88900" dir="5400000" algn="t" rotWithShape="0">
                  <a:schemeClr val="tx1">
                    <a:lumMod val="75000"/>
                    <a:lumOff val="25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2139"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2" name="TextBox 35">
                <a:extLst>
                  <a:ext uri="{FF2B5EF4-FFF2-40B4-BE49-F238E27FC236}">
                    <a16:creationId xmlns:a16="http://schemas.microsoft.com/office/drawing/2014/main" id="{FE4263BC-0401-4926-8A56-601B286A0628}"/>
                  </a:ext>
                </a:extLst>
              </p:cNvPr>
              <p:cNvSpPr txBox="1"/>
              <p:nvPr/>
            </p:nvSpPr>
            <p:spPr>
              <a:xfrm>
                <a:off x="6494767" y="2421068"/>
                <a:ext cx="653071" cy="21719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337" b="1" i="0" u="none" strike="noStrike" kern="1200" cap="none" spc="0" normalizeH="0" baseline="0" noProof="0" dirty="0">
                    <a:ln>
                      <a:noFill/>
                    </a:ln>
                    <a:solidFill>
                      <a:prstClr val="white"/>
                    </a:solidFill>
                    <a:effectLst/>
                    <a:uLnTx/>
                    <a:uFillTx/>
                    <a:latin typeface="微软雅黑"/>
                    <a:ea typeface="微软雅黑"/>
                    <a:cs typeface="+mn-cs"/>
                  </a:rPr>
                  <a:t>添加内容</a:t>
                </a:r>
                <a:endParaRPr kumimoji="0" lang="id-ID" sz="1337" b="1"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3" name="TextBox 36">
                <a:extLst>
                  <a:ext uri="{FF2B5EF4-FFF2-40B4-BE49-F238E27FC236}">
                    <a16:creationId xmlns:a16="http://schemas.microsoft.com/office/drawing/2014/main" id="{C42C8497-DBE2-429F-AE2A-1AA8D2EA022D}"/>
                  </a:ext>
                </a:extLst>
              </p:cNvPr>
              <p:cNvSpPr txBox="1"/>
              <p:nvPr/>
            </p:nvSpPr>
            <p:spPr>
              <a:xfrm>
                <a:off x="6412546" y="2668431"/>
                <a:ext cx="1635029" cy="44714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添加你的内容文字，添加你的内容文字，添加你的</a:t>
                </a:r>
                <a:endParaRPr kumimoji="0" lang="id-ID" sz="12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p:txBody>
          </p:sp>
        </p:grpSp>
      </p:grpSp>
      <p:grpSp>
        <p:nvGrpSpPr>
          <p:cNvPr id="24" name="组合 23">
            <a:extLst>
              <a:ext uri="{FF2B5EF4-FFF2-40B4-BE49-F238E27FC236}">
                <a16:creationId xmlns:a16="http://schemas.microsoft.com/office/drawing/2014/main" id="{830BBA0A-43A1-4EDD-A760-4B482FCFB8BC}"/>
              </a:ext>
            </a:extLst>
          </p:cNvPr>
          <p:cNvGrpSpPr/>
          <p:nvPr/>
        </p:nvGrpSpPr>
        <p:grpSpPr>
          <a:xfrm>
            <a:off x="1679569" y="2330842"/>
            <a:ext cx="3961412" cy="1025807"/>
            <a:chOff x="1097890" y="1891967"/>
            <a:chExt cx="2971096" cy="747414"/>
          </a:xfrm>
        </p:grpSpPr>
        <p:sp>
          <p:nvSpPr>
            <p:cNvPr id="25" name="Rounded Rectangle 43">
              <a:extLst>
                <a:ext uri="{FF2B5EF4-FFF2-40B4-BE49-F238E27FC236}">
                  <a16:creationId xmlns:a16="http://schemas.microsoft.com/office/drawing/2014/main" id="{A155744F-C5F1-4D87-A9BB-E0846BBDEED5}"/>
                </a:ext>
              </a:extLst>
            </p:cNvPr>
            <p:cNvSpPr/>
            <p:nvPr/>
          </p:nvSpPr>
          <p:spPr>
            <a:xfrm>
              <a:off x="1952894" y="1917570"/>
              <a:ext cx="768382" cy="195578"/>
            </a:xfrm>
            <a:prstGeom prst="roundRect">
              <a:avLst>
                <a:gd name="adj" fmla="val 46832"/>
              </a:avLst>
            </a:prstGeom>
            <a:solidFill>
              <a:srgbClr val="00B0F0"/>
            </a:solidFill>
            <a:ln>
              <a:noFill/>
            </a:ln>
            <a:effectLst>
              <a:outerShdw blurRad="165100" dist="127000" dir="5400000" sx="92000" sy="92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2139"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6" name="TextBox 115">
              <a:extLst>
                <a:ext uri="{FF2B5EF4-FFF2-40B4-BE49-F238E27FC236}">
                  <a16:creationId xmlns:a16="http://schemas.microsoft.com/office/drawing/2014/main" id="{0D879A06-E042-4040-AA5E-16014CFAE51B}"/>
                </a:ext>
              </a:extLst>
            </p:cNvPr>
            <p:cNvSpPr txBox="1"/>
            <p:nvPr/>
          </p:nvSpPr>
          <p:spPr>
            <a:xfrm>
              <a:off x="2010548" y="1891967"/>
              <a:ext cx="653071" cy="21719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337" b="1" i="0" u="none" strike="noStrike" kern="1200" cap="none" spc="0" normalizeH="0" baseline="0" noProof="0" dirty="0">
                  <a:ln>
                    <a:noFill/>
                  </a:ln>
                  <a:solidFill>
                    <a:prstClr val="white"/>
                  </a:solidFill>
                  <a:effectLst/>
                  <a:uLnTx/>
                  <a:uFillTx/>
                  <a:latin typeface="微软雅黑"/>
                  <a:ea typeface="微软雅黑"/>
                  <a:cs typeface="+mn-cs"/>
                </a:rPr>
                <a:t>添加内容</a:t>
              </a:r>
              <a:endParaRPr kumimoji="0" lang="id-ID" sz="1337" b="1" i="0" u="none" strike="noStrike" kern="1200" cap="none" spc="0" normalizeH="0" baseline="0" noProof="0" dirty="0">
                <a:ln>
                  <a:noFill/>
                </a:ln>
                <a:solidFill>
                  <a:prstClr val="white"/>
                </a:solidFill>
                <a:effectLst/>
                <a:uLnTx/>
                <a:uFillTx/>
                <a:latin typeface="微软雅黑"/>
                <a:ea typeface="微软雅黑"/>
                <a:cs typeface="+mn-cs"/>
              </a:endParaRPr>
            </a:p>
          </p:txBody>
        </p:sp>
        <p:cxnSp>
          <p:nvCxnSpPr>
            <p:cNvPr id="27" name="Straight Connector 1">
              <a:extLst>
                <a:ext uri="{FF2B5EF4-FFF2-40B4-BE49-F238E27FC236}">
                  <a16:creationId xmlns:a16="http://schemas.microsoft.com/office/drawing/2014/main" id="{31C44E4B-6F01-4C90-8960-11C123B3157F}"/>
                </a:ext>
              </a:extLst>
            </p:cNvPr>
            <p:cNvCxnSpPr/>
            <p:nvPr/>
          </p:nvCxnSpPr>
          <p:spPr>
            <a:xfrm flipH="1">
              <a:off x="2835798" y="2008102"/>
              <a:ext cx="1233188" cy="0"/>
            </a:xfrm>
            <a:prstGeom prst="line">
              <a:avLst/>
            </a:prstGeom>
            <a:ln w="12700">
              <a:solidFill>
                <a:schemeClr val="bg1">
                  <a:lumMod val="65000"/>
                </a:schemeClr>
              </a:solidFill>
              <a:tailEnd type="ova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8" name="TextBox 117">
              <a:extLst>
                <a:ext uri="{FF2B5EF4-FFF2-40B4-BE49-F238E27FC236}">
                  <a16:creationId xmlns:a16="http://schemas.microsoft.com/office/drawing/2014/main" id="{AAC3371B-165A-4976-96D9-31CAAE0C8E1B}"/>
                </a:ext>
              </a:extLst>
            </p:cNvPr>
            <p:cNvSpPr txBox="1"/>
            <p:nvPr/>
          </p:nvSpPr>
          <p:spPr>
            <a:xfrm>
              <a:off x="1097890" y="2192237"/>
              <a:ext cx="1635029" cy="447144"/>
            </a:xfrm>
            <a:prstGeom prst="rect">
              <a:avLst/>
            </a:prstGeom>
            <a:noFill/>
          </p:spPr>
          <p:txBody>
            <a:bodyPr wrap="square" rtlCol="0">
              <a:spAutoFit/>
            </a:bodyPr>
            <a:lstStyle/>
            <a:p>
              <a:pPr marL="0" marR="0" lvl="0" indent="0" algn="r" defTabSz="914400" rtl="0" eaLnBrk="1" fontAlgn="auto" latinLnBrk="0" hangingPunct="1">
                <a:lnSpc>
                  <a:spcPct val="15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添加你的内容文字，添加你的内容文字，添加你的</a:t>
              </a:r>
              <a:endParaRPr kumimoji="0" lang="id-ID" sz="12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p:txBody>
        </p:sp>
      </p:grpSp>
      <p:grpSp>
        <p:nvGrpSpPr>
          <p:cNvPr id="29" name="组合 28">
            <a:extLst>
              <a:ext uri="{FF2B5EF4-FFF2-40B4-BE49-F238E27FC236}">
                <a16:creationId xmlns:a16="http://schemas.microsoft.com/office/drawing/2014/main" id="{304B4B92-55BC-4AAD-81F2-B823EF6818F3}"/>
              </a:ext>
            </a:extLst>
          </p:cNvPr>
          <p:cNvGrpSpPr/>
          <p:nvPr/>
        </p:nvGrpSpPr>
        <p:grpSpPr>
          <a:xfrm>
            <a:off x="1729553" y="4013307"/>
            <a:ext cx="3961412" cy="992001"/>
            <a:chOff x="1097890" y="3117831"/>
            <a:chExt cx="2971096" cy="722782"/>
          </a:xfrm>
        </p:grpSpPr>
        <p:sp>
          <p:nvSpPr>
            <p:cNvPr id="30" name="Rounded Rectangle 43">
              <a:extLst>
                <a:ext uri="{FF2B5EF4-FFF2-40B4-BE49-F238E27FC236}">
                  <a16:creationId xmlns:a16="http://schemas.microsoft.com/office/drawing/2014/main" id="{DCDD4FEE-2D2D-4D03-BE9E-A07FD9483341}"/>
                </a:ext>
              </a:extLst>
            </p:cNvPr>
            <p:cNvSpPr/>
            <p:nvPr/>
          </p:nvSpPr>
          <p:spPr>
            <a:xfrm>
              <a:off x="1915404" y="3141706"/>
              <a:ext cx="805872" cy="201686"/>
            </a:xfrm>
            <a:prstGeom prst="roundRect">
              <a:avLst>
                <a:gd name="adj" fmla="val 46832"/>
              </a:avLst>
            </a:prstGeom>
            <a:solidFill>
              <a:schemeClr val="accent3"/>
            </a:solidFill>
            <a:ln>
              <a:noFill/>
            </a:ln>
            <a:effectLst>
              <a:outerShdw blurRad="215900" dist="114300" dir="3240000" sx="97000" sy="97000" algn="t"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2139"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1" name="TextBox 120">
              <a:extLst>
                <a:ext uri="{FF2B5EF4-FFF2-40B4-BE49-F238E27FC236}">
                  <a16:creationId xmlns:a16="http://schemas.microsoft.com/office/drawing/2014/main" id="{A73A2E1B-B0E0-40A0-A43E-8D1CDE5C03EE}"/>
                </a:ext>
              </a:extLst>
            </p:cNvPr>
            <p:cNvSpPr txBox="1"/>
            <p:nvPr/>
          </p:nvSpPr>
          <p:spPr>
            <a:xfrm>
              <a:off x="1995610" y="3117831"/>
              <a:ext cx="653071" cy="21719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337" b="1" i="0" u="none" strike="noStrike" kern="1200" cap="none" spc="0" normalizeH="0" baseline="0" noProof="0" dirty="0">
                  <a:ln>
                    <a:noFill/>
                  </a:ln>
                  <a:solidFill>
                    <a:prstClr val="white"/>
                  </a:solidFill>
                  <a:effectLst/>
                  <a:uLnTx/>
                  <a:uFillTx/>
                  <a:latin typeface="微软雅黑"/>
                  <a:ea typeface="微软雅黑"/>
                  <a:cs typeface="+mn-cs"/>
                </a:rPr>
                <a:t>添加内容</a:t>
              </a:r>
              <a:endParaRPr kumimoji="0" lang="id-ID" sz="1337" b="1" i="0" u="none" strike="noStrike" kern="1200" cap="none" spc="0" normalizeH="0" baseline="0" noProof="0" dirty="0">
                <a:ln>
                  <a:noFill/>
                </a:ln>
                <a:solidFill>
                  <a:prstClr val="white"/>
                </a:solidFill>
                <a:effectLst/>
                <a:uLnTx/>
                <a:uFillTx/>
                <a:latin typeface="微软雅黑"/>
                <a:ea typeface="微软雅黑"/>
                <a:cs typeface="+mn-cs"/>
              </a:endParaRPr>
            </a:p>
          </p:txBody>
        </p:sp>
        <p:cxnSp>
          <p:nvCxnSpPr>
            <p:cNvPr id="32" name="Straight Connector 1">
              <a:extLst>
                <a:ext uri="{FF2B5EF4-FFF2-40B4-BE49-F238E27FC236}">
                  <a16:creationId xmlns:a16="http://schemas.microsoft.com/office/drawing/2014/main" id="{2A61CC3E-82D1-4EC1-90F5-5D9C1FD85C29}"/>
                </a:ext>
              </a:extLst>
            </p:cNvPr>
            <p:cNvCxnSpPr/>
            <p:nvPr/>
          </p:nvCxnSpPr>
          <p:spPr>
            <a:xfrm flipH="1">
              <a:off x="2835798" y="3215712"/>
              <a:ext cx="1233188" cy="22634"/>
            </a:xfrm>
            <a:prstGeom prst="line">
              <a:avLst/>
            </a:prstGeom>
            <a:ln w="12700">
              <a:solidFill>
                <a:schemeClr val="bg1">
                  <a:lumMod val="65000"/>
                </a:schemeClr>
              </a:solidFill>
              <a:tailEnd type="ova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3" name="TextBox 122">
              <a:extLst>
                <a:ext uri="{FF2B5EF4-FFF2-40B4-BE49-F238E27FC236}">
                  <a16:creationId xmlns:a16="http://schemas.microsoft.com/office/drawing/2014/main" id="{5E500973-131D-43DC-B0DF-10DD17245F81}"/>
                </a:ext>
              </a:extLst>
            </p:cNvPr>
            <p:cNvSpPr txBox="1"/>
            <p:nvPr/>
          </p:nvSpPr>
          <p:spPr>
            <a:xfrm>
              <a:off x="1097890" y="3393469"/>
              <a:ext cx="1635029" cy="377252"/>
            </a:xfrm>
            <a:prstGeom prst="rect">
              <a:avLst/>
            </a:prstGeom>
            <a:noFill/>
          </p:spPr>
          <p:txBody>
            <a:bodyPr wrap="square" rtlCol="0">
              <a:spAutoFit/>
            </a:bodyPr>
            <a:lstStyle>
              <a:defPPr>
                <a:defRPr lang="zh-CN"/>
              </a:defPPr>
              <a:lvl1pPr algn="r">
                <a:lnSpc>
                  <a:spcPct val="150000"/>
                </a:lnSpc>
                <a:defRPr sz="1200">
                  <a:solidFill>
                    <a:schemeClr val="tx1">
                      <a:lumMod val="75000"/>
                      <a:lumOff val="25000"/>
                    </a:schemeClr>
                  </a:solidFill>
                  <a:latin typeface="+mj-ea"/>
                  <a:ea typeface="+mj-ea"/>
                </a:defRPr>
              </a:lvl1pPr>
            </a:lstStyle>
            <a:p>
              <a:pPr marL="0" marR="0" lvl="0" indent="0" algn="r" defTabSz="914400" rtl="0" eaLnBrk="1" fontAlgn="auto" latinLnBrk="0" hangingPunct="1">
                <a:lnSpc>
                  <a:spcPct val="15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添加你的内容文字，添加你的内容文字，添加你的</a:t>
              </a:r>
              <a:endParaRPr kumimoji="0" lang="id-ID" sz="12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p:txBody>
        </p:sp>
      </p:grpSp>
      <p:grpSp>
        <p:nvGrpSpPr>
          <p:cNvPr id="34" name="组合 33">
            <a:extLst>
              <a:ext uri="{FF2B5EF4-FFF2-40B4-BE49-F238E27FC236}">
                <a16:creationId xmlns:a16="http://schemas.microsoft.com/office/drawing/2014/main" id="{461E8729-57AF-4ACA-845D-E562011942C8}"/>
              </a:ext>
            </a:extLst>
          </p:cNvPr>
          <p:cNvGrpSpPr/>
          <p:nvPr/>
        </p:nvGrpSpPr>
        <p:grpSpPr>
          <a:xfrm>
            <a:off x="6738506" y="3063907"/>
            <a:ext cx="4257177" cy="961204"/>
            <a:chOff x="4854651" y="2415233"/>
            <a:chExt cx="3192922" cy="700343"/>
          </a:xfrm>
        </p:grpSpPr>
        <p:cxnSp>
          <p:nvCxnSpPr>
            <p:cNvPr id="35" name="Straight Connector 1">
              <a:extLst>
                <a:ext uri="{FF2B5EF4-FFF2-40B4-BE49-F238E27FC236}">
                  <a16:creationId xmlns:a16="http://schemas.microsoft.com/office/drawing/2014/main" id="{2095F455-C4F9-49A4-A856-2CAECCF36E4E}"/>
                </a:ext>
              </a:extLst>
            </p:cNvPr>
            <p:cNvCxnSpPr/>
            <p:nvPr/>
          </p:nvCxnSpPr>
          <p:spPr>
            <a:xfrm>
              <a:off x="4854651" y="2540519"/>
              <a:ext cx="1484239" cy="15490"/>
            </a:xfrm>
            <a:prstGeom prst="line">
              <a:avLst/>
            </a:prstGeom>
            <a:ln w="12700">
              <a:solidFill>
                <a:schemeClr val="bg1">
                  <a:lumMod val="65000"/>
                </a:schemeClr>
              </a:solidFill>
              <a:tailEnd type="ova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36" name="组合 35">
              <a:extLst>
                <a:ext uri="{FF2B5EF4-FFF2-40B4-BE49-F238E27FC236}">
                  <a16:creationId xmlns:a16="http://schemas.microsoft.com/office/drawing/2014/main" id="{0F5F121F-C10B-4423-9FE4-FC6961EA7AF5}"/>
                </a:ext>
              </a:extLst>
            </p:cNvPr>
            <p:cNvGrpSpPr/>
            <p:nvPr/>
          </p:nvGrpSpPr>
          <p:grpSpPr>
            <a:xfrm>
              <a:off x="6412544" y="2415233"/>
              <a:ext cx="1635029" cy="700343"/>
              <a:chOff x="6412544" y="2415233"/>
              <a:chExt cx="1635029" cy="700343"/>
            </a:xfrm>
          </p:grpSpPr>
          <p:sp>
            <p:nvSpPr>
              <p:cNvPr id="37" name="Rounded Rectangle 43">
                <a:extLst>
                  <a:ext uri="{FF2B5EF4-FFF2-40B4-BE49-F238E27FC236}">
                    <a16:creationId xmlns:a16="http://schemas.microsoft.com/office/drawing/2014/main" id="{0D3B9798-CE3E-48C8-AEBE-CCC0580084C1}"/>
                  </a:ext>
                </a:extLst>
              </p:cNvPr>
              <p:cNvSpPr/>
              <p:nvPr/>
            </p:nvSpPr>
            <p:spPr>
              <a:xfrm>
                <a:off x="6412546" y="2417674"/>
                <a:ext cx="817514" cy="220589"/>
              </a:xfrm>
              <a:prstGeom prst="roundRect">
                <a:avLst>
                  <a:gd name="adj" fmla="val 46832"/>
                </a:avLst>
              </a:prstGeom>
              <a:solidFill>
                <a:schemeClr val="accent2"/>
              </a:solidFill>
              <a:ln>
                <a:noFill/>
              </a:ln>
              <a:effectLst>
                <a:outerShdw blurRad="88900" dist="88900" dir="5400000" algn="t" rotWithShape="0">
                  <a:schemeClr val="tx1">
                    <a:lumMod val="75000"/>
                    <a:lumOff val="25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2139"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8" name="TextBox 127">
                <a:extLst>
                  <a:ext uri="{FF2B5EF4-FFF2-40B4-BE49-F238E27FC236}">
                    <a16:creationId xmlns:a16="http://schemas.microsoft.com/office/drawing/2014/main" id="{7FA471B5-C491-42F8-B4D7-E8A7C1990C44}"/>
                  </a:ext>
                </a:extLst>
              </p:cNvPr>
              <p:cNvSpPr txBox="1"/>
              <p:nvPr/>
            </p:nvSpPr>
            <p:spPr>
              <a:xfrm>
                <a:off x="6514980" y="2415233"/>
                <a:ext cx="653071" cy="21719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337" b="1" i="0" u="none" strike="noStrike" kern="1200" cap="none" spc="0" normalizeH="0" baseline="0" noProof="0" dirty="0">
                    <a:ln>
                      <a:noFill/>
                    </a:ln>
                    <a:solidFill>
                      <a:prstClr val="white"/>
                    </a:solidFill>
                    <a:effectLst/>
                    <a:uLnTx/>
                    <a:uFillTx/>
                    <a:latin typeface="微软雅黑"/>
                    <a:ea typeface="微软雅黑"/>
                    <a:cs typeface="+mn-cs"/>
                  </a:rPr>
                  <a:t>添加内容</a:t>
                </a:r>
                <a:endParaRPr kumimoji="0" lang="id-ID" sz="1337" b="1"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39" name="TextBox 128">
                <a:extLst>
                  <a:ext uri="{FF2B5EF4-FFF2-40B4-BE49-F238E27FC236}">
                    <a16:creationId xmlns:a16="http://schemas.microsoft.com/office/drawing/2014/main" id="{327917CD-57DC-4C7B-AE34-00E307DCA65E}"/>
                  </a:ext>
                </a:extLst>
              </p:cNvPr>
              <p:cNvSpPr txBox="1"/>
              <p:nvPr/>
            </p:nvSpPr>
            <p:spPr>
              <a:xfrm>
                <a:off x="6412544" y="2668432"/>
                <a:ext cx="1635029" cy="44714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rPr>
                  <a:t>添加你的内容文字，添加你的内容文字，添加你的</a:t>
                </a:r>
                <a:endParaRPr kumimoji="0" lang="id-ID" sz="12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cs"/>
                </a:endParaRPr>
              </a:p>
            </p:txBody>
          </p:sp>
        </p:grpSp>
      </p:grpSp>
      <p:sp>
        <p:nvSpPr>
          <p:cNvPr id="40" name="Freeform 6">
            <a:extLst>
              <a:ext uri="{FF2B5EF4-FFF2-40B4-BE49-F238E27FC236}">
                <a16:creationId xmlns:a16="http://schemas.microsoft.com/office/drawing/2014/main" id="{56B2AF99-B9D5-4237-BB27-ABFBD5416F92}"/>
              </a:ext>
            </a:extLst>
          </p:cNvPr>
          <p:cNvSpPr/>
          <p:nvPr/>
        </p:nvSpPr>
        <p:spPr bwMode="auto">
          <a:xfrm>
            <a:off x="5486876" y="1696417"/>
            <a:ext cx="1251629" cy="1119499"/>
          </a:xfrm>
          <a:custGeom>
            <a:avLst/>
            <a:gdLst>
              <a:gd name="T0" fmla="*/ 0 w 267"/>
              <a:gd name="T1" fmla="*/ 232 h 232"/>
              <a:gd name="T2" fmla="*/ 135 w 267"/>
              <a:gd name="T3" fmla="*/ 0 h 232"/>
              <a:gd name="T4" fmla="*/ 267 w 267"/>
              <a:gd name="T5" fmla="*/ 232 h 232"/>
              <a:gd name="T6" fmla="*/ 0 w 267"/>
              <a:gd name="T7" fmla="*/ 232 h 232"/>
            </a:gdLst>
            <a:ahLst/>
            <a:cxnLst>
              <a:cxn ang="0">
                <a:pos x="T0" y="T1"/>
              </a:cxn>
              <a:cxn ang="0">
                <a:pos x="T2" y="T3"/>
              </a:cxn>
              <a:cxn ang="0">
                <a:pos x="T4" y="T5"/>
              </a:cxn>
              <a:cxn ang="0">
                <a:pos x="T6" y="T7"/>
              </a:cxn>
            </a:cxnLst>
            <a:rect l="0" t="0" r="r" b="b"/>
            <a:pathLst>
              <a:path w="267" h="232">
                <a:moveTo>
                  <a:pt x="0" y="232"/>
                </a:moveTo>
                <a:lnTo>
                  <a:pt x="135" y="0"/>
                </a:lnTo>
                <a:lnTo>
                  <a:pt x="267" y="232"/>
                </a:lnTo>
                <a:lnTo>
                  <a:pt x="0" y="232"/>
                </a:lnTo>
                <a:close/>
              </a:path>
            </a:pathLst>
          </a:custGeom>
          <a:solidFill>
            <a:srgbClr val="00B0F0"/>
          </a:solidFill>
          <a:ln w="5" cap="flat">
            <a:noFill/>
            <a:prstDash val="solid"/>
            <a:miter lim="800000"/>
          </a:ln>
        </p:spPr>
        <p:txBody>
          <a:bodyPr vert="horz" wrap="square" lIns="123149" tIns="61575" rIns="123149" bIns="61575"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96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增长</a:t>
            </a:r>
          </a:p>
        </p:txBody>
      </p:sp>
      <p:sp>
        <p:nvSpPr>
          <p:cNvPr id="41" name="Freeform 7">
            <a:extLst>
              <a:ext uri="{FF2B5EF4-FFF2-40B4-BE49-F238E27FC236}">
                <a16:creationId xmlns:a16="http://schemas.microsoft.com/office/drawing/2014/main" id="{4A49BDE4-D4D3-4F4F-9AC5-D07FFD50A8F5}"/>
              </a:ext>
            </a:extLst>
          </p:cNvPr>
          <p:cNvSpPr/>
          <p:nvPr/>
        </p:nvSpPr>
        <p:spPr bwMode="auto">
          <a:xfrm>
            <a:off x="5055603" y="3052371"/>
            <a:ext cx="2114176" cy="525972"/>
          </a:xfrm>
          <a:custGeom>
            <a:avLst/>
            <a:gdLst>
              <a:gd name="T0" fmla="*/ 0 w 451"/>
              <a:gd name="T1" fmla="*/ 109 h 109"/>
              <a:gd name="T2" fmla="*/ 64 w 451"/>
              <a:gd name="T3" fmla="*/ 0 h 109"/>
              <a:gd name="T4" fmla="*/ 387 w 451"/>
              <a:gd name="T5" fmla="*/ 0 h 109"/>
              <a:gd name="T6" fmla="*/ 451 w 451"/>
              <a:gd name="T7" fmla="*/ 109 h 109"/>
              <a:gd name="T8" fmla="*/ 0 w 451"/>
              <a:gd name="T9" fmla="*/ 109 h 109"/>
            </a:gdLst>
            <a:ahLst/>
            <a:cxnLst>
              <a:cxn ang="0">
                <a:pos x="T0" y="T1"/>
              </a:cxn>
              <a:cxn ang="0">
                <a:pos x="T2" y="T3"/>
              </a:cxn>
              <a:cxn ang="0">
                <a:pos x="T4" y="T5"/>
              </a:cxn>
              <a:cxn ang="0">
                <a:pos x="T6" y="T7"/>
              </a:cxn>
              <a:cxn ang="0">
                <a:pos x="T8" y="T9"/>
              </a:cxn>
            </a:cxnLst>
            <a:rect l="0" t="0" r="r" b="b"/>
            <a:pathLst>
              <a:path w="451" h="109">
                <a:moveTo>
                  <a:pt x="0" y="109"/>
                </a:moveTo>
                <a:lnTo>
                  <a:pt x="64" y="0"/>
                </a:lnTo>
                <a:lnTo>
                  <a:pt x="387" y="0"/>
                </a:lnTo>
                <a:lnTo>
                  <a:pt x="451" y="109"/>
                </a:lnTo>
                <a:lnTo>
                  <a:pt x="0" y="109"/>
                </a:lnTo>
                <a:close/>
              </a:path>
            </a:pathLst>
          </a:custGeom>
          <a:solidFill>
            <a:schemeClr val="accent2"/>
          </a:solidFill>
          <a:ln w="5" cap="flat">
            <a:noFill/>
            <a:prstDash val="solid"/>
            <a:miter lim="800000"/>
          </a:ln>
        </p:spPr>
        <p:txBody>
          <a:bodyPr vert="horz" wrap="square" lIns="123149" tIns="61575" rIns="123149" bIns="61575"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96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添加内容</a:t>
            </a:r>
          </a:p>
        </p:txBody>
      </p:sp>
      <p:sp>
        <p:nvSpPr>
          <p:cNvPr id="42" name="Freeform 8">
            <a:extLst>
              <a:ext uri="{FF2B5EF4-FFF2-40B4-BE49-F238E27FC236}">
                <a16:creationId xmlns:a16="http://schemas.microsoft.com/office/drawing/2014/main" id="{ECABF24E-5DEC-4D4B-8BC2-06F7C94FF5C4}"/>
              </a:ext>
            </a:extLst>
          </p:cNvPr>
          <p:cNvSpPr/>
          <p:nvPr/>
        </p:nvSpPr>
        <p:spPr bwMode="auto">
          <a:xfrm>
            <a:off x="4633712" y="3819612"/>
            <a:ext cx="2967345" cy="521147"/>
          </a:xfrm>
          <a:custGeom>
            <a:avLst/>
            <a:gdLst>
              <a:gd name="T0" fmla="*/ 0 w 633"/>
              <a:gd name="T1" fmla="*/ 108 h 108"/>
              <a:gd name="T2" fmla="*/ 62 w 633"/>
              <a:gd name="T3" fmla="*/ 0 h 108"/>
              <a:gd name="T4" fmla="*/ 570 w 633"/>
              <a:gd name="T5" fmla="*/ 0 h 108"/>
              <a:gd name="T6" fmla="*/ 633 w 633"/>
              <a:gd name="T7" fmla="*/ 108 h 108"/>
              <a:gd name="T8" fmla="*/ 0 w 633"/>
              <a:gd name="T9" fmla="*/ 108 h 108"/>
            </a:gdLst>
            <a:ahLst/>
            <a:cxnLst>
              <a:cxn ang="0">
                <a:pos x="T0" y="T1"/>
              </a:cxn>
              <a:cxn ang="0">
                <a:pos x="T2" y="T3"/>
              </a:cxn>
              <a:cxn ang="0">
                <a:pos x="T4" y="T5"/>
              </a:cxn>
              <a:cxn ang="0">
                <a:pos x="T6" y="T7"/>
              </a:cxn>
              <a:cxn ang="0">
                <a:pos x="T8" y="T9"/>
              </a:cxn>
            </a:cxnLst>
            <a:rect l="0" t="0" r="r" b="b"/>
            <a:pathLst>
              <a:path w="633" h="108">
                <a:moveTo>
                  <a:pt x="0" y="108"/>
                </a:moveTo>
                <a:lnTo>
                  <a:pt x="62" y="0"/>
                </a:lnTo>
                <a:lnTo>
                  <a:pt x="570" y="0"/>
                </a:lnTo>
                <a:lnTo>
                  <a:pt x="633" y="108"/>
                </a:lnTo>
                <a:lnTo>
                  <a:pt x="0" y="108"/>
                </a:lnTo>
                <a:close/>
              </a:path>
            </a:pathLst>
          </a:custGeom>
          <a:solidFill>
            <a:schemeClr val="accent3"/>
          </a:solidFill>
          <a:ln w="5" cap="flat">
            <a:noFill/>
            <a:prstDash val="solid"/>
            <a:miter lim="800000"/>
          </a:ln>
        </p:spPr>
        <p:txBody>
          <a:bodyPr vert="horz" wrap="square" lIns="123149" tIns="61575" rIns="123149" bIns="61575"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139"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添加内容</a:t>
            </a:r>
          </a:p>
        </p:txBody>
      </p:sp>
      <p:sp>
        <p:nvSpPr>
          <p:cNvPr id="43" name="Freeform 10">
            <a:extLst>
              <a:ext uri="{FF2B5EF4-FFF2-40B4-BE49-F238E27FC236}">
                <a16:creationId xmlns:a16="http://schemas.microsoft.com/office/drawing/2014/main" id="{7FF3891A-65B0-4923-81EC-58D546DFF283}"/>
              </a:ext>
            </a:extLst>
          </p:cNvPr>
          <p:cNvSpPr/>
          <p:nvPr/>
        </p:nvSpPr>
        <p:spPr bwMode="auto">
          <a:xfrm>
            <a:off x="5486877" y="2815919"/>
            <a:ext cx="1382888" cy="236447"/>
          </a:xfrm>
          <a:custGeom>
            <a:avLst/>
            <a:gdLst>
              <a:gd name="T0" fmla="*/ 0 w 295"/>
              <a:gd name="T1" fmla="*/ 0 h 49"/>
              <a:gd name="T2" fmla="*/ 206 w 295"/>
              <a:gd name="T3" fmla="*/ 0 h 49"/>
              <a:gd name="T4" fmla="*/ 295 w 295"/>
              <a:gd name="T5" fmla="*/ 49 h 49"/>
              <a:gd name="T6" fmla="*/ 90 w 295"/>
              <a:gd name="T7" fmla="*/ 49 h 49"/>
              <a:gd name="T8" fmla="*/ 0 w 295"/>
              <a:gd name="T9" fmla="*/ 0 h 49"/>
            </a:gdLst>
            <a:ahLst/>
            <a:cxnLst>
              <a:cxn ang="0">
                <a:pos x="T0" y="T1"/>
              </a:cxn>
              <a:cxn ang="0">
                <a:pos x="T2" y="T3"/>
              </a:cxn>
              <a:cxn ang="0">
                <a:pos x="T4" y="T5"/>
              </a:cxn>
              <a:cxn ang="0">
                <a:pos x="T6" y="T7"/>
              </a:cxn>
              <a:cxn ang="0">
                <a:pos x="T8" y="T9"/>
              </a:cxn>
            </a:cxnLst>
            <a:rect l="0" t="0" r="r" b="b"/>
            <a:pathLst>
              <a:path w="295" h="49">
                <a:moveTo>
                  <a:pt x="0" y="0"/>
                </a:moveTo>
                <a:lnTo>
                  <a:pt x="206" y="0"/>
                </a:lnTo>
                <a:lnTo>
                  <a:pt x="295" y="49"/>
                </a:lnTo>
                <a:lnTo>
                  <a:pt x="90" y="49"/>
                </a:lnTo>
                <a:lnTo>
                  <a:pt x="0" y="0"/>
                </a:lnTo>
                <a:close/>
              </a:path>
            </a:pathLst>
          </a:custGeom>
          <a:solidFill>
            <a:schemeClr val="bg1">
              <a:lumMod val="75000"/>
              <a:alpha val="79000"/>
            </a:schemeClr>
          </a:solidFill>
          <a:ln w="5" cap="flat">
            <a:noFill/>
            <a:prstDash val="solid"/>
            <a:miter lim="800000"/>
          </a:ln>
        </p:spPr>
        <p:txBody>
          <a:bodyPr vert="horz" wrap="square" lIns="123149" tIns="61575" rIns="123149" bIns="6157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44" name="Freeform 11">
            <a:extLst>
              <a:ext uri="{FF2B5EF4-FFF2-40B4-BE49-F238E27FC236}">
                <a16:creationId xmlns:a16="http://schemas.microsoft.com/office/drawing/2014/main" id="{A55B0713-0DE6-4933-B329-87621CCFB0D1}"/>
              </a:ext>
            </a:extLst>
          </p:cNvPr>
          <p:cNvSpPr/>
          <p:nvPr/>
        </p:nvSpPr>
        <p:spPr bwMode="auto">
          <a:xfrm>
            <a:off x="5055604" y="3578341"/>
            <a:ext cx="2250120" cy="241272"/>
          </a:xfrm>
          <a:custGeom>
            <a:avLst/>
            <a:gdLst>
              <a:gd name="T0" fmla="*/ 0 w 480"/>
              <a:gd name="T1" fmla="*/ 0 h 50"/>
              <a:gd name="T2" fmla="*/ 333 w 480"/>
              <a:gd name="T3" fmla="*/ 0 h 50"/>
              <a:gd name="T4" fmla="*/ 480 w 480"/>
              <a:gd name="T5" fmla="*/ 50 h 50"/>
              <a:gd name="T6" fmla="*/ 146 w 480"/>
              <a:gd name="T7" fmla="*/ 50 h 50"/>
              <a:gd name="T8" fmla="*/ 0 w 480"/>
              <a:gd name="T9" fmla="*/ 0 h 50"/>
            </a:gdLst>
            <a:ahLst/>
            <a:cxnLst>
              <a:cxn ang="0">
                <a:pos x="T0" y="T1"/>
              </a:cxn>
              <a:cxn ang="0">
                <a:pos x="T2" y="T3"/>
              </a:cxn>
              <a:cxn ang="0">
                <a:pos x="T4" y="T5"/>
              </a:cxn>
              <a:cxn ang="0">
                <a:pos x="T6" y="T7"/>
              </a:cxn>
              <a:cxn ang="0">
                <a:pos x="T8" y="T9"/>
              </a:cxn>
            </a:cxnLst>
            <a:rect l="0" t="0" r="r" b="b"/>
            <a:pathLst>
              <a:path w="480" h="50">
                <a:moveTo>
                  <a:pt x="0" y="0"/>
                </a:moveTo>
                <a:lnTo>
                  <a:pt x="333" y="0"/>
                </a:lnTo>
                <a:lnTo>
                  <a:pt x="480" y="50"/>
                </a:lnTo>
                <a:lnTo>
                  <a:pt x="146" y="50"/>
                </a:lnTo>
                <a:lnTo>
                  <a:pt x="0" y="0"/>
                </a:lnTo>
                <a:close/>
              </a:path>
            </a:pathLst>
          </a:custGeom>
          <a:solidFill>
            <a:schemeClr val="bg1">
              <a:lumMod val="75000"/>
              <a:alpha val="79000"/>
            </a:schemeClr>
          </a:solidFill>
          <a:ln w="5" cap="flat">
            <a:noFill/>
            <a:prstDash val="solid"/>
            <a:miter lim="800000"/>
          </a:ln>
        </p:spPr>
        <p:txBody>
          <a:bodyPr vert="horz" wrap="square" lIns="123149" tIns="61575" rIns="123149" bIns="6157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45" name="Freeform 12">
            <a:extLst>
              <a:ext uri="{FF2B5EF4-FFF2-40B4-BE49-F238E27FC236}">
                <a16:creationId xmlns:a16="http://schemas.microsoft.com/office/drawing/2014/main" id="{7CDB4D18-4CD4-4CF3-82B1-0D6B2E2AE1BC}"/>
              </a:ext>
            </a:extLst>
          </p:cNvPr>
          <p:cNvSpPr/>
          <p:nvPr/>
        </p:nvSpPr>
        <p:spPr bwMode="auto">
          <a:xfrm>
            <a:off x="4633706" y="4340759"/>
            <a:ext cx="3103289" cy="241272"/>
          </a:xfrm>
          <a:custGeom>
            <a:avLst/>
            <a:gdLst>
              <a:gd name="T0" fmla="*/ 0 w 662"/>
              <a:gd name="T1" fmla="*/ 0 h 50"/>
              <a:gd name="T2" fmla="*/ 461 w 662"/>
              <a:gd name="T3" fmla="*/ 0 h 50"/>
              <a:gd name="T4" fmla="*/ 662 w 662"/>
              <a:gd name="T5" fmla="*/ 50 h 50"/>
              <a:gd name="T6" fmla="*/ 201 w 662"/>
              <a:gd name="T7" fmla="*/ 50 h 50"/>
              <a:gd name="T8" fmla="*/ 0 w 662"/>
              <a:gd name="T9" fmla="*/ 0 h 50"/>
            </a:gdLst>
            <a:ahLst/>
            <a:cxnLst>
              <a:cxn ang="0">
                <a:pos x="T0" y="T1"/>
              </a:cxn>
              <a:cxn ang="0">
                <a:pos x="T2" y="T3"/>
              </a:cxn>
              <a:cxn ang="0">
                <a:pos x="T4" y="T5"/>
              </a:cxn>
              <a:cxn ang="0">
                <a:pos x="T6" y="T7"/>
              </a:cxn>
              <a:cxn ang="0">
                <a:pos x="T8" y="T9"/>
              </a:cxn>
            </a:cxnLst>
            <a:rect l="0" t="0" r="r" b="b"/>
            <a:pathLst>
              <a:path w="662" h="50">
                <a:moveTo>
                  <a:pt x="0" y="0"/>
                </a:moveTo>
                <a:lnTo>
                  <a:pt x="461" y="0"/>
                </a:lnTo>
                <a:lnTo>
                  <a:pt x="662" y="50"/>
                </a:lnTo>
                <a:lnTo>
                  <a:pt x="201" y="50"/>
                </a:lnTo>
                <a:lnTo>
                  <a:pt x="0" y="0"/>
                </a:lnTo>
                <a:close/>
              </a:path>
            </a:pathLst>
          </a:custGeom>
          <a:solidFill>
            <a:schemeClr val="bg1">
              <a:lumMod val="75000"/>
              <a:alpha val="79000"/>
            </a:schemeClr>
          </a:solidFill>
          <a:ln w="5" cap="flat">
            <a:noFill/>
            <a:prstDash val="solid"/>
            <a:miter lim="800000"/>
          </a:ln>
        </p:spPr>
        <p:txBody>
          <a:bodyPr vert="horz" wrap="square" lIns="123149" tIns="61575" rIns="123149" bIns="6157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46" name="Freeform 9">
            <a:extLst>
              <a:ext uri="{FF2B5EF4-FFF2-40B4-BE49-F238E27FC236}">
                <a16:creationId xmlns:a16="http://schemas.microsoft.com/office/drawing/2014/main" id="{E8C487D0-6E05-4D2A-916D-9BEEDF1A2044}"/>
              </a:ext>
            </a:extLst>
          </p:cNvPr>
          <p:cNvSpPr/>
          <p:nvPr/>
        </p:nvSpPr>
        <p:spPr bwMode="auto">
          <a:xfrm>
            <a:off x="3982107" y="4582028"/>
            <a:ext cx="4275227" cy="926481"/>
          </a:xfrm>
          <a:custGeom>
            <a:avLst/>
            <a:gdLst>
              <a:gd name="T0" fmla="*/ 0 w 912"/>
              <a:gd name="T1" fmla="*/ 192 h 192"/>
              <a:gd name="T2" fmla="*/ 111 w 912"/>
              <a:gd name="T3" fmla="*/ 0 h 192"/>
              <a:gd name="T4" fmla="*/ 801 w 912"/>
              <a:gd name="T5" fmla="*/ 0 h 192"/>
              <a:gd name="T6" fmla="*/ 912 w 912"/>
              <a:gd name="T7" fmla="*/ 192 h 192"/>
              <a:gd name="T8" fmla="*/ 0 w 912"/>
              <a:gd name="T9" fmla="*/ 192 h 192"/>
            </a:gdLst>
            <a:ahLst/>
            <a:cxnLst>
              <a:cxn ang="0">
                <a:pos x="T0" y="T1"/>
              </a:cxn>
              <a:cxn ang="0">
                <a:pos x="T2" y="T3"/>
              </a:cxn>
              <a:cxn ang="0">
                <a:pos x="T4" y="T5"/>
              </a:cxn>
              <a:cxn ang="0">
                <a:pos x="T6" y="T7"/>
              </a:cxn>
              <a:cxn ang="0">
                <a:pos x="T8" y="T9"/>
              </a:cxn>
            </a:cxnLst>
            <a:rect l="0" t="0" r="r" b="b"/>
            <a:pathLst>
              <a:path w="912" h="192">
                <a:moveTo>
                  <a:pt x="0" y="192"/>
                </a:moveTo>
                <a:lnTo>
                  <a:pt x="111" y="0"/>
                </a:lnTo>
                <a:lnTo>
                  <a:pt x="801" y="0"/>
                </a:lnTo>
                <a:lnTo>
                  <a:pt x="912" y="192"/>
                </a:lnTo>
                <a:lnTo>
                  <a:pt x="0" y="192"/>
                </a:lnTo>
                <a:close/>
              </a:path>
            </a:pathLst>
          </a:custGeom>
          <a:solidFill>
            <a:schemeClr val="accent4"/>
          </a:solidFill>
          <a:ln w="5" cap="flat">
            <a:noFill/>
            <a:prstDash val="solid"/>
            <a:miter lim="800000"/>
          </a:ln>
          <a:effectLst>
            <a:outerShdw blurRad="114300" dist="38100" dir="5400000" algn="t" rotWithShape="0">
              <a:prstClr val="black">
                <a:alpha val="23000"/>
              </a:prstClr>
            </a:outerShdw>
          </a:effectLst>
        </p:spPr>
        <p:txBody>
          <a:bodyPr vert="horz" wrap="square" lIns="123149" tIns="61575" rIns="123149" bIns="61575"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139"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添加内容</a:t>
            </a:r>
          </a:p>
        </p:txBody>
      </p:sp>
    </p:spTree>
    <p:extLst>
      <p:ext uri="{BB962C8B-B14F-4D97-AF65-F5344CB8AC3E}">
        <p14:creationId xmlns:p14="http://schemas.microsoft.com/office/powerpoint/2010/main" val="28376065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300"/>
                                        <p:tgtEl>
                                          <p:spTgt spid="46"/>
                                        </p:tgtEl>
                                      </p:cBhvr>
                                    </p:animEffect>
                                  </p:childTnLst>
                                </p:cTn>
                              </p:par>
                            </p:childTnLst>
                          </p:cTn>
                        </p:par>
                        <p:par>
                          <p:cTn id="8" fill="hold">
                            <p:stCondLst>
                              <p:cond delay="300"/>
                            </p:stCondLst>
                            <p:childTnLst>
                              <p:par>
                                <p:cTn id="9" presetID="22" presetClass="entr" presetSubtype="2"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wipe(right)">
                                      <p:cBhvr>
                                        <p:cTn id="11" dur="300"/>
                                        <p:tgtEl>
                                          <p:spTgt spid="45"/>
                                        </p:tgtEl>
                                      </p:cBhvr>
                                    </p:animEffect>
                                  </p:childTnLst>
                                </p:cTn>
                              </p:par>
                            </p:childTnLst>
                          </p:cTn>
                        </p:par>
                        <p:par>
                          <p:cTn id="12" fill="hold">
                            <p:stCondLst>
                              <p:cond delay="600"/>
                            </p:stCondLst>
                            <p:childTnLst>
                              <p:par>
                                <p:cTn id="13" presetID="22" presetClass="entr" presetSubtype="8" fill="hold" grpId="0" nodeType="after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wipe(left)">
                                      <p:cBhvr>
                                        <p:cTn id="15" dur="300"/>
                                        <p:tgtEl>
                                          <p:spTgt spid="42"/>
                                        </p:tgtEl>
                                      </p:cBhvr>
                                    </p:animEffect>
                                  </p:childTnLst>
                                </p:cTn>
                              </p:par>
                            </p:childTnLst>
                          </p:cTn>
                        </p:par>
                        <p:par>
                          <p:cTn id="16" fill="hold">
                            <p:stCondLst>
                              <p:cond delay="900"/>
                            </p:stCondLst>
                            <p:childTnLst>
                              <p:par>
                                <p:cTn id="17" presetID="22" presetClass="entr" presetSubtype="2" fill="hold" grpId="0"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wipe(right)">
                                      <p:cBhvr>
                                        <p:cTn id="19" dur="300"/>
                                        <p:tgtEl>
                                          <p:spTgt spid="44"/>
                                        </p:tgtEl>
                                      </p:cBhvr>
                                    </p:animEffect>
                                  </p:childTnLst>
                                </p:cTn>
                              </p:par>
                            </p:childTnLst>
                          </p:cTn>
                        </p:par>
                        <p:par>
                          <p:cTn id="20" fill="hold">
                            <p:stCondLst>
                              <p:cond delay="1200"/>
                            </p:stCondLst>
                            <p:childTnLst>
                              <p:par>
                                <p:cTn id="21" presetID="22" presetClass="entr" presetSubtype="8" fill="hold" grpId="0"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left)">
                                      <p:cBhvr>
                                        <p:cTn id="23" dur="300"/>
                                        <p:tgtEl>
                                          <p:spTgt spid="41"/>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wipe(right)">
                                      <p:cBhvr>
                                        <p:cTn id="27" dur="300"/>
                                        <p:tgtEl>
                                          <p:spTgt spid="43"/>
                                        </p:tgtEl>
                                      </p:cBhvr>
                                    </p:animEffect>
                                  </p:childTnLst>
                                </p:cTn>
                              </p:par>
                            </p:childTnLst>
                          </p:cTn>
                        </p:par>
                        <p:par>
                          <p:cTn id="28" fill="hold">
                            <p:stCondLst>
                              <p:cond delay="1800"/>
                            </p:stCondLst>
                            <p:childTnLst>
                              <p:par>
                                <p:cTn id="29" presetID="22" presetClass="entr" presetSubtype="4" fill="hold" grpId="0"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300"/>
                                        <p:tgtEl>
                                          <p:spTgt spid="40"/>
                                        </p:tgtEl>
                                      </p:cBhvr>
                                    </p:animEffect>
                                  </p:childTnLst>
                                </p:cTn>
                              </p:par>
                            </p:childTnLst>
                          </p:cTn>
                        </p:par>
                        <p:par>
                          <p:cTn id="32" fill="hold">
                            <p:stCondLst>
                              <p:cond delay="2100"/>
                            </p:stCondLst>
                            <p:childTnLst>
                              <p:par>
                                <p:cTn id="33" presetID="22" presetClass="entr" presetSubtype="2" fill="hold" nodeType="after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right)">
                                      <p:cBhvr>
                                        <p:cTn id="35" dur="500"/>
                                        <p:tgtEl>
                                          <p:spTgt spid="24"/>
                                        </p:tgtEl>
                                      </p:cBhvr>
                                    </p:animEffect>
                                  </p:childTnLst>
                                </p:cTn>
                              </p:par>
                              <p:par>
                                <p:cTn id="36" presetID="22" presetClass="entr" presetSubtype="8" fill="hold"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wipe(left)">
                                      <p:cBhvr>
                                        <p:cTn id="38" dur="500"/>
                                        <p:tgtEl>
                                          <p:spTgt spid="34"/>
                                        </p:tgtEl>
                                      </p:cBhvr>
                                    </p:animEffect>
                                  </p:childTnLst>
                                </p:cTn>
                              </p:par>
                              <p:par>
                                <p:cTn id="39" presetID="22" presetClass="entr" presetSubtype="2"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right)">
                                      <p:cBhvr>
                                        <p:cTn id="41" dur="500"/>
                                        <p:tgtEl>
                                          <p:spTgt spid="29"/>
                                        </p:tgtEl>
                                      </p:cBhvr>
                                    </p:animEffect>
                                  </p:childTnLst>
                                </p:cTn>
                              </p:par>
                              <p:par>
                                <p:cTn id="42" presetID="22" presetClass="entr" presetSubtype="8" fill="hold"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left)">
                                      <p:cBhvr>
                                        <p:cTn id="4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44" grpId="0" animBg="1"/>
      <p:bldP spid="45" grpId="0" animBg="1"/>
      <p:bldP spid="4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a:extLst>
              <a:ext uri="{28A0092B-C50C-407E-A947-70E740481C1C}">
                <a14:useLocalDpi xmlns:a14="http://schemas.microsoft.com/office/drawing/2010/main" val="0"/>
              </a:ext>
            </a:extLst>
          </a:blip>
          <a:srcRect l="1" t="27927" r="23069" b="21840"/>
          <a:stretch/>
        </p:blipFill>
        <p:spPr>
          <a:xfrm>
            <a:off x="255976" y="1683876"/>
            <a:ext cx="5345192" cy="3490247"/>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1473072" y="2845142"/>
            <a:ext cx="1864487"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142938"/>
                </a:solidFill>
                <a:effectLst/>
                <a:uLnTx/>
                <a:uFillTx/>
                <a:latin typeface="微软雅黑"/>
                <a:ea typeface="微软雅黑"/>
                <a:cs typeface="+mn-cs"/>
              </a:rPr>
              <a:t>PART 04</a:t>
            </a:r>
          </a:p>
        </p:txBody>
      </p:sp>
      <p:sp>
        <p:nvSpPr>
          <p:cNvPr id="4" name="文本框 3">
            <a:extLst>
              <a:ext uri="{FF2B5EF4-FFF2-40B4-BE49-F238E27FC236}">
                <a16:creationId xmlns:a16="http://schemas.microsoft.com/office/drawing/2014/main" id="{7D7DC5D2-6D98-48DE-8E5C-D20651A00016}"/>
              </a:ext>
            </a:extLst>
          </p:cNvPr>
          <p:cNvSpPr txBox="1"/>
          <p:nvPr/>
        </p:nvSpPr>
        <p:spPr>
          <a:xfrm>
            <a:off x="6078815" y="2598003"/>
            <a:ext cx="4640113" cy="83099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srgbClr val="142938"/>
                </a:solidFill>
                <a:effectLst/>
                <a:uLnTx/>
                <a:uFillTx/>
                <a:latin typeface="经典综艺体简" panose="02010609000101010101" pitchFamily="49" charset="-122"/>
                <a:ea typeface="经典综艺体简" panose="02010609000101010101" pitchFamily="49" charset="-122"/>
                <a:cs typeface="经典综艺体简" panose="02010609000101010101" pitchFamily="49" charset="-122"/>
              </a:rPr>
              <a:t>工作不足之处</a:t>
            </a:r>
          </a:p>
        </p:txBody>
      </p:sp>
      <p:sp>
        <p:nvSpPr>
          <p:cNvPr id="5" name="矩形 4">
            <a:extLst>
              <a:ext uri="{FF2B5EF4-FFF2-40B4-BE49-F238E27FC236}">
                <a16:creationId xmlns:a16="http://schemas.microsoft.com/office/drawing/2014/main" id="{E4B86FD1-B53D-42AD-B844-7B4095A15769}"/>
              </a:ext>
            </a:extLst>
          </p:cNvPr>
          <p:cNvSpPr/>
          <p:nvPr/>
        </p:nvSpPr>
        <p:spPr>
          <a:xfrm>
            <a:off x="6096000" y="3568417"/>
            <a:ext cx="5269511"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The user can demonstrate on a projector or computer, or print the presentation The user can demonstrate on a projector or computer, or print the presentation </a:t>
            </a: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7" name="等腰三角形 16">
            <a:extLst>
              <a:ext uri="{FF2B5EF4-FFF2-40B4-BE49-F238E27FC236}">
                <a16:creationId xmlns:a16="http://schemas.microsoft.com/office/drawing/2014/main" id="{F006F6EE-4F24-49B1-8812-894CF4759346}"/>
              </a:ext>
            </a:extLst>
          </p:cNvPr>
          <p:cNvSpPr/>
          <p:nvPr/>
        </p:nvSpPr>
        <p:spPr>
          <a:xfrm rot="7200000">
            <a:off x="10666075" y="3041517"/>
            <a:ext cx="488804" cy="4213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9366221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04</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17" name="原创设计师QQ598969553      _4">
            <a:extLst>
              <a:ext uri="{FF2B5EF4-FFF2-40B4-BE49-F238E27FC236}">
                <a16:creationId xmlns:a16="http://schemas.microsoft.com/office/drawing/2014/main" id="{7E508CB7-C43F-4E43-85E0-62BDDBCAD608}"/>
              </a:ext>
            </a:extLst>
          </p:cNvPr>
          <p:cNvGrpSpPr/>
          <p:nvPr/>
        </p:nvGrpSpPr>
        <p:grpSpPr>
          <a:xfrm>
            <a:off x="2916246" y="2298307"/>
            <a:ext cx="4634268" cy="4077532"/>
            <a:chOff x="2187184" y="1723730"/>
            <a:chExt cx="3475701" cy="3058149"/>
          </a:xfrm>
        </p:grpSpPr>
        <p:grpSp>
          <p:nvGrpSpPr>
            <p:cNvPr id="19" name="Group 9">
              <a:extLst>
                <a:ext uri="{FF2B5EF4-FFF2-40B4-BE49-F238E27FC236}">
                  <a16:creationId xmlns:a16="http://schemas.microsoft.com/office/drawing/2014/main" id="{D96B8398-00DF-42C0-B634-248ADAE49F63}"/>
                </a:ext>
              </a:extLst>
            </p:cNvPr>
            <p:cNvGrpSpPr/>
            <p:nvPr/>
          </p:nvGrpSpPr>
          <p:grpSpPr>
            <a:xfrm rot="213443">
              <a:off x="2187184" y="3362127"/>
              <a:ext cx="1677010" cy="1419752"/>
              <a:chOff x="2955668" y="2969079"/>
              <a:chExt cx="1677010" cy="1419752"/>
            </a:xfrm>
          </p:grpSpPr>
          <p:sp>
            <p:nvSpPr>
              <p:cNvPr id="23" name="Freeform 3">
                <a:extLst>
                  <a:ext uri="{FF2B5EF4-FFF2-40B4-BE49-F238E27FC236}">
                    <a16:creationId xmlns:a16="http://schemas.microsoft.com/office/drawing/2014/main" id="{4741C18A-5B66-402C-A7DF-A22D40696333}"/>
                  </a:ext>
                </a:extLst>
              </p:cNvPr>
              <p:cNvSpPr>
                <a:spLocks/>
              </p:cNvSpPr>
              <p:nvPr/>
            </p:nvSpPr>
            <p:spPr bwMode="auto">
              <a:xfrm>
                <a:off x="3195729" y="2969079"/>
                <a:ext cx="1436949" cy="1419752"/>
              </a:xfrm>
              <a:custGeom>
                <a:avLst/>
                <a:gdLst/>
                <a:ahLst/>
                <a:cxnLst>
                  <a:cxn ang="0">
                    <a:pos x="32" y="500"/>
                  </a:cxn>
                  <a:cxn ang="0">
                    <a:pos x="14" y="489"/>
                  </a:cxn>
                  <a:cxn ang="0">
                    <a:pos x="15" y="436"/>
                  </a:cxn>
                  <a:cxn ang="0">
                    <a:pos x="441" y="15"/>
                  </a:cxn>
                  <a:cxn ang="0">
                    <a:pos x="495" y="15"/>
                  </a:cxn>
                  <a:cxn ang="0">
                    <a:pos x="494" y="69"/>
                  </a:cxn>
                  <a:cxn ang="0">
                    <a:pos x="68" y="490"/>
                  </a:cxn>
                  <a:cxn ang="0">
                    <a:pos x="32" y="500"/>
                  </a:cxn>
                </a:cxnLst>
                <a:rect l="0" t="0" r="r" b="b"/>
                <a:pathLst>
                  <a:path w="509" h="503">
                    <a:moveTo>
                      <a:pt x="32" y="500"/>
                    </a:moveTo>
                    <a:cubicBezTo>
                      <a:pt x="26" y="498"/>
                      <a:pt x="19" y="495"/>
                      <a:pt x="14" y="489"/>
                    </a:cubicBezTo>
                    <a:cubicBezTo>
                      <a:pt x="0" y="475"/>
                      <a:pt x="0" y="450"/>
                      <a:pt x="15" y="436"/>
                    </a:cubicBezTo>
                    <a:cubicBezTo>
                      <a:pt x="441" y="15"/>
                      <a:pt x="441" y="15"/>
                      <a:pt x="441" y="15"/>
                    </a:cubicBezTo>
                    <a:cubicBezTo>
                      <a:pt x="456" y="0"/>
                      <a:pt x="480" y="0"/>
                      <a:pt x="495" y="15"/>
                    </a:cubicBezTo>
                    <a:cubicBezTo>
                      <a:pt x="509" y="30"/>
                      <a:pt x="509" y="54"/>
                      <a:pt x="494" y="69"/>
                    </a:cubicBezTo>
                    <a:cubicBezTo>
                      <a:pt x="68" y="490"/>
                      <a:pt x="68" y="490"/>
                      <a:pt x="68" y="490"/>
                    </a:cubicBezTo>
                    <a:cubicBezTo>
                      <a:pt x="58" y="499"/>
                      <a:pt x="44" y="503"/>
                      <a:pt x="32" y="500"/>
                    </a:cubicBezTo>
                    <a:close/>
                  </a:path>
                </a:pathLst>
              </a:custGeom>
              <a:solidFill>
                <a:schemeClr val="tx1">
                  <a:lumMod val="50000"/>
                  <a:lumOff val="50000"/>
                </a:schemeClr>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1375467" rtl="0" eaLnBrk="1" fontAlgn="auto" latinLnBrk="0" hangingPunct="1">
                  <a:lnSpc>
                    <a:spcPct val="100000"/>
                  </a:lnSpc>
                  <a:spcBef>
                    <a:spcPts val="0"/>
                  </a:spcBef>
                  <a:spcAft>
                    <a:spcPts val="0"/>
                  </a:spcAft>
                  <a:buClrTx/>
                  <a:buSzTx/>
                  <a:buFontTx/>
                  <a:buNone/>
                  <a:tabLst/>
                  <a:defRPr/>
                </a:pPr>
                <a:endParaRPr kumimoji="0" lang="en-US" sz="2667" b="0" i="0" u="none" strike="noStrike" kern="1200" cap="none" spc="0" normalizeH="0" baseline="0" noProof="0" dirty="0">
                  <a:ln>
                    <a:noFill/>
                  </a:ln>
                  <a:solidFill>
                    <a:prstClr val="white"/>
                  </a:solidFill>
                  <a:effectLst/>
                  <a:uLnTx/>
                  <a:uFillTx/>
                  <a:latin typeface="Agency FB" panose="020B0503020202020204" pitchFamily="34" charset="0"/>
                  <a:ea typeface="微软雅黑"/>
                  <a:cs typeface="+mn-cs"/>
                </a:endParaRPr>
              </a:p>
            </p:txBody>
          </p:sp>
          <p:sp>
            <p:nvSpPr>
              <p:cNvPr id="24" name="Round Same Side Corner Rectangle 4">
                <a:extLst>
                  <a:ext uri="{FF2B5EF4-FFF2-40B4-BE49-F238E27FC236}">
                    <a16:creationId xmlns:a16="http://schemas.microsoft.com/office/drawing/2014/main" id="{4F2525F6-0B2B-49E2-90E6-2F152127B2B3}"/>
                  </a:ext>
                </a:extLst>
              </p:cNvPr>
              <p:cNvSpPr>
                <a:spLocks/>
              </p:cNvSpPr>
              <p:nvPr/>
            </p:nvSpPr>
            <p:spPr bwMode="auto">
              <a:xfrm rot="13500000">
                <a:off x="3568110" y="3071025"/>
                <a:ext cx="343555" cy="1568440"/>
              </a:xfrm>
              <a:prstGeom prst="round2SameRect">
                <a:avLst>
                  <a:gd name="adj1" fmla="val 16667"/>
                  <a:gd name="adj2" fmla="val 22024"/>
                </a:avLst>
              </a:prstGeom>
              <a:solidFill>
                <a:schemeClr val="tx1">
                  <a:lumMod val="65000"/>
                  <a:lumOff val="35000"/>
                </a:schemeClr>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1375467" rtl="0" eaLnBrk="1" fontAlgn="auto" latinLnBrk="0" hangingPunct="1">
                  <a:lnSpc>
                    <a:spcPct val="100000"/>
                  </a:lnSpc>
                  <a:spcBef>
                    <a:spcPts val="0"/>
                  </a:spcBef>
                  <a:spcAft>
                    <a:spcPts val="0"/>
                  </a:spcAft>
                  <a:buClrTx/>
                  <a:buSzTx/>
                  <a:buFontTx/>
                  <a:buNone/>
                  <a:tabLst/>
                  <a:defRPr/>
                </a:pPr>
                <a:endParaRPr kumimoji="0" lang="en-US" sz="2667" b="0" i="0" u="none" strike="noStrike" kern="1200" cap="none" spc="0" normalizeH="0" baseline="0" noProof="0" dirty="0">
                  <a:ln>
                    <a:noFill/>
                  </a:ln>
                  <a:solidFill>
                    <a:prstClr val="white"/>
                  </a:solidFill>
                  <a:effectLst/>
                  <a:uLnTx/>
                  <a:uFillTx/>
                  <a:latin typeface="Agency FB" panose="020B0503020202020204" pitchFamily="34" charset="0"/>
                  <a:ea typeface="微软雅黑"/>
                  <a:cs typeface="+mn-cs"/>
                </a:endParaRPr>
              </a:p>
            </p:txBody>
          </p:sp>
        </p:grpSp>
        <p:grpSp>
          <p:nvGrpSpPr>
            <p:cNvPr id="20" name="Group 10">
              <a:extLst>
                <a:ext uri="{FF2B5EF4-FFF2-40B4-BE49-F238E27FC236}">
                  <a16:creationId xmlns:a16="http://schemas.microsoft.com/office/drawing/2014/main" id="{7AC2616E-1A34-4BC5-8E69-C662B4A6E583}"/>
                </a:ext>
              </a:extLst>
            </p:cNvPr>
            <p:cNvGrpSpPr/>
            <p:nvPr/>
          </p:nvGrpSpPr>
          <p:grpSpPr>
            <a:xfrm>
              <a:off x="3488641" y="1723730"/>
              <a:ext cx="2174244" cy="2174244"/>
              <a:chOff x="4220769" y="1605276"/>
              <a:chExt cx="1739904" cy="1739904"/>
            </a:xfrm>
          </p:grpSpPr>
          <p:sp>
            <p:nvSpPr>
              <p:cNvPr id="21" name="Donut 8">
                <a:extLst>
                  <a:ext uri="{FF2B5EF4-FFF2-40B4-BE49-F238E27FC236}">
                    <a16:creationId xmlns:a16="http://schemas.microsoft.com/office/drawing/2014/main" id="{90214071-3921-4589-AEB8-C13D65D579CC}"/>
                  </a:ext>
                </a:extLst>
              </p:cNvPr>
              <p:cNvSpPr/>
              <p:nvPr/>
            </p:nvSpPr>
            <p:spPr>
              <a:xfrm>
                <a:off x="4338879" y="1723386"/>
                <a:ext cx="1503684" cy="1503684"/>
              </a:xfrm>
              <a:prstGeom prst="donut">
                <a:avLst>
                  <a:gd name="adj" fmla="val 7174"/>
                </a:avLst>
              </a:prstGeom>
              <a:gradFill>
                <a:gsLst>
                  <a:gs pos="0">
                    <a:schemeClr val="bg2">
                      <a:lumMod val="75000"/>
                    </a:schemeClr>
                  </a:gs>
                  <a:gs pos="50000">
                    <a:schemeClr val="bg2">
                      <a:lumMod val="85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5467" rtl="0" eaLnBrk="1" fontAlgn="auto" latinLnBrk="0" hangingPunct="1">
                  <a:lnSpc>
                    <a:spcPct val="100000"/>
                  </a:lnSpc>
                  <a:spcBef>
                    <a:spcPts val="0"/>
                  </a:spcBef>
                  <a:spcAft>
                    <a:spcPts val="0"/>
                  </a:spcAft>
                  <a:buClrTx/>
                  <a:buSzTx/>
                  <a:buFontTx/>
                  <a:buNone/>
                  <a:tabLst/>
                  <a:defRPr/>
                </a:pPr>
                <a:endParaRPr kumimoji="0" lang="en-US" sz="2667" b="0" i="0" u="none" strike="noStrike" kern="1200" cap="none" spc="0" normalizeH="0" baseline="0" noProof="0">
                  <a:ln>
                    <a:noFill/>
                  </a:ln>
                  <a:solidFill>
                    <a:prstClr val="white"/>
                  </a:solidFill>
                  <a:effectLst/>
                  <a:uLnTx/>
                  <a:uFillTx/>
                  <a:latin typeface="Agency FB" panose="020B0503020202020204" pitchFamily="34" charset="0"/>
                  <a:ea typeface="微软雅黑"/>
                  <a:cs typeface="+mn-cs"/>
                </a:endParaRPr>
              </a:p>
            </p:txBody>
          </p:sp>
          <p:sp>
            <p:nvSpPr>
              <p:cNvPr id="22" name="Donut 7">
                <a:extLst>
                  <a:ext uri="{FF2B5EF4-FFF2-40B4-BE49-F238E27FC236}">
                    <a16:creationId xmlns:a16="http://schemas.microsoft.com/office/drawing/2014/main" id="{DBB90693-5C26-41F5-BC43-86C57FC83804}"/>
                  </a:ext>
                </a:extLst>
              </p:cNvPr>
              <p:cNvSpPr/>
              <p:nvPr/>
            </p:nvSpPr>
            <p:spPr>
              <a:xfrm>
                <a:off x="4220769" y="1605276"/>
                <a:ext cx="1739904" cy="1739904"/>
              </a:xfrm>
              <a:prstGeom prst="donut">
                <a:avLst>
                  <a:gd name="adj" fmla="val 9286"/>
                </a:avLst>
              </a:prstGeom>
              <a:gradFill>
                <a:gsLst>
                  <a:gs pos="0">
                    <a:schemeClr val="bg2">
                      <a:lumMod val="75000"/>
                    </a:schemeClr>
                  </a:gs>
                  <a:gs pos="50000">
                    <a:schemeClr val="bg2">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5467" rtl="0" eaLnBrk="1" fontAlgn="auto" latinLnBrk="0" hangingPunct="1">
                  <a:lnSpc>
                    <a:spcPct val="100000"/>
                  </a:lnSpc>
                  <a:spcBef>
                    <a:spcPts val="0"/>
                  </a:spcBef>
                  <a:spcAft>
                    <a:spcPts val="0"/>
                  </a:spcAft>
                  <a:buClrTx/>
                  <a:buSzTx/>
                  <a:buFontTx/>
                  <a:buNone/>
                  <a:tabLst/>
                  <a:defRPr/>
                </a:pPr>
                <a:endParaRPr kumimoji="0" lang="en-US" sz="2667" b="0" i="0" u="none" strike="noStrike" kern="1200" cap="none" spc="0" normalizeH="0" baseline="0" noProof="0">
                  <a:ln>
                    <a:noFill/>
                  </a:ln>
                  <a:solidFill>
                    <a:prstClr val="white"/>
                  </a:solidFill>
                  <a:effectLst/>
                  <a:uLnTx/>
                  <a:uFillTx/>
                  <a:latin typeface="Agency FB" panose="020B0503020202020204" pitchFamily="34" charset="0"/>
                  <a:ea typeface="微软雅黑"/>
                  <a:cs typeface="+mn-cs"/>
                </a:endParaRPr>
              </a:p>
            </p:txBody>
          </p:sp>
        </p:grpSp>
      </p:grpSp>
      <p:grpSp>
        <p:nvGrpSpPr>
          <p:cNvPr id="25" name="原创设计师QQ598969553      _5">
            <a:extLst>
              <a:ext uri="{FF2B5EF4-FFF2-40B4-BE49-F238E27FC236}">
                <a16:creationId xmlns:a16="http://schemas.microsoft.com/office/drawing/2014/main" id="{DD56CEF2-F8E5-410C-8105-4F00A392329B}"/>
              </a:ext>
            </a:extLst>
          </p:cNvPr>
          <p:cNvGrpSpPr/>
          <p:nvPr/>
        </p:nvGrpSpPr>
        <p:grpSpPr>
          <a:xfrm>
            <a:off x="5235272" y="5006140"/>
            <a:ext cx="970856" cy="970853"/>
            <a:chOff x="3926454" y="3754605"/>
            <a:chExt cx="728142" cy="728140"/>
          </a:xfrm>
        </p:grpSpPr>
        <p:sp>
          <p:nvSpPr>
            <p:cNvPr id="26" name="Oval 14">
              <a:extLst>
                <a:ext uri="{FF2B5EF4-FFF2-40B4-BE49-F238E27FC236}">
                  <a16:creationId xmlns:a16="http://schemas.microsoft.com/office/drawing/2014/main" id="{28AEF8D5-D9EE-4FEF-92B1-1D9D00E35CD5}"/>
                </a:ext>
              </a:extLst>
            </p:cNvPr>
            <p:cNvSpPr/>
            <p:nvPr/>
          </p:nvSpPr>
          <p:spPr>
            <a:xfrm rot="20300499">
              <a:off x="3926454" y="3754605"/>
              <a:ext cx="728142" cy="728140"/>
            </a:xfrm>
            <a:prstGeom prst="ellipse">
              <a:avLst/>
            </a:prstGeom>
            <a:solidFill>
              <a:schemeClr val="accent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Freeform 170">
              <a:extLst>
                <a:ext uri="{FF2B5EF4-FFF2-40B4-BE49-F238E27FC236}">
                  <a16:creationId xmlns:a16="http://schemas.microsoft.com/office/drawing/2014/main" id="{53E2619C-C552-4844-82D8-4E530D9C777A}"/>
                </a:ext>
              </a:extLst>
            </p:cNvPr>
            <p:cNvSpPr>
              <a:spLocks noEditPoints="1"/>
            </p:cNvSpPr>
            <p:nvPr/>
          </p:nvSpPr>
          <p:spPr bwMode="auto">
            <a:xfrm>
              <a:off x="4134391" y="3986705"/>
              <a:ext cx="312266" cy="263940"/>
            </a:xfrm>
            <a:custGeom>
              <a:avLst/>
              <a:gdLst/>
              <a:ahLst/>
              <a:cxnLst>
                <a:cxn ang="0">
                  <a:pos x="244" y="216"/>
                </a:cxn>
                <a:cxn ang="0">
                  <a:pos x="12" y="216"/>
                </a:cxn>
                <a:cxn ang="0">
                  <a:pos x="0" y="204"/>
                </a:cxn>
                <a:cxn ang="0">
                  <a:pos x="0" y="12"/>
                </a:cxn>
                <a:cxn ang="0">
                  <a:pos x="12" y="0"/>
                </a:cxn>
                <a:cxn ang="0">
                  <a:pos x="24" y="12"/>
                </a:cxn>
                <a:cxn ang="0">
                  <a:pos x="24" y="164"/>
                </a:cxn>
                <a:cxn ang="0">
                  <a:pos x="24" y="192"/>
                </a:cxn>
                <a:cxn ang="0">
                  <a:pos x="244" y="192"/>
                </a:cxn>
                <a:cxn ang="0">
                  <a:pos x="256" y="204"/>
                </a:cxn>
                <a:cxn ang="0">
                  <a:pos x="244" y="216"/>
                </a:cxn>
                <a:cxn ang="0">
                  <a:pos x="216" y="180"/>
                </a:cxn>
                <a:cxn ang="0">
                  <a:pos x="192" y="180"/>
                </a:cxn>
                <a:cxn ang="0">
                  <a:pos x="180" y="168"/>
                </a:cxn>
                <a:cxn ang="0">
                  <a:pos x="180" y="84"/>
                </a:cxn>
                <a:cxn ang="0">
                  <a:pos x="192" y="72"/>
                </a:cxn>
                <a:cxn ang="0">
                  <a:pos x="216" y="72"/>
                </a:cxn>
                <a:cxn ang="0">
                  <a:pos x="228" y="84"/>
                </a:cxn>
                <a:cxn ang="0">
                  <a:pos x="228" y="168"/>
                </a:cxn>
                <a:cxn ang="0">
                  <a:pos x="216" y="180"/>
                </a:cxn>
                <a:cxn ang="0">
                  <a:pos x="148" y="180"/>
                </a:cxn>
                <a:cxn ang="0">
                  <a:pos x="124" y="180"/>
                </a:cxn>
                <a:cxn ang="0">
                  <a:pos x="112" y="168"/>
                </a:cxn>
                <a:cxn ang="0">
                  <a:pos x="112" y="36"/>
                </a:cxn>
                <a:cxn ang="0">
                  <a:pos x="124" y="24"/>
                </a:cxn>
                <a:cxn ang="0">
                  <a:pos x="148" y="24"/>
                </a:cxn>
                <a:cxn ang="0">
                  <a:pos x="160" y="36"/>
                </a:cxn>
                <a:cxn ang="0">
                  <a:pos x="160" y="168"/>
                </a:cxn>
                <a:cxn ang="0">
                  <a:pos x="148" y="180"/>
                </a:cxn>
                <a:cxn ang="0">
                  <a:pos x="80" y="180"/>
                </a:cxn>
                <a:cxn ang="0">
                  <a:pos x="56" y="180"/>
                </a:cxn>
                <a:cxn ang="0">
                  <a:pos x="44" y="168"/>
                </a:cxn>
                <a:cxn ang="0">
                  <a:pos x="44" y="144"/>
                </a:cxn>
                <a:cxn ang="0">
                  <a:pos x="56" y="132"/>
                </a:cxn>
                <a:cxn ang="0">
                  <a:pos x="80" y="132"/>
                </a:cxn>
                <a:cxn ang="0">
                  <a:pos x="92" y="144"/>
                </a:cxn>
                <a:cxn ang="0">
                  <a:pos x="92" y="168"/>
                </a:cxn>
                <a:cxn ang="0">
                  <a:pos x="80" y="180"/>
                </a:cxn>
              </a:cxnLst>
              <a:rect l="0" t="0" r="r" b="b"/>
              <a:pathLst>
                <a:path w="256" h="216">
                  <a:moveTo>
                    <a:pt x="244" y="216"/>
                  </a:moveTo>
                  <a:cubicBezTo>
                    <a:pt x="12" y="216"/>
                    <a:pt x="12" y="216"/>
                    <a:pt x="12" y="216"/>
                  </a:cubicBezTo>
                  <a:cubicBezTo>
                    <a:pt x="5" y="216"/>
                    <a:pt x="0" y="211"/>
                    <a:pt x="0" y="204"/>
                  </a:cubicBezTo>
                  <a:cubicBezTo>
                    <a:pt x="0" y="12"/>
                    <a:pt x="0" y="12"/>
                    <a:pt x="0" y="12"/>
                  </a:cubicBezTo>
                  <a:cubicBezTo>
                    <a:pt x="0" y="5"/>
                    <a:pt x="5" y="0"/>
                    <a:pt x="12" y="0"/>
                  </a:cubicBezTo>
                  <a:cubicBezTo>
                    <a:pt x="19" y="0"/>
                    <a:pt x="24" y="5"/>
                    <a:pt x="24" y="12"/>
                  </a:cubicBezTo>
                  <a:cubicBezTo>
                    <a:pt x="24" y="164"/>
                    <a:pt x="24" y="164"/>
                    <a:pt x="24" y="164"/>
                  </a:cubicBezTo>
                  <a:cubicBezTo>
                    <a:pt x="24" y="192"/>
                    <a:pt x="24" y="192"/>
                    <a:pt x="24" y="192"/>
                  </a:cubicBezTo>
                  <a:cubicBezTo>
                    <a:pt x="244" y="192"/>
                    <a:pt x="244" y="192"/>
                    <a:pt x="244" y="192"/>
                  </a:cubicBezTo>
                  <a:cubicBezTo>
                    <a:pt x="251" y="192"/>
                    <a:pt x="256" y="197"/>
                    <a:pt x="256" y="204"/>
                  </a:cubicBezTo>
                  <a:cubicBezTo>
                    <a:pt x="256" y="211"/>
                    <a:pt x="251" y="216"/>
                    <a:pt x="244" y="216"/>
                  </a:cubicBezTo>
                  <a:moveTo>
                    <a:pt x="216" y="180"/>
                  </a:moveTo>
                  <a:cubicBezTo>
                    <a:pt x="192" y="180"/>
                    <a:pt x="192" y="180"/>
                    <a:pt x="192" y="180"/>
                  </a:cubicBezTo>
                  <a:cubicBezTo>
                    <a:pt x="185" y="180"/>
                    <a:pt x="180" y="175"/>
                    <a:pt x="180" y="168"/>
                  </a:cubicBezTo>
                  <a:cubicBezTo>
                    <a:pt x="180" y="84"/>
                    <a:pt x="180" y="84"/>
                    <a:pt x="180" y="84"/>
                  </a:cubicBezTo>
                  <a:cubicBezTo>
                    <a:pt x="180" y="77"/>
                    <a:pt x="185" y="72"/>
                    <a:pt x="192" y="72"/>
                  </a:cubicBezTo>
                  <a:cubicBezTo>
                    <a:pt x="216" y="72"/>
                    <a:pt x="216" y="72"/>
                    <a:pt x="216" y="72"/>
                  </a:cubicBezTo>
                  <a:cubicBezTo>
                    <a:pt x="223" y="72"/>
                    <a:pt x="228" y="77"/>
                    <a:pt x="228" y="84"/>
                  </a:cubicBezTo>
                  <a:cubicBezTo>
                    <a:pt x="228" y="168"/>
                    <a:pt x="228" y="168"/>
                    <a:pt x="228" y="168"/>
                  </a:cubicBezTo>
                  <a:cubicBezTo>
                    <a:pt x="228" y="175"/>
                    <a:pt x="223" y="180"/>
                    <a:pt x="216" y="180"/>
                  </a:cubicBezTo>
                  <a:moveTo>
                    <a:pt x="148" y="180"/>
                  </a:moveTo>
                  <a:cubicBezTo>
                    <a:pt x="124" y="180"/>
                    <a:pt x="124" y="180"/>
                    <a:pt x="124" y="180"/>
                  </a:cubicBezTo>
                  <a:cubicBezTo>
                    <a:pt x="117" y="180"/>
                    <a:pt x="112" y="175"/>
                    <a:pt x="112" y="168"/>
                  </a:cubicBezTo>
                  <a:cubicBezTo>
                    <a:pt x="112" y="36"/>
                    <a:pt x="112" y="36"/>
                    <a:pt x="112" y="36"/>
                  </a:cubicBezTo>
                  <a:cubicBezTo>
                    <a:pt x="112" y="29"/>
                    <a:pt x="117" y="24"/>
                    <a:pt x="124" y="24"/>
                  </a:cubicBezTo>
                  <a:cubicBezTo>
                    <a:pt x="148" y="24"/>
                    <a:pt x="148" y="24"/>
                    <a:pt x="148" y="24"/>
                  </a:cubicBezTo>
                  <a:cubicBezTo>
                    <a:pt x="155" y="24"/>
                    <a:pt x="160" y="29"/>
                    <a:pt x="160" y="36"/>
                  </a:cubicBezTo>
                  <a:cubicBezTo>
                    <a:pt x="160" y="168"/>
                    <a:pt x="160" y="168"/>
                    <a:pt x="160" y="168"/>
                  </a:cubicBezTo>
                  <a:cubicBezTo>
                    <a:pt x="160" y="175"/>
                    <a:pt x="155" y="180"/>
                    <a:pt x="148" y="180"/>
                  </a:cubicBezTo>
                  <a:moveTo>
                    <a:pt x="80" y="180"/>
                  </a:moveTo>
                  <a:cubicBezTo>
                    <a:pt x="56" y="180"/>
                    <a:pt x="56" y="180"/>
                    <a:pt x="56" y="180"/>
                  </a:cubicBezTo>
                  <a:cubicBezTo>
                    <a:pt x="49" y="180"/>
                    <a:pt x="44" y="175"/>
                    <a:pt x="44" y="168"/>
                  </a:cubicBezTo>
                  <a:cubicBezTo>
                    <a:pt x="44" y="144"/>
                    <a:pt x="44" y="144"/>
                    <a:pt x="44" y="144"/>
                  </a:cubicBezTo>
                  <a:cubicBezTo>
                    <a:pt x="44" y="137"/>
                    <a:pt x="49" y="132"/>
                    <a:pt x="56" y="132"/>
                  </a:cubicBezTo>
                  <a:cubicBezTo>
                    <a:pt x="80" y="132"/>
                    <a:pt x="80" y="132"/>
                    <a:pt x="80" y="132"/>
                  </a:cubicBezTo>
                  <a:cubicBezTo>
                    <a:pt x="87" y="132"/>
                    <a:pt x="92" y="137"/>
                    <a:pt x="92" y="144"/>
                  </a:cubicBezTo>
                  <a:cubicBezTo>
                    <a:pt x="92" y="168"/>
                    <a:pt x="92" y="168"/>
                    <a:pt x="92" y="168"/>
                  </a:cubicBezTo>
                  <a:cubicBezTo>
                    <a:pt x="92" y="175"/>
                    <a:pt x="87" y="180"/>
                    <a:pt x="80" y="180"/>
                  </a:cubicBezTo>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1375467" rtl="0" eaLnBrk="1" fontAlgn="auto" latinLnBrk="0" hangingPunct="1">
                <a:lnSpc>
                  <a:spcPct val="100000"/>
                </a:lnSpc>
                <a:spcBef>
                  <a:spcPts val="0"/>
                </a:spcBef>
                <a:spcAft>
                  <a:spcPts val="0"/>
                </a:spcAft>
                <a:buClrTx/>
                <a:buSzTx/>
                <a:buFontTx/>
                <a:buNone/>
                <a:tabLst/>
                <a:defRPr/>
              </a:pPr>
              <a:endParaRPr kumimoji="0" lang="en-US" sz="2667"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28" name="原创设计师QQ598969553      _6">
            <a:extLst>
              <a:ext uri="{FF2B5EF4-FFF2-40B4-BE49-F238E27FC236}">
                <a16:creationId xmlns:a16="http://schemas.microsoft.com/office/drawing/2014/main" id="{D84343C3-99CA-419E-9D85-BB3D86B1EFC5}"/>
              </a:ext>
            </a:extLst>
          </p:cNvPr>
          <p:cNvGrpSpPr/>
          <p:nvPr/>
        </p:nvGrpSpPr>
        <p:grpSpPr>
          <a:xfrm>
            <a:off x="7032756" y="2167372"/>
            <a:ext cx="970856" cy="970853"/>
            <a:chOff x="5274567" y="1625529"/>
            <a:chExt cx="728142" cy="728140"/>
          </a:xfrm>
        </p:grpSpPr>
        <p:sp>
          <p:nvSpPr>
            <p:cNvPr id="29" name="Oval 12">
              <a:extLst>
                <a:ext uri="{FF2B5EF4-FFF2-40B4-BE49-F238E27FC236}">
                  <a16:creationId xmlns:a16="http://schemas.microsoft.com/office/drawing/2014/main" id="{51FC1B77-5709-47C4-879B-42AABCD52D93}"/>
                </a:ext>
              </a:extLst>
            </p:cNvPr>
            <p:cNvSpPr/>
            <p:nvPr/>
          </p:nvSpPr>
          <p:spPr>
            <a:xfrm rot="20300499">
              <a:off x="5274567" y="1625529"/>
              <a:ext cx="728142" cy="728140"/>
            </a:xfrm>
            <a:prstGeom prst="ellipse">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Freeform 173">
              <a:extLst>
                <a:ext uri="{FF2B5EF4-FFF2-40B4-BE49-F238E27FC236}">
                  <a16:creationId xmlns:a16="http://schemas.microsoft.com/office/drawing/2014/main" id="{6322E68E-05C4-43B1-AAC6-D6184B96699F}"/>
                </a:ext>
              </a:extLst>
            </p:cNvPr>
            <p:cNvSpPr>
              <a:spLocks noEditPoints="1"/>
            </p:cNvSpPr>
            <p:nvPr/>
          </p:nvSpPr>
          <p:spPr bwMode="auto">
            <a:xfrm>
              <a:off x="5482504" y="1832846"/>
              <a:ext cx="312266" cy="313506"/>
            </a:xfrm>
            <a:custGeom>
              <a:avLst/>
              <a:gdLst/>
              <a:ahLst/>
              <a:cxnLst>
                <a:cxn ang="0">
                  <a:pos x="128" y="256"/>
                </a:cxn>
                <a:cxn ang="0">
                  <a:pos x="0" y="128"/>
                </a:cxn>
                <a:cxn ang="0">
                  <a:pos x="128" y="0"/>
                </a:cxn>
                <a:cxn ang="0">
                  <a:pos x="256" y="128"/>
                </a:cxn>
                <a:cxn ang="0">
                  <a:pos x="128" y="256"/>
                </a:cxn>
                <a:cxn ang="0">
                  <a:pos x="24" y="128"/>
                </a:cxn>
                <a:cxn ang="0">
                  <a:pos x="128" y="128"/>
                </a:cxn>
                <a:cxn ang="0">
                  <a:pos x="128" y="24"/>
                </a:cxn>
                <a:cxn ang="0">
                  <a:pos x="24" y="128"/>
                </a:cxn>
              </a:cxnLst>
              <a:rect l="0" t="0" r="r" b="b"/>
              <a:pathLst>
                <a:path w="256" h="256">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24" y="128"/>
                  </a:moveTo>
                  <a:cubicBezTo>
                    <a:pt x="128" y="128"/>
                    <a:pt x="128" y="128"/>
                    <a:pt x="128" y="128"/>
                  </a:cubicBezTo>
                  <a:cubicBezTo>
                    <a:pt x="128" y="24"/>
                    <a:pt x="128" y="24"/>
                    <a:pt x="128" y="24"/>
                  </a:cubicBezTo>
                  <a:cubicBezTo>
                    <a:pt x="71" y="24"/>
                    <a:pt x="24" y="71"/>
                    <a:pt x="24" y="128"/>
                  </a:cubicBezTo>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1375467" rtl="0" eaLnBrk="1" fontAlgn="auto" latinLnBrk="0" hangingPunct="1">
                <a:lnSpc>
                  <a:spcPct val="100000"/>
                </a:lnSpc>
                <a:spcBef>
                  <a:spcPts val="0"/>
                </a:spcBef>
                <a:spcAft>
                  <a:spcPts val="0"/>
                </a:spcAft>
                <a:buClrTx/>
                <a:buSzTx/>
                <a:buFontTx/>
                <a:buNone/>
                <a:tabLst/>
                <a:defRPr/>
              </a:pPr>
              <a:endParaRPr kumimoji="0" lang="en-US" sz="2667"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31" name="原创设计师QQ598969553      _7">
            <a:extLst>
              <a:ext uri="{FF2B5EF4-FFF2-40B4-BE49-F238E27FC236}">
                <a16:creationId xmlns:a16="http://schemas.microsoft.com/office/drawing/2014/main" id="{D9E9574E-8D12-41FC-83B6-07F48F5E8141}"/>
              </a:ext>
            </a:extLst>
          </p:cNvPr>
          <p:cNvGrpSpPr/>
          <p:nvPr/>
        </p:nvGrpSpPr>
        <p:grpSpPr>
          <a:xfrm>
            <a:off x="7165257" y="4239731"/>
            <a:ext cx="970856" cy="970853"/>
            <a:chOff x="5373943" y="3179798"/>
            <a:chExt cx="728142" cy="728140"/>
          </a:xfrm>
        </p:grpSpPr>
        <p:sp>
          <p:nvSpPr>
            <p:cNvPr id="32" name="Oval 13">
              <a:extLst>
                <a:ext uri="{FF2B5EF4-FFF2-40B4-BE49-F238E27FC236}">
                  <a16:creationId xmlns:a16="http://schemas.microsoft.com/office/drawing/2014/main" id="{D58E30A3-736F-4527-B7CC-B9778A47CB8B}"/>
                </a:ext>
              </a:extLst>
            </p:cNvPr>
            <p:cNvSpPr/>
            <p:nvPr/>
          </p:nvSpPr>
          <p:spPr>
            <a:xfrm rot="20300499">
              <a:off x="5373943" y="3179798"/>
              <a:ext cx="728142" cy="728140"/>
            </a:xfrm>
            <a:prstGeom prst="ellipse">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Freeform 182">
              <a:extLst>
                <a:ext uri="{FF2B5EF4-FFF2-40B4-BE49-F238E27FC236}">
                  <a16:creationId xmlns:a16="http://schemas.microsoft.com/office/drawing/2014/main" id="{B82AC32B-4459-4248-A917-3E30A845A7EA}"/>
                </a:ext>
              </a:extLst>
            </p:cNvPr>
            <p:cNvSpPr>
              <a:spLocks noEditPoints="1"/>
            </p:cNvSpPr>
            <p:nvPr/>
          </p:nvSpPr>
          <p:spPr bwMode="auto">
            <a:xfrm>
              <a:off x="5581880" y="3387734"/>
              <a:ext cx="312266" cy="312266"/>
            </a:xfrm>
            <a:custGeom>
              <a:avLst/>
              <a:gdLst/>
              <a:ahLst/>
              <a:cxnLst>
                <a:cxn ang="0">
                  <a:pos x="128" y="256"/>
                </a:cxn>
                <a:cxn ang="0">
                  <a:pos x="0" y="128"/>
                </a:cxn>
                <a:cxn ang="0">
                  <a:pos x="128" y="0"/>
                </a:cxn>
                <a:cxn ang="0">
                  <a:pos x="256" y="128"/>
                </a:cxn>
                <a:cxn ang="0">
                  <a:pos x="128" y="256"/>
                </a:cxn>
                <a:cxn ang="0">
                  <a:pos x="128" y="24"/>
                </a:cxn>
                <a:cxn ang="0">
                  <a:pos x="24" y="128"/>
                </a:cxn>
                <a:cxn ang="0">
                  <a:pos x="128" y="232"/>
                </a:cxn>
                <a:cxn ang="0">
                  <a:pos x="232" y="128"/>
                </a:cxn>
                <a:cxn ang="0">
                  <a:pos x="128" y="24"/>
                </a:cxn>
                <a:cxn ang="0">
                  <a:pos x="180" y="140"/>
                </a:cxn>
                <a:cxn ang="0">
                  <a:pos x="156" y="140"/>
                </a:cxn>
                <a:cxn ang="0">
                  <a:pos x="140" y="140"/>
                </a:cxn>
                <a:cxn ang="0">
                  <a:pos x="128" y="140"/>
                </a:cxn>
                <a:cxn ang="0">
                  <a:pos x="116" y="128"/>
                </a:cxn>
                <a:cxn ang="0">
                  <a:pos x="116" y="56"/>
                </a:cxn>
                <a:cxn ang="0">
                  <a:pos x="128" y="44"/>
                </a:cxn>
                <a:cxn ang="0">
                  <a:pos x="140" y="56"/>
                </a:cxn>
                <a:cxn ang="0">
                  <a:pos x="140" y="116"/>
                </a:cxn>
                <a:cxn ang="0">
                  <a:pos x="156" y="116"/>
                </a:cxn>
                <a:cxn ang="0">
                  <a:pos x="180" y="116"/>
                </a:cxn>
                <a:cxn ang="0">
                  <a:pos x="192" y="128"/>
                </a:cxn>
                <a:cxn ang="0">
                  <a:pos x="180" y="140"/>
                </a:cxn>
              </a:cxnLst>
              <a:rect l="0" t="0" r="r" b="b"/>
              <a:pathLst>
                <a:path w="256" h="256">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128" y="24"/>
                  </a:moveTo>
                  <a:cubicBezTo>
                    <a:pt x="71" y="24"/>
                    <a:pt x="24" y="71"/>
                    <a:pt x="24" y="128"/>
                  </a:cubicBezTo>
                  <a:cubicBezTo>
                    <a:pt x="24" y="185"/>
                    <a:pt x="71" y="232"/>
                    <a:pt x="128" y="232"/>
                  </a:cubicBezTo>
                  <a:cubicBezTo>
                    <a:pt x="185" y="232"/>
                    <a:pt x="232" y="185"/>
                    <a:pt x="232" y="128"/>
                  </a:cubicBezTo>
                  <a:cubicBezTo>
                    <a:pt x="232" y="71"/>
                    <a:pt x="185" y="24"/>
                    <a:pt x="128" y="24"/>
                  </a:cubicBezTo>
                  <a:moveTo>
                    <a:pt x="180" y="140"/>
                  </a:moveTo>
                  <a:cubicBezTo>
                    <a:pt x="156" y="140"/>
                    <a:pt x="156" y="140"/>
                    <a:pt x="156" y="140"/>
                  </a:cubicBezTo>
                  <a:cubicBezTo>
                    <a:pt x="140" y="140"/>
                    <a:pt x="140" y="140"/>
                    <a:pt x="140" y="140"/>
                  </a:cubicBezTo>
                  <a:cubicBezTo>
                    <a:pt x="128" y="140"/>
                    <a:pt x="128" y="140"/>
                    <a:pt x="128" y="140"/>
                  </a:cubicBezTo>
                  <a:cubicBezTo>
                    <a:pt x="121" y="140"/>
                    <a:pt x="116" y="135"/>
                    <a:pt x="116" y="128"/>
                  </a:cubicBezTo>
                  <a:cubicBezTo>
                    <a:pt x="116" y="56"/>
                    <a:pt x="116" y="56"/>
                    <a:pt x="116" y="56"/>
                  </a:cubicBezTo>
                  <a:cubicBezTo>
                    <a:pt x="116" y="49"/>
                    <a:pt x="121" y="44"/>
                    <a:pt x="128" y="44"/>
                  </a:cubicBezTo>
                  <a:cubicBezTo>
                    <a:pt x="135" y="44"/>
                    <a:pt x="140" y="49"/>
                    <a:pt x="140" y="56"/>
                  </a:cubicBezTo>
                  <a:cubicBezTo>
                    <a:pt x="140" y="116"/>
                    <a:pt x="140" y="116"/>
                    <a:pt x="140" y="116"/>
                  </a:cubicBezTo>
                  <a:cubicBezTo>
                    <a:pt x="156" y="116"/>
                    <a:pt x="156" y="116"/>
                    <a:pt x="156" y="116"/>
                  </a:cubicBezTo>
                  <a:cubicBezTo>
                    <a:pt x="180" y="116"/>
                    <a:pt x="180" y="116"/>
                    <a:pt x="180" y="116"/>
                  </a:cubicBezTo>
                  <a:cubicBezTo>
                    <a:pt x="187" y="116"/>
                    <a:pt x="192" y="121"/>
                    <a:pt x="192" y="128"/>
                  </a:cubicBezTo>
                  <a:cubicBezTo>
                    <a:pt x="192" y="135"/>
                    <a:pt x="187" y="140"/>
                    <a:pt x="180" y="140"/>
                  </a:cubicBezTo>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1375467" rtl="0" eaLnBrk="1" fontAlgn="auto" latinLnBrk="0" hangingPunct="1">
                <a:lnSpc>
                  <a:spcPct val="100000"/>
                </a:lnSpc>
                <a:spcBef>
                  <a:spcPts val="0"/>
                </a:spcBef>
                <a:spcAft>
                  <a:spcPts val="0"/>
                </a:spcAft>
                <a:buClrTx/>
                <a:buSzTx/>
                <a:buFontTx/>
                <a:buNone/>
                <a:tabLst/>
                <a:defRPr/>
              </a:pPr>
              <a:endParaRPr kumimoji="0" lang="en-US" sz="2667"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34" name="原创设计师QQ598969553      _8">
            <a:extLst>
              <a:ext uri="{FF2B5EF4-FFF2-40B4-BE49-F238E27FC236}">
                <a16:creationId xmlns:a16="http://schemas.microsoft.com/office/drawing/2014/main" id="{AB7885CE-9AF6-406E-A513-23FA82850B24}"/>
              </a:ext>
            </a:extLst>
          </p:cNvPr>
          <p:cNvGrpSpPr/>
          <p:nvPr/>
        </p:nvGrpSpPr>
        <p:grpSpPr>
          <a:xfrm>
            <a:off x="5020881" y="1652994"/>
            <a:ext cx="970856" cy="970853"/>
            <a:chOff x="3765661" y="1239745"/>
            <a:chExt cx="728142" cy="728140"/>
          </a:xfrm>
        </p:grpSpPr>
        <p:sp>
          <p:nvSpPr>
            <p:cNvPr id="35" name="Oval 11">
              <a:extLst>
                <a:ext uri="{FF2B5EF4-FFF2-40B4-BE49-F238E27FC236}">
                  <a16:creationId xmlns:a16="http://schemas.microsoft.com/office/drawing/2014/main" id="{C093773C-2A0B-45E3-AF72-2138785A6184}"/>
                </a:ext>
              </a:extLst>
            </p:cNvPr>
            <p:cNvSpPr/>
            <p:nvPr/>
          </p:nvSpPr>
          <p:spPr>
            <a:xfrm rot="20300499">
              <a:off x="3765661" y="1239745"/>
              <a:ext cx="728142" cy="728140"/>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6" name="Freeform 221">
              <a:extLst>
                <a:ext uri="{FF2B5EF4-FFF2-40B4-BE49-F238E27FC236}">
                  <a16:creationId xmlns:a16="http://schemas.microsoft.com/office/drawing/2014/main" id="{5D4B7E9A-057A-4178-8D8D-309A5854691C}"/>
                </a:ext>
              </a:extLst>
            </p:cNvPr>
            <p:cNvSpPr>
              <a:spLocks noEditPoints="1"/>
            </p:cNvSpPr>
            <p:nvPr/>
          </p:nvSpPr>
          <p:spPr bwMode="auto">
            <a:xfrm>
              <a:off x="4012631" y="1447681"/>
              <a:ext cx="234200" cy="312266"/>
            </a:xfrm>
            <a:custGeom>
              <a:avLst/>
              <a:gdLst/>
              <a:ahLst/>
              <a:cxnLst>
                <a:cxn ang="0">
                  <a:pos x="96" y="256"/>
                </a:cxn>
                <a:cxn ang="0">
                  <a:pos x="0" y="96"/>
                </a:cxn>
                <a:cxn ang="0">
                  <a:pos x="96" y="0"/>
                </a:cxn>
                <a:cxn ang="0">
                  <a:pos x="192" y="96"/>
                </a:cxn>
                <a:cxn ang="0">
                  <a:pos x="96" y="256"/>
                </a:cxn>
                <a:cxn ang="0">
                  <a:pos x="96" y="32"/>
                </a:cxn>
                <a:cxn ang="0">
                  <a:pos x="32" y="96"/>
                </a:cxn>
                <a:cxn ang="0">
                  <a:pos x="96" y="160"/>
                </a:cxn>
                <a:cxn ang="0">
                  <a:pos x="160" y="96"/>
                </a:cxn>
                <a:cxn ang="0">
                  <a:pos x="96" y="32"/>
                </a:cxn>
                <a:cxn ang="0">
                  <a:pos x="96" y="128"/>
                </a:cxn>
                <a:cxn ang="0">
                  <a:pos x="64" y="96"/>
                </a:cxn>
                <a:cxn ang="0">
                  <a:pos x="96" y="64"/>
                </a:cxn>
                <a:cxn ang="0">
                  <a:pos x="128" y="96"/>
                </a:cxn>
                <a:cxn ang="0">
                  <a:pos x="96" y="128"/>
                </a:cxn>
              </a:cxnLst>
              <a:rect l="0" t="0" r="r" b="b"/>
              <a:pathLst>
                <a:path w="192" h="256">
                  <a:moveTo>
                    <a:pt x="96" y="256"/>
                  </a:moveTo>
                  <a:cubicBezTo>
                    <a:pt x="96" y="256"/>
                    <a:pt x="0" y="149"/>
                    <a:pt x="0" y="96"/>
                  </a:cubicBezTo>
                  <a:cubicBezTo>
                    <a:pt x="0" y="43"/>
                    <a:pt x="43" y="0"/>
                    <a:pt x="96" y="0"/>
                  </a:cubicBezTo>
                  <a:cubicBezTo>
                    <a:pt x="149" y="0"/>
                    <a:pt x="192" y="43"/>
                    <a:pt x="192" y="96"/>
                  </a:cubicBezTo>
                  <a:cubicBezTo>
                    <a:pt x="192" y="149"/>
                    <a:pt x="96" y="256"/>
                    <a:pt x="96" y="256"/>
                  </a:cubicBezTo>
                  <a:moveTo>
                    <a:pt x="96" y="32"/>
                  </a:moveTo>
                  <a:cubicBezTo>
                    <a:pt x="61" y="32"/>
                    <a:pt x="32" y="61"/>
                    <a:pt x="32" y="96"/>
                  </a:cubicBezTo>
                  <a:cubicBezTo>
                    <a:pt x="32" y="131"/>
                    <a:pt x="61" y="160"/>
                    <a:pt x="96" y="160"/>
                  </a:cubicBezTo>
                  <a:cubicBezTo>
                    <a:pt x="131" y="160"/>
                    <a:pt x="160" y="131"/>
                    <a:pt x="160" y="96"/>
                  </a:cubicBezTo>
                  <a:cubicBezTo>
                    <a:pt x="160" y="61"/>
                    <a:pt x="131" y="32"/>
                    <a:pt x="96" y="32"/>
                  </a:cubicBezTo>
                  <a:moveTo>
                    <a:pt x="96" y="128"/>
                  </a:moveTo>
                  <a:cubicBezTo>
                    <a:pt x="78" y="128"/>
                    <a:pt x="64" y="114"/>
                    <a:pt x="64" y="96"/>
                  </a:cubicBezTo>
                  <a:cubicBezTo>
                    <a:pt x="64" y="78"/>
                    <a:pt x="78" y="64"/>
                    <a:pt x="96" y="64"/>
                  </a:cubicBezTo>
                  <a:cubicBezTo>
                    <a:pt x="114" y="64"/>
                    <a:pt x="128" y="78"/>
                    <a:pt x="128" y="96"/>
                  </a:cubicBezTo>
                  <a:cubicBezTo>
                    <a:pt x="128" y="114"/>
                    <a:pt x="114" y="128"/>
                    <a:pt x="96" y="128"/>
                  </a:cubicBezTo>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1375467" rtl="0" eaLnBrk="1" fontAlgn="auto" latinLnBrk="0" hangingPunct="1">
                <a:lnSpc>
                  <a:spcPct val="100000"/>
                </a:lnSpc>
                <a:spcBef>
                  <a:spcPts val="0"/>
                </a:spcBef>
                <a:spcAft>
                  <a:spcPts val="0"/>
                </a:spcAft>
                <a:buClrTx/>
                <a:buSzTx/>
                <a:buFontTx/>
                <a:buNone/>
                <a:tabLst/>
                <a:defRPr/>
              </a:pPr>
              <a:endParaRPr kumimoji="0" lang="en-US" sz="2667" b="0" i="0" u="none" strike="noStrike" kern="1200" cap="none" spc="0" normalizeH="0" baseline="0" noProof="0">
                <a:ln>
                  <a:noFill/>
                </a:ln>
                <a:solidFill>
                  <a:prstClr val="white"/>
                </a:solidFill>
                <a:effectLst/>
                <a:uLnTx/>
                <a:uFillTx/>
                <a:latin typeface="微软雅黑"/>
                <a:ea typeface="微软雅黑"/>
                <a:cs typeface="+mn-cs"/>
              </a:endParaRPr>
            </a:p>
          </p:txBody>
        </p:sp>
      </p:grpSp>
      <p:grpSp>
        <p:nvGrpSpPr>
          <p:cNvPr id="37" name="原创设计师QQ598969553      _9">
            <a:extLst>
              <a:ext uri="{FF2B5EF4-FFF2-40B4-BE49-F238E27FC236}">
                <a16:creationId xmlns:a16="http://schemas.microsoft.com/office/drawing/2014/main" id="{C72FFE6A-7C91-419F-84B6-024EB0B9112C}"/>
              </a:ext>
            </a:extLst>
          </p:cNvPr>
          <p:cNvGrpSpPr/>
          <p:nvPr/>
        </p:nvGrpSpPr>
        <p:grpSpPr>
          <a:xfrm>
            <a:off x="3909975" y="3407448"/>
            <a:ext cx="970856" cy="970853"/>
            <a:chOff x="2932481" y="2555586"/>
            <a:chExt cx="728142" cy="728140"/>
          </a:xfrm>
        </p:grpSpPr>
        <p:sp>
          <p:nvSpPr>
            <p:cNvPr id="38" name="Oval 15">
              <a:extLst>
                <a:ext uri="{FF2B5EF4-FFF2-40B4-BE49-F238E27FC236}">
                  <a16:creationId xmlns:a16="http://schemas.microsoft.com/office/drawing/2014/main" id="{354B0EA7-A3B9-4AEB-B0C0-22249A267BD2}"/>
                </a:ext>
              </a:extLst>
            </p:cNvPr>
            <p:cNvSpPr/>
            <p:nvPr/>
          </p:nvSpPr>
          <p:spPr>
            <a:xfrm rot="20300499">
              <a:off x="2932481" y="2555586"/>
              <a:ext cx="728142" cy="728140"/>
            </a:xfrm>
            <a:prstGeom prst="ellipse">
              <a:avLst/>
            </a:pr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9" name="Freeform 86">
              <a:extLst>
                <a:ext uri="{FF2B5EF4-FFF2-40B4-BE49-F238E27FC236}">
                  <a16:creationId xmlns:a16="http://schemas.microsoft.com/office/drawing/2014/main" id="{9711811A-FF8B-4728-9B32-EBED77C61CFA}"/>
                </a:ext>
              </a:extLst>
            </p:cNvPr>
            <p:cNvSpPr>
              <a:spLocks noEditPoints="1"/>
            </p:cNvSpPr>
            <p:nvPr/>
          </p:nvSpPr>
          <p:spPr bwMode="auto">
            <a:xfrm>
              <a:off x="3136701" y="2819903"/>
              <a:ext cx="319702" cy="199504"/>
            </a:xfrm>
            <a:custGeom>
              <a:avLst/>
              <a:gdLst/>
              <a:ahLst/>
              <a:cxnLst>
                <a:cxn ang="0">
                  <a:pos x="244" y="160"/>
                </a:cxn>
                <a:cxn ang="0">
                  <a:pos x="232" y="160"/>
                </a:cxn>
                <a:cxn ang="0">
                  <a:pos x="24" y="160"/>
                </a:cxn>
                <a:cxn ang="0">
                  <a:pos x="12" y="160"/>
                </a:cxn>
                <a:cxn ang="0">
                  <a:pos x="0" y="148"/>
                </a:cxn>
                <a:cxn ang="0">
                  <a:pos x="0" y="128"/>
                </a:cxn>
                <a:cxn ang="0">
                  <a:pos x="24" y="128"/>
                </a:cxn>
                <a:cxn ang="0">
                  <a:pos x="24" y="12"/>
                </a:cxn>
                <a:cxn ang="0">
                  <a:pos x="36" y="0"/>
                </a:cxn>
                <a:cxn ang="0">
                  <a:pos x="220" y="0"/>
                </a:cxn>
                <a:cxn ang="0">
                  <a:pos x="232" y="12"/>
                </a:cxn>
                <a:cxn ang="0">
                  <a:pos x="232" y="128"/>
                </a:cxn>
                <a:cxn ang="0">
                  <a:pos x="256" y="128"/>
                </a:cxn>
                <a:cxn ang="0">
                  <a:pos x="256" y="148"/>
                </a:cxn>
                <a:cxn ang="0">
                  <a:pos x="244" y="160"/>
                </a:cxn>
                <a:cxn ang="0">
                  <a:pos x="100" y="148"/>
                </a:cxn>
                <a:cxn ang="0">
                  <a:pos x="156" y="148"/>
                </a:cxn>
                <a:cxn ang="0">
                  <a:pos x="156" y="140"/>
                </a:cxn>
                <a:cxn ang="0">
                  <a:pos x="100" y="140"/>
                </a:cxn>
                <a:cxn ang="0">
                  <a:pos x="100" y="148"/>
                </a:cxn>
                <a:cxn ang="0">
                  <a:pos x="216" y="16"/>
                </a:cxn>
                <a:cxn ang="0">
                  <a:pos x="40" y="16"/>
                </a:cxn>
                <a:cxn ang="0">
                  <a:pos x="40" y="120"/>
                </a:cxn>
                <a:cxn ang="0">
                  <a:pos x="216" y="120"/>
                </a:cxn>
                <a:cxn ang="0">
                  <a:pos x="216" y="16"/>
                </a:cxn>
              </a:cxnLst>
              <a:rect l="0" t="0" r="r" b="b"/>
              <a:pathLst>
                <a:path w="256" h="160">
                  <a:moveTo>
                    <a:pt x="244" y="160"/>
                  </a:moveTo>
                  <a:cubicBezTo>
                    <a:pt x="232" y="160"/>
                    <a:pt x="232" y="160"/>
                    <a:pt x="232" y="160"/>
                  </a:cubicBezTo>
                  <a:cubicBezTo>
                    <a:pt x="24" y="160"/>
                    <a:pt x="24" y="160"/>
                    <a:pt x="24" y="160"/>
                  </a:cubicBezTo>
                  <a:cubicBezTo>
                    <a:pt x="12" y="160"/>
                    <a:pt x="12" y="160"/>
                    <a:pt x="12" y="160"/>
                  </a:cubicBezTo>
                  <a:cubicBezTo>
                    <a:pt x="5" y="160"/>
                    <a:pt x="0" y="155"/>
                    <a:pt x="0" y="148"/>
                  </a:cubicBezTo>
                  <a:cubicBezTo>
                    <a:pt x="0" y="128"/>
                    <a:pt x="0" y="128"/>
                    <a:pt x="0" y="128"/>
                  </a:cubicBezTo>
                  <a:cubicBezTo>
                    <a:pt x="24" y="128"/>
                    <a:pt x="24" y="128"/>
                    <a:pt x="24" y="128"/>
                  </a:cubicBezTo>
                  <a:cubicBezTo>
                    <a:pt x="24" y="12"/>
                    <a:pt x="24" y="12"/>
                    <a:pt x="24" y="12"/>
                  </a:cubicBezTo>
                  <a:cubicBezTo>
                    <a:pt x="24" y="5"/>
                    <a:pt x="29" y="0"/>
                    <a:pt x="36" y="0"/>
                  </a:cubicBezTo>
                  <a:cubicBezTo>
                    <a:pt x="220" y="0"/>
                    <a:pt x="220" y="0"/>
                    <a:pt x="220" y="0"/>
                  </a:cubicBezTo>
                  <a:cubicBezTo>
                    <a:pt x="227" y="0"/>
                    <a:pt x="232" y="5"/>
                    <a:pt x="232" y="12"/>
                  </a:cubicBezTo>
                  <a:cubicBezTo>
                    <a:pt x="232" y="128"/>
                    <a:pt x="232" y="128"/>
                    <a:pt x="232" y="128"/>
                  </a:cubicBezTo>
                  <a:cubicBezTo>
                    <a:pt x="256" y="128"/>
                    <a:pt x="256" y="128"/>
                    <a:pt x="256" y="128"/>
                  </a:cubicBezTo>
                  <a:cubicBezTo>
                    <a:pt x="256" y="148"/>
                    <a:pt x="256" y="148"/>
                    <a:pt x="256" y="148"/>
                  </a:cubicBezTo>
                  <a:cubicBezTo>
                    <a:pt x="256" y="155"/>
                    <a:pt x="251" y="160"/>
                    <a:pt x="244" y="160"/>
                  </a:cubicBezTo>
                  <a:moveTo>
                    <a:pt x="100" y="148"/>
                  </a:moveTo>
                  <a:cubicBezTo>
                    <a:pt x="156" y="148"/>
                    <a:pt x="156" y="148"/>
                    <a:pt x="156" y="148"/>
                  </a:cubicBezTo>
                  <a:cubicBezTo>
                    <a:pt x="156" y="140"/>
                    <a:pt x="156" y="140"/>
                    <a:pt x="156" y="140"/>
                  </a:cubicBezTo>
                  <a:cubicBezTo>
                    <a:pt x="100" y="140"/>
                    <a:pt x="100" y="140"/>
                    <a:pt x="100" y="140"/>
                  </a:cubicBezTo>
                  <a:lnTo>
                    <a:pt x="100" y="148"/>
                  </a:lnTo>
                  <a:close/>
                  <a:moveTo>
                    <a:pt x="216" y="16"/>
                  </a:moveTo>
                  <a:cubicBezTo>
                    <a:pt x="40" y="16"/>
                    <a:pt x="40" y="16"/>
                    <a:pt x="40" y="16"/>
                  </a:cubicBezTo>
                  <a:cubicBezTo>
                    <a:pt x="40" y="120"/>
                    <a:pt x="40" y="120"/>
                    <a:pt x="40" y="120"/>
                  </a:cubicBezTo>
                  <a:cubicBezTo>
                    <a:pt x="216" y="120"/>
                    <a:pt x="216" y="120"/>
                    <a:pt x="216" y="120"/>
                  </a:cubicBezTo>
                  <a:lnTo>
                    <a:pt x="216" y="16"/>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1375467" rtl="0" eaLnBrk="1" fontAlgn="auto" latinLnBrk="0" hangingPunct="1">
                <a:lnSpc>
                  <a:spcPct val="100000"/>
                </a:lnSpc>
                <a:spcBef>
                  <a:spcPts val="0"/>
                </a:spcBef>
                <a:spcAft>
                  <a:spcPts val="0"/>
                </a:spcAft>
                <a:buClrTx/>
                <a:buSzTx/>
                <a:buFontTx/>
                <a:buNone/>
                <a:tabLst/>
                <a:defRPr/>
              </a:pPr>
              <a:endParaRPr kumimoji="0" lang="en-US" sz="2667"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40" name="原创设计师QQ598969553      _10">
            <a:extLst>
              <a:ext uri="{FF2B5EF4-FFF2-40B4-BE49-F238E27FC236}">
                <a16:creationId xmlns:a16="http://schemas.microsoft.com/office/drawing/2014/main" id="{B726CBB6-D47A-4EF0-BDAA-A54E2EE492F0}"/>
              </a:ext>
            </a:extLst>
          </p:cNvPr>
          <p:cNvSpPr txBox="1"/>
          <p:nvPr/>
        </p:nvSpPr>
        <p:spPr>
          <a:xfrm flipH="1">
            <a:off x="725530" y="3561433"/>
            <a:ext cx="3044476" cy="890693"/>
          </a:xfrm>
          <a:prstGeom prst="rect">
            <a:avLst/>
          </a:prstGeom>
          <a:noFill/>
        </p:spPr>
        <p:txBody>
          <a:bodyPr wrap="square" lIns="0" tIns="0" rIns="0" bIns="0" rtlCol="0">
            <a:spAutoFit/>
          </a:bodyPr>
          <a:lstStyle/>
          <a:p>
            <a:pPr marL="0" marR="0" lvl="0" indent="0" algn="r" defTabSz="1375467" rtl="0" eaLnBrk="1" fontAlgn="auto" latinLnBrk="0" hangingPunct="1">
              <a:lnSpc>
                <a:spcPct val="15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115686"/>
                </a:solidFill>
                <a:effectLst/>
                <a:uLnTx/>
                <a:uFillTx/>
                <a:latin typeface="微软雅黑"/>
                <a:ea typeface="微软雅黑"/>
                <a:cs typeface="+mn-cs"/>
              </a:rPr>
              <a:t>添加标题文字</a:t>
            </a:r>
            <a:r>
              <a:rPr kumimoji="0" lang="en-US" altLang="zh-CN" sz="1600" b="0" i="0" u="none" strike="noStrike" kern="1200" cap="none" spc="0" normalizeH="0" baseline="0" noProof="0" dirty="0">
                <a:ln>
                  <a:noFill/>
                </a:ln>
                <a:solidFill>
                  <a:srgbClr val="E9462F"/>
                </a:solidFill>
                <a:effectLst/>
                <a:uLnTx/>
                <a:uFillTx/>
                <a:latin typeface="微软雅黑"/>
                <a:ea typeface="微软雅黑"/>
                <a:cs typeface="+mn-cs"/>
              </a:rPr>
              <a:t/>
            </a:r>
            <a:br>
              <a:rPr kumimoji="0" lang="en-US" altLang="zh-CN" sz="1600" b="0" i="0" u="none" strike="noStrike" kern="1200" cap="none" spc="0" normalizeH="0" baseline="0" noProof="0" dirty="0">
                <a:ln>
                  <a:noFill/>
                </a:ln>
                <a:solidFill>
                  <a:srgbClr val="E9462F"/>
                </a:solidFill>
                <a:effectLst/>
                <a:uLnTx/>
                <a:uFillTx/>
                <a:latin typeface="微软雅黑"/>
                <a:ea typeface="微软雅黑"/>
                <a:cs typeface="+mn-cs"/>
              </a:rPr>
            </a:br>
            <a:r>
              <a:rPr kumimoji="0" lang="zh-CN" altLang="en-US" sz="12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a:t>
            </a:r>
            <a:endParaRPr kumimoji="0" lang="en-US" altLang="zh-CN" sz="1333" b="0" i="0" u="none" strike="noStrike" kern="1200" cap="none" spc="0" normalizeH="0" baseline="0" noProof="0" dirty="0">
              <a:ln>
                <a:noFill/>
              </a:ln>
              <a:solidFill>
                <a:prstClr val="black">
                  <a:lumMod val="65000"/>
                  <a:lumOff val="35000"/>
                </a:prstClr>
              </a:solidFill>
              <a:effectLst/>
              <a:uLnTx/>
              <a:uFillTx/>
              <a:latin typeface="微软雅黑"/>
              <a:ea typeface="微软雅黑"/>
              <a:cs typeface="+mn-cs"/>
            </a:endParaRPr>
          </a:p>
        </p:txBody>
      </p:sp>
      <p:sp>
        <p:nvSpPr>
          <p:cNvPr id="41" name="原创设计师QQ598969553      _11">
            <a:extLst>
              <a:ext uri="{FF2B5EF4-FFF2-40B4-BE49-F238E27FC236}">
                <a16:creationId xmlns:a16="http://schemas.microsoft.com/office/drawing/2014/main" id="{991AA5F6-4D56-4ADB-B32E-CE5DEE4F7DDC}"/>
              </a:ext>
            </a:extLst>
          </p:cNvPr>
          <p:cNvSpPr txBox="1"/>
          <p:nvPr/>
        </p:nvSpPr>
        <p:spPr>
          <a:xfrm flipH="1">
            <a:off x="5069824" y="3172423"/>
            <a:ext cx="2133600" cy="1107996"/>
          </a:xfrm>
          <a:prstGeom prst="rect">
            <a:avLst/>
          </a:prstGeom>
          <a:noFill/>
        </p:spPr>
        <p:txBody>
          <a:bodyPr wrap="square" lIns="0" tIns="0" rIns="0" bIns="0" rtlCol="0">
            <a:spAutoFit/>
          </a:bodyPr>
          <a:lstStyle/>
          <a:p>
            <a:pPr marL="0" marR="0" lvl="0" indent="0" algn="ctr" defTabSz="1375467"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rgbClr val="115686"/>
                </a:solidFill>
                <a:effectLst/>
                <a:uLnTx/>
                <a:uFillTx/>
                <a:latin typeface="微软雅黑"/>
                <a:ea typeface="微软雅黑"/>
                <a:cs typeface="+mn-cs"/>
              </a:rPr>
              <a:t>不足</a:t>
            </a:r>
            <a:endParaRPr kumimoji="0" lang="en-US" altLang="zh-CN" sz="3600" b="1" i="0" u="none" strike="noStrike" kern="1200" cap="none" spc="0" normalizeH="0" baseline="0" noProof="0" dirty="0">
              <a:ln>
                <a:noFill/>
              </a:ln>
              <a:solidFill>
                <a:srgbClr val="115686"/>
              </a:solidFill>
              <a:effectLst/>
              <a:uLnTx/>
              <a:uFillTx/>
              <a:latin typeface="微软雅黑"/>
              <a:ea typeface="微软雅黑"/>
              <a:cs typeface="+mn-cs"/>
            </a:endParaRPr>
          </a:p>
          <a:p>
            <a:pPr marL="0" marR="0" lvl="0" indent="0" algn="ctr" defTabSz="1375467"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rgbClr val="115686"/>
                </a:solidFill>
                <a:effectLst/>
                <a:uLnTx/>
                <a:uFillTx/>
                <a:latin typeface="微软雅黑"/>
                <a:ea typeface="微软雅黑"/>
                <a:cs typeface="+mn-cs"/>
              </a:rPr>
              <a:t>之处</a:t>
            </a:r>
            <a:endParaRPr kumimoji="0" lang="en-US" sz="3600" b="1" i="0" u="none" strike="noStrike" kern="1200" cap="none" spc="0" normalizeH="0" baseline="0" noProof="0" dirty="0">
              <a:ln>
                <a:noFill/>
              </a:ln>
              <a:solidFill>
                <a:srgbClr val="115686"/>
              </a:solidFill>
              <a:effectLst/>
              <a:uLnTx/>
              <a:uFillTx/>
              <a:latin typeface="微软雅黑"/>
              <a:ea typeface="微软雅黑"/>
              <a:cs typeface="+mn-cs"/>
            </a:endParaRPr>
          </a:p>
        </p:txBody>
      </p:sp>
      <p:sp>
        <p:nvSpPr>
          <p:cNvPr id="42" name="原创设计师QQ598969553      _12">
            <a:extLst>
              <a:ext uri="{FF2B5EF4-FFF2-40B4-BE49-F238E27FC236}">
                <a16:creationId xmlns:a16="http://schemas.microsoft.com/office/drawing/2014/main" id="{CAC93855-CB09-49E0-9E2B-92EA4FF34B93}"/>
              </a:ext>
            </a:extLst>
          </p:cNvPr>
          <p:cNvSpPr txBox="1"/>
          <p:nvPr/>
        </p:nvSpPr>
        <p:spPr>
          <a:xfrm flipH="1">
            <a:off x="1864399" y="1665832"/>
            <a:ext cx="3044475" cy="890693"/>
          </a:xfrm>
          <a:prstGeom prst="rect">
            <a:avLst/>
          </a:prstGeom>
          <a:noFill/>
        </p:spPr>
        <p:txBody>
          <a:bodyPr wrap="square" lIns="0" tIns="0" rIns="0" bIns="0" rtlCol="0">
            <a:spAutoFit/>
          </a:bodyPr>
          <a:lstStyle/>
          <a:p>
            <a:pPr marL="0" marR="0" lvl="0" indent="0" algn="r" defTabSz="1375467" rtl="0" eaLnBrk="1" fontAlgn="auto" latinLnBrk="0" hangingPunct="1">
              <a:lnSpc>
                <a:spcPct val="15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115686"/>
                </a:solidFill>
                <a:effectLst/>
                <a:uLnTx/>
                <a:uFillTx/>
                <a:latin typeface="微软雅黑"/>
                <a:ea typeface="微软雅黑"/>
                <a:cs typeface="+mn-cs"/>
              </a:rPr>
              <a:t>添加标题文字</a:t>
            </a:r>
            <a:r>
              <a:rPr kumimoji="0" lang="en-US" sz="1600" b="0" i="0" u="none" strike="noStrike" kern="1200" cap="none" spc="0" normalizeH="0" baseline="0" noProof="0" dirty="0">
                <a:ln>
                  <a:noFill/>
                </a:ln>
                <a:solidFill>
                  <a:srgbClr val="E9462F"/>
                </a:solidFill>
                <a:effectLst/>
                <a:uLnTx/>
                <a:uFillTx/>
                <a:latin typeface="微软雅黑"/>
                <a:ea typeface="微软雅黑"/>
                <a:cs typeface="+mn-cs"/>
              </a:rPr>
              <a:t/>
            </a:r>
            <a:br>
              <a:rPr kumimoji="0" lang="en-US" sz="1600" b="0" i="0" u="none" strike="noStrike" kern="1200" cap="none" spc="0" normalizeH="0" baseline="0" noProof="0" dirty="0">
                <a:ln>
                  <a:noFill/>
                </a:ln>
                <a:solidFill>
                  <a:srgbClr val="E9462F"/>
                </a:solidFill>
                <a:effectLst/>
                <a:uLnTx/>
                <a:uFillTx/>
                <a:latin typeface="微软雅黑"/>
                <a:ea typeface="微软雅黑"/>
                <a:cs typeface="+mn-cs"/>
              </a:rPr>
            </a:br>
            <a:r>
              <a:rPr kumimoji="0" lang="zh-CN" altLang="en-US" sz="12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a:t>
            </a:r>
            <a:endParaRPr kumimoji="0" lang="en-US" sz="1333" b="0" i="0" u="none" strike="noStrike" kern="1200" cap="none" spc="0" normalizeH="0" baseline="0" noProof="0" dirty="0">
              <a:ln>
                <a:noFill/>
              </a:ln>
              <a:solidFill>
                <a:prstClr val="black">
                  <a:lumMod val="65000"/>
                  <a:lumOff val="35000"/>
                </a:prstClr>
              </a:solidFill>
              <a:effectLst/>
              <a:uLnTx/>
              <a:uFillTx/>
              <a:latin typeface="微软雅黑"/>
              <a:ea typeface="微软雅黑"/>
              <a:cs typeface="+mn-cs"/>
            </a:endParaRPr>
          </a:p>
        </p:txBody>
      </p:sp>
      <p:sp>
        <p:nvSpPr>
          <p:cNvPr id="43" name="原创设计师QQ598969553      _13">
            <a:extLst>
              <a:ext uri="{FF2B5EF4-FFF2-40B4-BE49-F238E27FC236}">
                <a16:creationId xmlns:a16="http://schemas.microsoft.com/office/drawing/2014/main" id="{23DCA6DB-C2E7-4B31-A18C-EC6F6B7C93A9}"/>
              </a:ext>
            </a:extLst>
          </p:cNvPr>
          <p:cNvSpPr txBox="1"/>
          <p:nvPr/>
        </p:nvSpPr>
        <p:spPr>
          <a:xfrm flipH="1">
            <a:off x="8067927" y="1565718"/>
            <a:ext cx="3091813" cy="890693"/>
          </a:xfrm>
          <a:prstGeom prst="rect">
            <a:avLst/>
          </a:prstGeom>
          <a:noFill/>
        </p:spPr>
        <p:txBody>
          <a:bodyPr wrap="square" lIns="0" tIns="0" rIns="0" bIns="0" rtlCol="0">
            <a:spAutoFit/>
          </a:bodyPr>
          <a:lstStyle/>
          <a:p>
            <a:pPr marL="0" marR="0" lvl="0" indent="0" algn="l" defTabSz="1375467" rtl="0" eaLnBrk="1" fontAlgn="auto" latinLnBrk="0" hangingPunct="1">
              <a:lnSpc>
                <a:spcPct val="15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115686"/>
                </a:solidFill>
                <a:effectLst/>
                <a:uLnTx/>
                <a:uFillTx/>
                <a:latin typeface="微软雅黑"/>
                <a:ea typeface="微软雅黑"/>
                <a:cs typeface="+mn-cs"/>
              </a:rPr>
              <a:t>添加标题文字</a:t>
            </a:r>
            <a:r>
              <a:rPr kumimoji="0" lang="en-US" altLang="zh-CN" sz="1600" b="0" i="0" u="none" strike="noStrike" kern="1200" cap="none" spc="0" normalizeH="0" baseline="0" noProof="0" dirty="0">
                <a:ln>
                  <a:noFill/>
                </a:ln>
                <a:solidFill>
                  <a:srgbClr val="E9462F"/>
                </a:solidFill>
                <a:effectLst/>
                <a:uLnTx/>
                <a:uFillTx/>
                <a:latin typeface="微软雅黑"/>
                <a:ea typeface="微软雅黑"/>
                <a:cs typeface="+mn-cs"/>
              </a:rPr>
              <a:t/>
            </a:r>
            <a:br>
              <a:rPr kumimoji="0" lang="en-US" altLang="zh-CN" sz="1600" b="0" i="0" u="none" strike="noStrike" kern="1200" cap="none" spc="0" normalizeH="0" baseline="0" noProof="0" dirty="0">
                <a:ln>
                  <a:noFill/>
                </a:ln>
                <a:solidFill>
                  <a:srgbClr val="E9462F"/>
                </a:solidFill>
                <a:effectLst/>
                <a:uLnTx/>
                <a:uFillTx/>
                <a:latin typeface="微软雅黑"/>
                <a:ea typeface="微软雅黑"/>
                <a:cs typeface="+mn-cs"/>
              </a:rPr>
            </a:br>
            <a:r>
              <a:rPr kumimoji="0" lang="zh-CN" altLang="en-US" sz="12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a:t>
            </a:r>
            <a:endParaRPr kumimoji="0" lang="en-US" altLang="zh-CN" sz="1333" b="0" i="0" u="none" strike="noStrike" kern="1200" cap="none" spc="0" normalizeH="0" baseline="0" noProof="0" dirty="0">
              <a:ln>
                <a:noFill/>
              </a:ln>
              <a:solidFill>
                <a:prstClr val="black">
                  <a:lumMod val="65000"/>
                  <a:lumOff val="35000"/>
                </a:prstClr>
              </a:solidFill>
              <a:effectLst/>
              <a:uLnTx/>
              <a:uFillTx/>
              <a:latin typeface="微软雅黑"/>
              <a:ea typeface="微软雅黑"/>
              <a:cs typeface="+mn-cs"/>
            </a:endParaRPr>
          </a:p>
        </p:txBody>
      </p:sp>
      <p:sp>
        <p:nvSpPr>
          <p:cNvPr id="44" name="原创设计师QQ598969553      _14">
            <a:extLst>
              <a:ext uri="{FF2B5EF4-FFF2-40B4-BE49-F238E27FC236}">
                <a16:creationId xmlns:a16="http://schemas.microsoft.com/office/drawing/2014/main" id="{931C88BD-48EC-463B-9B0C-D3003E15B235}"/>
              </a:ext>
            </a:extLst>
          </p:cNvPr>
          <p:cNvSpPr txBox="1"/>
          <p:nvPr/>
        </p:nvSpPr>
        <p:spPr>
          <a:xfrm flipH="1">
            <a:off x="8248391" y="3945007"/>
            <a:ext cx="2948387" cy="890693"/>
          </a:xfrm>
          <a:prstGeom prst="rect">
            <a:avLst/>
          </a:prstGeom>
          <a:noFill/>
        </p:spPr>
        <p:txBody>
          <a:bodyPr wrap="square" lIns="0" tIns="0" rIns="0" bIns="0" rtlCol="0">
            <a:spAutoFit/>
          </a:bodyPr>
          <a:lstStyle/>
          <a:p>
            <a:pPr marL="0" marR="0" lvl="0" indent="0" algn="l" defTabSz="1375467" rtl="0" eaLnBrk="1" fontAlgn="auto" latinLnBrk="0" hangingPunct="1">
              <a:lnSpc>
                <a:spcPct val="15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115686"/>
                </a:solidFill>
                <a:effectLst/>
                <a:uLnTx/>
                <a:uFillTx/>
                <a:latin typeface="微软雅黑"/>
                <a:ea typeface="微软雅黑"/>
                <a:cs typeface="+mn-cs"/>
              </a:rPr>
              <a:t>添加标题文字</a:t>
            </a:r>
            <a:r>
              <a:rPr kumimoji="0" lang="en-US" altLang="zh-CN" sz="1600" b="0" i="0" u="none" strike="noStrike" kern="1200" cap="none" spc="0" normalizeH="0" baseline="0" noProof="0" dirty="0">
                <a:ln>
                  <a:noFill/>
                </a:ln>
                <a:solidFill>
                  <a:srgbClr val="E9462F"/>
                </a:solidFill>
                <a:effectLst/>
                <a:uLnTx/>
                <a:uFillTx/>
                <a:latin typeface="微软雅黑"/>
                <a:ea typeface="微软雅黑"/>
                <a:cs typeface="+mn-cs"/>
              </a:rPr>
              <a:t/>
            </a:r>
            <a:br>
              <a:rPr kumimoji="0" lang="en-US" altLang="zh-CN" sz="1600" b="0" i="0" u="none" strike="noStrike" kern="1200" cap="none" spc="0" normalizeH="0" baseline="0" noProof="0" dirty="0">
                <a:ln>
                  <a:noFill/>
                </a:ln>
                <a:solidFill>
                  <a:srgbClr val="E9462F"/>
                </a:solidFill>
                <a:effectLst/>
                <a:uLnTx/>
                <a:uFillTx/>
                <a:latin typeface="微软雅黑"/>
                <a:ea typeface="微软雅黑"/>
                <a:cs typeface="+mn-cs"/>
              </a:rPr>
            </a:br>
            <a:r>
              <a:rPr kumimoji="0" lang="zh-CN" altLang="en-US" sz="12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a:t>
            </a:r>
            <a:endParaRPr kumimoji="0" lang="en-US" altLang="zh-CN" sz="1333" b="0" i="0" u="none" strike="noStrike" kern="1200" cap="none" spc="0" normalizeH="0" baseline="0" noProof="0" dirty="0">
              <a:ln>
                <a:noFill/>
              </a:ln>
              <a:solidFill>
                <a:prstClr val="black">
                  <a:lumMod val="65000"/>
                  <a:lumOff val="35000"/>
                </a:prstClr>
              </a:solidFill>
              <a:effectLst/>
              <a:uLnTx/>
              <a:uFillTx/>
              <a:latin typeface="微软雅黑"/>
              <a:ea typeface="微软雅黑"/>
              <a:cs typeface="+mn-cs"/>
            </a:endParaRPr>
          </a:p>
        </p:txBody>
      </p:sp>
      <p:sp>
        <p:nvSpPr>
          <p:cNvPr id="45" name="原创设计师QQ598969553      _15">
            <a:extLst>
              <a:ext uri="{FF2B5EF4-FFF2-40B4-BE49-F238E27FC236}">
                <a16:creationId xmlns:a16="http://schemas.microsoft.com/office/drawing/2014/main" id="{9A647E32-1B44-423A-B75B-C04D301FDE42}"/>
              </a:ext>
            </a:extLst>
          </p:cNvPr>
          <p:cNvSpPr txBox="1"/>
          <p:nvPr/>
        </p:nvSpPr>
        <p:spPr>
          <a:xfrm flipH="1">
            <a:off x="6356587" y="5366891"/>
            <a:ext cx="3257247" cy="890693"/>
          </a:xfrm>
          <a:prstGeom prst="rect">
            <a:avLst/>
          </a:prstGeom>
          <a:noFill/>
        </p:spPr>
        <p:txBody>
          <a:bodyPr wrap="square" lIns="0" tIns="0" rIns="0" bIns="0" rtlCol="0">
            <a:spAutoFit/>
          </a:bodyPr>
          <a:lstStyle/>
          <a:p>
            <a:pPr marL="0" marR="0" lvl="0" indent="0" algn="l" defTabSz="1375467" rtl="0" eaLnBrk="1" fontAlgn="auto" latinLnBrk="0" hangingPunct="1">
              <a:lnSpc>
                <a:spcPct val="15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115686"/>
                </a:solidFill>
                <a:effectLst/>
                <a:uLnTx/>
                <a:uFillTx/>
                <a:latin typeface="微软雅黑"/>
                <a:ea typeface="微软雅黑"/>
                <a:cs typeface="+mn-cs"/>
              </a:rPr>
              <a:t>添加标题文字</a:t>
            </a:r>
            <a:r>
              <a:rPr kumimoji="0" lang="en-US" altLang="zh-CN" sz="1600" b="0" i="0" u="none" strike="noStrike" kern="1200" cap="none" spc="0" normalizeH="0" baseline="0" noProof="0" dirty="0">
                <a:ln>
                  <a:noFill/>
                </a:ln>
                <a:solidFill>
                  <a:srgbClr val="E9462F"/>
                </a:solidFill>
                <a:effectLst/>
                <a:uLnTx/>
                <a:uFillTx/>
                <a:latin typeface="微软雅黑"/>
                <a:ea typeface="微软雅黑"/>
                <a:cs typeface="+mn-cs"/>
              </a:rPr>
              <a:t/>
            </a:r>
            <a:br>
              <a:rPr kumimoji="0" lang="en-US" altLang="zh-CN" sz="1600" b="0" i="0" u="none" strike="noStrike" kern="1200" cap="none" spc="0" normalizeH="0" baseline="0" noProof="0" dirty="0">
                <a:ln>
                  <a:noFill/>
                </a:ln>
                <a:solidFill>
                  <a:srgbClr val="E9462F"/>
                </a:solidFill>
                <a:effectLst/>
                <a:uLnTx/>
                <a:uFillTx/>
                <a:latin typeface="微软雅黑"/>
                <a:ea typeface="微软雅黑"/>
                <a:cs typeface="+mn-cs"/>
              </a:rPr>
            </a:br>
            <a:r>
              <a:rPr kumimoji="0" lang="zh-CN" altLang="en-US" sz="12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您的内容打在这里，或者通过复制您的文本后，在此框中选择粘贴，并选择只保留文字</a:t>
            </a:r>
            <a:endParaRPr kumimoji="0" lang="en-US" altLang="zh-CN" sz="1333" b="0" i="0" u="none" strike="noStrike" kern="1200" cap="none" spc="0" normalizeH="0" baseline="0" noProof="0" dirty="0">
              <a:ln>
                <a:noFill/>
              </a:ln>
              <a:solidFill>
                <a:prstClr val="black">
                  <a:lumMod val="65000"/>
                  <a:lumOff val="35000"/>
                </a:prstClr>
              </a:solidFill>
              <a:effectLst/>
              <a:uLnTx/>
              <a:uFillTx/>
              <a:latin typeface="微软雅黑"/>
              <a:ea typeface="微软雅黑"/>
              <a:cs typeface="+mn-cs"/>
            </a:endParaRPr>
          </a:p>
        </p:txBody>
      </p:sp>
    </p:spTree>
    <p:extLst>
      <p:ext uri="{BB962C8B-B14F-4D97-AF65-F5344CB8AC3E}">
        <p14:creationId xmlns:p14="http://schemas.microsoft.com/office/powerpoint/2010/main" val="38181047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 calcmode="lin" valueType="num">
                                      <p:cBhvr>
                                        <p:cTn id="9" dur="500" fill="hold"/>
                                        <p:tgtEl>
                                          <p:spTgt spid="17"/>
                                        </p:tgtEl>
                                        <p:attrNameLst>
                                          <p:attrName>style.rotation</p:attrName>
                                        </p:attrNameLst>
                                      </p:cBhvr>
                                      <p:tavLst>
                                        <p:tav tm="0">
                                          <p:val>
                                            <p:fltVal val="360"/>
                                          </p:val>
                                        </p:tav>
                                        <p:tav tm="100000">
                                          <p:val>
                                            <p:fltVal val="0"/>
                                          </p:val>
                                        </p:tav>
                                      </p:tavLst>
                                    </p:anim>
                                    <p:animEffect transition="in" filter="fade">
                                      <p:cBhvr>
                                        <p:cTn id="10" dur="500"/>
                                        <p:tgtEl>
                                          <p:spTgt spid="17"/>
                                        </p:tgtEl>
                                      </p:cBhvr>
                                    </p:animEffect>
                                  </p:childTnLst>
                                </p:cTn>
                              </p:par>
                              <p:par>
                                <p:cTn id="11" presetID="53"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p:cTn id="13" dur="500" fill="hold"/>
                                        <p:tgtEl>
                                          <p:spTgt spid="41"/>
                                        </p:tgtEl>
                                        <p:attrNameLst>
                                          <p:attrName>ppt_w</p:attrName>
                                        </p:attrNameLst>
                                      </p:cBhvr>
                                      <p:tavLst>
                                        <p:tav tm="0">
                                          <p:val>
                                            <p:fltVal val="0"/>
                                          </p:val>
                                        </p:tav>
                                        <p:tav tm="100000">
                                          <p:val>
                                            <p:strVal val="#ppt_w"/>
                                          </p:val>
                                        </p:tav>
                                      </p:tavLst>
                                    </p:anim>
                                    <p:anim calcmode="lin" valueType="num">
                                      <p:cBhvr>
                                        <p:cTn id="14" dur="500" fill="hold"/>
                                        <p:tgtEl>
                                          <p:spTgt spid="41"/>
                                        </p:tgtEl>
                                        <p:attrNameLst>
                                          <p:attrName>ppt_h</p:attrName>
                                        </p:attrNameLst>
                                      </p:cBhvr>
                                      <p:tavLst>
                                        <p:tav tm="0">
                                          <p:val>
                                            <p:fltVal val="0"/>
                                          </p:val>
                                        </p:tav>
                                        <p:tav tm="100000">
                                          <p:val>
                                            <p:strVal val="#ppt_h"/>
                                          </p:val>
                                        </p:tav>
                                      </p:tavLst>
                                    </p:anim>
                                    <p:animEffect transition="in" filter="fade">
                                      <p:cBhvr>
                                        <p:cTn id="15" dur="500"/>
                                        <p:tgtEl>
                                          <p:spTgt spid="41"/>
                                        </p:tgtEl>
                                      </p:cBhvr>
                                    </p:animEffect>
                                  </p:childTnLst>
                                </p:cTn>
                              </p:par>
                            </p:childTnLst>
                          </p:cTn>
                        </p:par>
                        <p:par>
                          <p:cTn id="16" fill="hold">
                            <p:stCondLst>
                              <p:cond delay="500"/>
                            </p:stCondLst>
                            <p:childTnLst>
                              <p:par>
                                <p:cTn id="17" presetID="53" presetClass="entr" presetSubtype="0"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p:cTn id="19" dur="500" fill="hold"/>
                                        <p:tgtEl>
                                          <p:spTgt spid="37"/>
                                        </p:tgtEl>
                                        <p:attrNameLst>
                                          <p:attrName>ppt_w</p:attrName>
                                        </p:attrNameLst>
                                      </p:cBhvr>
                                      <p:tavLst>
                                        <p:tav tm="0">
                                          <p:val>
                                            <p:fltVal val="0"/>
                                          </p:val>
                                        </p:tav>
                                        <p:tav tm="100000">
                                          <p:val>
                                            <p:strVal val="#ppt_w"/>
                                          </p:val>
                                        </p:tav>
                                      </p:tavLst>
                                    </p:anim>
                                    <p:anim calcmode="lin" valueType="num">
                                      <p:cBhvr>
                                        <p:cTn id="20" dur="500" fill="hold"/>
                                        <p:tgtEl>
                                          <p:spTgt spid="37"/>
                                        </p:tgtEl>
                                        <p:attrNameLst>
                                          <p:attrName>ppt_h</p:attrName>
                                        </p:attrNameLst>
                                      </p:cBhvr>
                                      <p:tavLst>
                                        <p:tav tm="0">
                                          <p:val>
                                            <p:fltVal val="0"/>
                                          </p:val>
                                        </p:tav>
                                        <p:tav tm="100000">
                                          <p:val>
                                            <p:strVal val="#ppt_h"/>
                                          </p:val>
                                        </p:tav>
                                      </p:tavLst>
                                    </p:anim>
                                    <p:animEffect transition="in" filter="fade">
                                      <p:cBhvr>
                                        <p:cTn id="21" dur="500"/>
                                        <p:tgtEl>
                                          <p:spTgt spid="37"/>
                                        </p:tgtEl>
                                      </p:cBhvr>
                                    </p:animEffect>
                                  </p:childTnLst>
                                </p:cTn>
                              </p:par>
                              <p:par>
                                <p:cTn id="22" presetID="2" presetClass="entr" presetSubtype="8" accel="50000" decel="50000"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additive="base">
                                        <p:cTn id="24" dur="500" fill="hold"/>
                                        <p:tgtEl>
                                          <p:spTgt spid="40"/>
                                        </p:tgtEl>
                                        <p:attrNameLst>
                                          <p:attrName>ppt_x</p:attrName>
                                        </p:attrNameLst>
                                      </p:cBhvr>
                                      <p:tavLst>
                                        <p:tav tm="0">
                                          <p:val>
                                            <p:strVal val="0-#ppt_w/2"/>
                                          </p:val>
                                        </p:tav>
                                        <p:tav tm="100000">
                                          <p:val>
                                            <p:strVal val="#ppt_x"/>
                                          </p:val>
                                        </p:tav>
                                      </p:tavLst>
                                    </p:anim>
                                    <p:anim calcmode="lin" valueType="num">
                                      <p:cBhvr additive="base">
                                        <p:cTn id="25" dur="500" fill="hold"/>
                                        <p:tgtEl>
                                          <p:spTgt spid="40"/>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53" presetClass="entr" presetSubtype="0" fill="hold" nodeType="afterEffect">
                                  <p:stCondLst>
                                    <p:cond delay="0"/>
                                  </p:stCondLst>
                                  <p:childTnLst>
                                    <p:set>
                                      <p:cBhvr>
                                        <p:cTn id="28" dur="1" fill="hold">
                                          <p:stCondLst>
                                            <p:cond delay="0"/>
                                          </p:stCondLst>
                                        </p:cTn>
                                        <p:tgtEl>
                                          <p:spTgt spid="34"/>
                                        </p:tgtEl>
                                        <p:attrNameLst>
                                          <p:attrName>style.visibility</p:attrName>
                                        </p:attrNameLst>
                                      </p:cBhvr>
                                      <p:to>
                                        <p:strVal val="visible"/>
                                      </p:to>
                                    </p:set>
                                    <p:anim calcmode="lin" valueType="num">
                                      <p:cBhvr>
                                        <p:cTn id="29" dur="500" fill="hold"/>
                                        <p:tgtEl>
                                          <p:spTgt spid="34"/>
                                        </p:tgtEl>
                                        <p:attrNameLst>
                                          <p:attrName>ppt_w</p:attrName>
                                        </p:attrNameLst>
                                      </p:cBhvr>
                                      <p:tavLst>
                                        <p:tav tm="0">
                                          <p:val>
                                            <p:fltVal val="0"/>
                                          </p:val>
                                        </p:tav>
                                        <p:tav tm="100000">
                                          <p:val>
                                            <p:strVal val="#ppt_w"/>
                                          </p:val>
                                        </p:tav>
                                      </p:tavLst>
                                    </p:anim>
                                    <p:anim calcmode="lin" valueType="num">
                                      <p:cBhvr>
                                        <p:cTn id="30" dur="500" fill="hold"/>
                                        <p:tgtEl>
                                          <p:spTgt spid="34"/>
                                        </p:tgtEl>
                                        <p:attrNameLst>
                                          <p:attrName>ppt_h</p:attrName>
                                        </p:attrNameLst>
                                      </p:cBhvr>
                                      <p:tavLst>
                                        <p:tav tm="0">
                                          <p:val>
                                            <p:fltVal val="0"/>
                                          </p:val>
                                        </p:tav>
                                        <p:tav tm="100000">
                                          <p:val>
                                            <p:strVal val="#ppt_h"/>
                                          </p:val>
                                        </p:tav>
                                      </p:tavLst>
                                    </p:anim>
                                    <p:animEffect transition="in" filter="fade">
                                      <p:cBhvr>
                                        <p:cTn id="31" dur="500"/>
                                        <p:tgtEl>
                                          <p:spTgt spid="34"/>
                                        </p:tgtEl>
                                      </p:cBhvr>
                                    </p:animEffect>
                                  </p:childTnLst>
                                </p:cTn>
                              </p:par>
                              <p:par>
                                <p:cTn id="32" presetID="2" presetClass="entr" presetSubtype="8" accel="50000" decel="50000" fill="hold" grpId="0" nodeType="withEffect">
                                  <p:stCondLst>
                                    <p:cond delay="0"/>
                                  </p:stCondLst>
                                  <p:childTnLst>
                                    <p:set>
                                      <p:cBhvr>
                                        <p:cTn id="33" dur="1" fill="hold">
                                          <p:stCondLst>
                                            <p:cond delay="0"/>
                                          </p:stCondLst>
                                        </p:cTn>
                                        <p:tgtEl>
                                          <p:spTgt spid="42"/>
                                        </p:tgtEl>
                                        <p:attrNameLst>
                                          <p:attrName>style.visibility</p:attrName>
                                        </p:attrNameLst>
                                      </p:cBhvr>
                                      <p:to>
                                        <p:strVal val="visible"/>
                                      </p:to>
                                    </p:set>
                                    <p:anim calcmode="lin" valueType="num">
                                      <p:cBhvr additive="base">
                                        <p:cTn id="34" dur="500" fill="hold"/>
                                        <p:tgtEl>
                                          <p:spTgt spid="42"/>
                                        </p:tgtEl>
                                        <p:attrNameLst>
                                          <p:attrName>ppt_x</p:attrName>
                                        </p:attrNameLst>
                                      </p:cBhvr>
                                      <p:tavLst>
                                        <p:tav tm="0">
                                          <p:val>
                                            <p:strVal val="0-#ppt_w/2"/>
                                          </p:val>
                                        </p:tav>
                                        <p:tav tm="100000">
                                          <p:val>
                                            <p:strVal val="#ppt_x"/>
                                          </p:val>
                                        </p:tav>
                                      </p:tavLst>
                                    </p:anim>
                                    <p:anim calcmode="lin" valueType="num">
                                      <p:cBhvr additive="base">
                                        <p:cTn id="35" dur="500" fill="hold"/>
                                        <p:tgtEl>
                                          <p:spTgt spid="42"/>
                                        </p:tgtEl>
                                        <p:attrNameLst>
                                          <p:attrName>ppt_y</p:attrName>
                                        </p:attrNameLst>
                                      </p:cBhvr>
                                      <p:tavLst>
                                        <p:tav tm="0">
                                          <p:val>
                                            <p:strVal val="#ppt_y"/>
                                          </p:val>
                                        </p:tav>
                                        <p:tav tm="100000">
                                          <p:val>
                                            <p:strVal val="#ppt_y"/>
                                          </p:val>
                                        </p:tav>
                                      </p:tavLst>
                                    </p:anim>
                                  </p:childTnLst>
                                </p:cTn>
                              </p:par>
                            </p:childTnLst>
                          </p:cTn>
                        </p:par>
                        <p:par>
                          <p:cTn id="36" fill="hold">
                            <p:stCondLst>
                              <p:cond delay="1500"/>
                            </p:stCondLst>
                            <p:childTnLst>
                              <p:par>
                                <p:cTn id="37" presetID="53" presetClass="entr" presetSubtype="0" fill="hold" nodeType="after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p:cTn id="39" dur="500" fill="hold"/>
                                        <p:tgtEl>
                                          <p:spTgt spid="28"/>
                                        </p:tgtEl>
                                        <p:attrNameLst>
                                          <p:attrName>ppt_w</p:attrName>
                                        </p:attrNameLst>
                                      </p:cBhvr>
                                      <p:tavLst>
                                        <p:tav tm="0">
                                          <p:val>
                                            <p:fltVal val="0"/>
                                          </p:val>
                                        </p:tav>
                                        <p:tav tm="100000">
                                          <p:val>
                                            <p:strVal val="#ppt_w"/>
                                          </p:val>
                                        </p:tav>
                                      </p:tavLst>
                                    </p:anim>
                                    <p:anim calcmode="lin" valueType="num">
                                      <p:cBhvr>
                                        <p:cTn id="40" dur="500" fill="hold"/>
                                        <p:tgtEl>
                                          <p:spTgt spid="28"/>
                                        </p:tgtEl>
                                        <p:attrNameLst>
                                          <p:attrName>ppt_h</p:attrName>
                                        </p:attrNameLst>
                                      </p:cBhvr>
                                      <p:tavLst>
                                        <p:tav tm="0">
                                          <p:val>
                                            <p:fltVal val="0"/>
                                          </p:val>
                                        </p:tav>
                                        <p:tav tm="100000">
                                          <p:val>
                                            <p:strVal val="#ppt_h"/>
                                          </p:val>
                                        </p:tav>
                                      </p:tavLst>
                                    </p:anim>
                                    <p:animEffect transition="in" filter="fade">
                                      <p:cBhvr>
                                        <p:cTn id="41" dur="500"/>
                                        <p:tgtEl>
                                          <p:spTgt spid="28"/>
                                        </p:tgtEl>
                                      </p:cBhvr>
                                    </p:animEffect>
                                  </p:childTnLst>
                                </p:cTn>
                              </p:par>
                              <p:par>
                                <p:cTn id="42" presetID="2" presetClass="entr" presetSubtype="2" accel="50000" decel="50000" fill="hold" grpId="0" nodeType="withEffect">
                                  <p:stCondLst>
                                    <p:cond delay="0"/>
                                  </p:stCondLst>
                                  <p:childTnLst>
                                    <p:set>
                                      <p:cBhvr>
                                        <p:cTn id="43" dur="1" fill="hold">
                                          <p:stCondLst>
                                            <p:cond delay="0"/>
                                          </p:stCondLst>
                                        </p:cTn>
                                        <p:tgtEl>
                                          <p:spTgt spid="43"/>
                                        </p:tgtEl>
                                        <p:attrNameLst>
                                          <p:attrName>style.visibility</p:attrName>
                                        </p:attrNameLst>
                                      </p:cBhvr>
                                      <p:to>
                                        <p:strVal val="visible"/>
                                      </p:to>
                                    </p:set>
                                    <p:anim calcmode="lin" valueType="num">
                                      <p:cBhvr additive="base">
                                        <p:cTn id="44" dur="500" fill="hold"/>
                                        <p:tgtEl>
                                          <p:spTgt spid="43"/>
                                        </p:tgtEl>
                                        <p:attrNameLst>
                                          <p:attrName>ppt_x</p:attrName>
                                        </p:attrNameLst>
                                      </p:cBhvr>
                                      <p:tavLst>
                                        <p:tav tm="0">
                                          <p:val>
                                            <p:strVal val="1+#ppt_w/2"/>
                                          </p:val>
                                        </p:tav>
                                        <p:tav tm="100000">
                                          <p:val>
                                            <p:strVal val="#ppt_x"/>
                                          </p:val>
                                        </p:tav>
                                      </p:tavLst>
                                    </p:anim>
                                    <p:anim calcmode="lin" valueType="num">
                                      <p:cBhvr additive="base">
                                        <p:cTn id="45" dur="500" fill="hold"/>
                                        <p:tgtEl>
                                          <p:spTgt spid="43"/>
                                        </p:tgtEl>
                                        <p:attrNameLst>
                                          <p:attrName>ppt_y</p:attrName>
                                        </p:attrNameLst>
                                      </p:cBhvr>
                                      <p:tavLst>
                                        <p:tav tm="0">
                                          <p:val>
                                            <p:strVal val="#ppt_y"/>
                                          </p:val>
                                        </p:tav>
                                        <p:tav tm="100000">
                                          <p:val>
                                            <p:strVal val="#ppt_y"/>
                                          </p:val>
                                        </p:tav>
                                      </p:tavLst>
                                    </p:anim>
                                  </p:childTnLst>
                                </p:cTn>
                              </p:par>
                            </p:childTnLst>
                          </p:cTn>
                        </p:par>
                        <p:par>
                          <p:cTn id="46" fill="hold">
                            <p:stCondLst>
                              <p:cond delay="2000"/>
                            </p:stCondLst>
                            <p:childTnLst>
                              <p:par>
                                <p:cTn id="47" presetID="53" presetClass="entr" presetSubtype="0" fill="hold" nodeType="afterEffect">
                                  <p:stCondLst>
                                    <p:cond delay="0"/>
                                  </p:stCondLst>
                                  <p:childTnLst>
                                    <p:set>
                                      <p:cBhvr>
                                        <p:cTn id="48" dur="1" fill="hold">
                                          <p:stCondLst>
                                            <p:cond delay="0"/>
                                          </p:stCondLst>
                                        </p:cTn>
                                        <p:tgtEl>
                                          <p:spTgt spid="31"/>
                                        </p:tgtEl>
                                        <p:attrNameLst>
                                          <p:attrName>style.visibility</p:attrName>
                                        </p:attrNameLst>
                                      </p:cBhvr>
                                      <p:to>
                                        <p:strVal val="visible"/>
                                      </p:to>
                                    </p:set>
                                    <p:anim calcmode="lin" valueType="num">
                                      <p:cBhvr>
                                        <p:cTn id="49" dur="500" fill="hold"/>
                                        <p:tgtEl>
                                          <p:spTgt spid="31"/>
                                        </p:tgtEl>
                                        <p:attrNameLst>
                                          <p:attrName>ppt_w</p:attrName>
                                        </p:attrNameLst>
                                      </p:cBhvr>
                                      <p:tavLst>
                                        <p:tav tm="0">
                                          <p:val>
                                            <p:fltVal val="0"/>
                                          </p:val>
                                        </p:tav>
                                        <p:tav tm="100000">
                                          <p:val>
                                            <p:strVal val="#ppt_w"/>
                                          </p:val>
                                        </p:tav>
                                      </p:tavLst>
                                    </p:anim>
                                    <p:anim calcmode="lin" valueType="num">
                                      <p:cBhvr>
                                        <p:cTn id="50" dur="500" fill="hold"/>
                                        <p:tgtEl>
                                          <p:spTgt spid="31"/>
                                        </p:tgtEl>
                                        <p:attrNameLst>
                                          <p:attrName>ppt_h</p:attrName>
                                        </p:attrNameLst>
                                      </p:cBhvr>
                                      <p:tavLst>
                                        <p:tav tm="0">
                                          <p:val>
                                            <p:fltVal val="0"/>
                                          </p:val>
                                        </p:tav>
                                        <p:tav tm="100000">
                                          <p:val>
                                            <p:strVal val="#ppt_h"/>
                                          </p:val>
                                        </p:tav>
                                      </p:tavLst>
                                    </p:anim>
                                    <p:animEffect transition="in" filter="fade">
                                      <p:cBhvr>
                                        <p:cTn id="51" dur="500"/>
                                        <p:tgtEl>
                                          <p:spTgt spid="31"/>
                                        </p:tgtEl>
                                      </p:cBhvr>
                                    </p:animEffect>
                                  </p:childTnLst>
                                </p:cTn>
                              </p:par>
                              <p:par>
                                <p:cTn id="52" presetID="2" presetClass="entr" presetSubtype="2" accel="50000" decel="50000" fill="hold" grpId="0" nodeType="withEffect">
                                  <p:stCondLst>
                                    <p:cond delay="0"/>
                                  </p:stCondLst>
                                  <p:childTnLst>
                                    <p:set>
                                      <p:cBhvr>
                                        <p:cTn id="53" dur="1" fill="hold">
                                          <p:stCondLst>
                                            <p:cond delay="0"/>
                                          </p:stCondLst>
                                        </p:cTn>
                                        <p:tgtEl>
                                          <p:spTgt spid="44"/>
                                        </p:tgtEl>
                                        <p:attrNameLst>
                                          <p:attrName>style.visibility</p:attrName>
                                        </p:attrNameLst>
                                      </p:cBhvr>
                                      <p:to>
                                        <p:strVal val="visible"/>
                                      </p:to>
                                    </p:set>
                                    <p:anim calcmode="lin" valueType="num">
                                      <p:cBhvr additive="base">
                                        <p:cTn id="54" dur="500" fill="hold"/>
                                        <p:tgtEl>
                                          <p:spTgt spid="44"/>
                                        </p:tgtEl>
                                        <p:attrNameLst>
                                          <p:attrName>ppt_x</p:attrName>
                                        </p:attrNameLst>
                                      </p:cBhvr>
                                      <p:tavLst>
                                        <p:tav tm="0">
                                          <p:val>
                                            <p:strVal val="1+#ppt_w/2"/>
                                          </p:val>
                                        </p:tav>
                                        <p:tav tm="100000">
                                          <p:val>
                                            <p:strVal val="#ppt_x"/>
                                          </p:val>
                                        </p:tav>
                                      </p:tavLst>
                                    </p:anim>
                                    <p:anim calcmode="lin" valueType="num">
                                      <p:cBhvr additive="base">
                                        <p:cTn id="55" dur="500" fill="hold"/>
                                        <p:tgtEl>
                                          <p:spTgt spid="44"/>
                                        </p:tgtEl>
                                        <p:attrNameLst>
                                          <p:attrName>ppt_y</p:attrName>
                                        </p:attrNameLst>
                                      </p:cBhvr>
                                      <p:tavLst>
                                        <p:tav tm="0">
                                          <p:val>
                                            <p:strVal val="#ppt_y"/>
                                          </p:val>
                                        </p:tav>
                                        <p:tav tm="100000">
                                          <p:val>
                                            <p:strVal val="#ppt_y"/>
                                          </p:val>
                                        </p:tav>
                                      </p:tavLst>
                                    </p:anim>
                                  </p:childTnLst>
                                </p:cTn>
                              </p:par>
                            </p:childTnLst>
                          </p:cTn>
                        </p:par>
                        <p:par>
                          <p:cTn id="56" fill="hold">
                            <p:stCondLst>
                              <p:cond delay="2500"/>
                            </p:stCondLst>
                            <p:childTnLst>
                              <p:par>
                                <p:cTn id="57" presetID="53" presetClass="entr" presetSubtype="0" fill="hold" nodeType="after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p:cTn id="59" dur="500" fill="hold"/>
                                        <p:tgtEl>
                                          <p:spTgt spid="25"/>
                                        </p:tgtEl>
                                        <p:attrNameLst>
                                          <p:attrName>ppt_w</p:attrName>
                                        </p:attrNameLst>
                                      </p:cBhvr>
                                      <p:tavLst>
                                        <p:tav tm="0">
                                          <p:val>
                                            <p:fltVal val="0"/>
                                          </p:val>
                                        </p:tav>
                                        <p:tav tm="100000">
                                          <p:val>
                                            <p:strVal val="#ppt_w"/>
                                          </p:val>
                                        </p:tav>
                                      </p:tavLst>
                                    </p:anim>
                                    <p:anim calcmode="lin" valueType="num">
                                      <p:cBhvr>
                                        <p:cTn id="60" dur="500" fill="hold"/>
                                        <p:tgtEl>
                                          <p:spTgt spid="25"/>
                                        </p:tgtEl>
                                        <p:attrNameLst>
                                          <p:attrName>ppt_h</p:attrName>
                                        </p:attrNameLst>
                                      </p:cBhvr>
                                      <p:tavLst>
                                        <p:tav tm="0">
                                          <p:val>
                                            <p:fltVal val="0"/>
                                          </p:val>
                                        </p:tav>
                                        <p:tav tm="100000">
                                          <p:val>
                                            <p:strVal val="#ppt_h"/>
                                          </p:val>
                                        </p:tav>
                                      </p:tavLst>
                                    </p:anim>
                                    <p:animEffect transition="in" filter="fade">
                                      <p:cBhvr>
                                        <p:cTn id="61" dur="500"/>
                                        <p:tgtEl>
                                          <p:spTgt spid="25"/>
                                        </p:tgtEl>
                                      </p:cBhvr>
                                    </p:animEffect>
                                  </p:childTnLst>
                                </p:cTn>
                              </p:par>
                              <p:par>
                                <p:cTn id="62" presetID="2" presetClass="entr" presetSubtype="2" accel="50000" decel="50000" fill="hold" grpId="0" nodeType="withEffect">
                                  <p:stCondLst>
                                    <p:cond delay="0"/>
                                  </p:stCondLst>
                                  <p:childTnLst>
                                    <p:set>
                                      <p:cBhvr>
                                        <p:cTn id="63" dur="1" fill="hold">
                                          <p:stCondLst>
                                            <p:cond delay="0"/>
                                          </p:stCondLst>
                                        </p:cTn>
                                        <p:tgtEl>
                                          <p:spTgt spid="45"/>
                                        </p:tgtEl>
                                        <p:attrNameLst>
                                          <p:attrName>style.visibility</p:attrName>
                                        </p:attrNameLst>
                                      </p:cBhvr>
                                      <p:to>
                                        <p:strVal val="visible"/>
                                      </p:to>
                                    </p:set>
                                    <p:anim calcmode="lin" valueType="num">
                                      <p:cBhvr additive="base">
                                        <p:cTn id="64" dur="500" fill="hold"/>
                                        <p:tgtEl>
                                          <p:spTgt spid="45"/>
                                        </p:tgtEl>
                                        <p:attrNameLst>
                                          <p:attrName>ppt_x</p:attrName>
                                        </p:attrNameLst>
                                      </p:cBhvr>
                                      <p:tavLst>
                                        <p:tav tm="0">
                                          <p:val>
                                            <p:strVal val="1+#ppt_w/2"/>
                                          </p:val>
                                        </p:tav>
                                        <p:tav tm="100000">
                                          <p:val>
                                            <p:strVal val="#ppt_x"/>
                                          </p:val>
                                        </p:tav>
                                      </p:tavLst>
                                    </p:anim>
                                    <p:anim calcmode="lin" valueType="num">
                                      <p:cBhvr additive="base">
                                        <p:cTn id="65"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P spid="44" grpId="0"/>
      <p:bldP spid="4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04</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17" name="49a969bd-93d0-4994-b41f-6983f7f72bf9">
            <a:extLst>
              <a:ext uri="{FF2B5EF4-FFF2-40B4-BE49-F238E27FC236}">
                <a16:creationId xmlns:a16="http://schemas.microsoft.com/office/drawing/2014/main" id="{24916451-373F-4389-A0BF-595B5F64BCE4}"/>
              </a:ext>
            </a:extLst>
          </p:cNvPr>
          <p:cNvGrpSpPr>
            <a:grpSpLocks noChangeAspect="1"/>
          </p:cNvGrpSpPr>
          <p:nvPr/>
        </p:nvGrpSpPr>
        <p:grpSpPr>
          <a:xfrm>
            <a:off x="1021237" y="2004816"/>
            <a:ext cx="10149526" cy="3588271"/>
            <a:chOff x="921520" y="1938739"/>
            <a:chExt cx="10809807" cy="3821708"/>
          </a:xfrm>
        </p:grpSpPr>
        <p:grpSp>
          <p:nvGrpSpPr>
            <p:cNvPr id="19" name="组合 18">
              <a:extLst>
                <a:ext uri="{FF2B5EF4-FFF2-40B4-BE49-F238E27FC236}">
                  <a16:creationId xmlns:a16="http://schemas.microsoft.com/office/drawing/2014/main" id="{BF20C1EB-482F-477B-9172-70CF9E710243}"/>
                </a:ext>
              </a:extLst>
            </p:cNvPr>
            <p:cNvGrpSpPr/>
            <p:nvPr/>
          </p:nvGrpSpPr>
          <p:grpSpPr>
            <a:xfrm>
              <a:off x="6600056" y="1938739"/>
              <a:ext cx="5131271" cy="3821708"/>
              <a:chOff x="4925169" y="1938739"/>
              <a:chExt cx="5131271" cy="3821708"/>
            </a:xfrm>
          </p:grpSpPr>
          <p:sp>
            <p:nvSpPr>
              <p:cNvPr id="35" name="椭圆 34">
                <a:extLst>
                  <a:ext uri="{FF2B5EF4-FFF2-40B4-BE49-F238E27FC236}">
                    <a16:creationId xmlns:a16="http://schemas.microsoft.com/office/drawing/2014/main" id="{BDA28E71-3D98-4738-B6B4-6776B9BAD2EF}"/>
                  </a:ext>
                </a:extLst>
              </p:cNvPr>
              <p:cNvSpPr/>
              <p:nvPr/>
            </p:nvSpPr>
            <p:spPr>
              <a:xfrm>
                <a:off x="4925169" y="3334442"/>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grpSp>
            <p:nvGrpSpPr>
              <p:cNvPr id="36" name="组合 35">
                <a:extLst>
                  <a:ext uri="{FF2B5EF4-FFF2-40B4-BE49-F238E27FC236}">
                    <a16:creationId xmlns:a16="http://schemas.microsoft.com/office/drawing/2014/main" id="{4FBCADA9-5EDC-4006-88E7-4593035EC0D1}"/>
                  </a:ext>
                </a:extLst>
              </p:cNvPr>
              <p:cNvGrpSpPr/>
              <p:nvPr/>
            </p:nvGrpSpPr>
            <p:grpSpPr>
              <a:xfrm>
                <a:off x="6285166" y="1938739"/>
                <a:ext cx="3771274" cy="775640"/>
                <a:chOff x="5427447" y="2153465"/>
                <a:chExt cx="3771274" cy="775640"/>
              </a:xfrm>
            </p:grpSpPr>
            <p:sp>
              <p:nvSpPr>
                <p:cNvPr id="47" name="矩形: 圆角 14">
                  <a:extLst>
                    <a:ext uri="{FF2B5EF4-FFF2-40B4-BE49-F238E27FC236}">
                      <a16:creationId xmlns:a16="http://schemas.microsoft.com/office/drawing/2014/main" id="{2B500B81-931F-49D3-B7F1-6CC45CE3F795}"/>
                    </a:ext>
                  </a:extLst>
                </p:cNvPr>
                <p:cNvSpPr/>
                <p:nvPr/>
              </p:nvSpPr>
              <p:spPr>
                <a:xfrm flipH="1">
                  <a:off x="5519936" y="2153465"/>
                  <a:ext cx="3678785" cy="775640"/>
                </a:xfrm>
                <a:prstGeom prst="rect">
                  <a:avLst/>
                </a:prstGeom>
                <a:solidFill>
                  <a:schemeClr val="bg1"/>
                </a:solidFill>
                <a:ln w="12700">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225425" marR="0" lvl="0" indent="-225425"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0" cap="none" spc="0" normalizeH="0" baseline="0" noProof="0" dirty="0">
                    <a:ln>
                      <a:noFill/>
                    </a:ln>
                    <a:solidFill>
                      <a:prstClr val="black"/>
                    </a:solidFill>
                    <a:effectLst/>
                    <a:uLnTx/>
                    <a:uFillTx/>
                    <a:latin typeface="Arial"/>
                    <a:ea typeface="微软雅黑"/>
                    <a:cs typeface="Arial" pitchFamily="34" charset="0"/>
                    <a:sym typeface="+mn-lt"/>
                  </a:endParaRPr>
                </a:p>
              </p:txBody>
            </p:sp>
            <p:sp>
              <p:nvSpPr>
                <p:cNvPr id="48" name="椭圆 47">
                  <a:extLst>
                    <a:ext uri="{FF2B5EF4-FFF2-40B4-BE49-F238E27FC236}">
                      <a16:creationId xmlns:a16="http://schemas.microsoft.com/office/drawing/2014/main" id="{64616D90-CAF0-42B2-9036-1F60937DB2CB}"/>
                    </a:ext>
                  </a:extLst>
                </p:cNvPr>
                <p:cNvSpPr/>
                <p:nvPr/>
              </p:nvSpPr>
              <p:spPr>
                <a:xfrm>
                  <a:off x="5427447" y="2405737"/>
                  <a:ext cx="155194" cy="155194"/>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grpSp>
          <p:grpSp>
            <p:nvGrpSpPr>
              <p:cNvPr id="37" name="组合 36">
                <a:extLst>
                  <a:ext uri="{FF2B5EF4-FFF2-40B4-BE49-F238E27FC236}">
                    <a16:creationId xmlns:a16="http://schemas.microsoft.com/office/drawing/2014/main" id="{90E1365A-2F24-4270-BCB8-B86954CB0FF1}"/>
                  </a:ext>
                </a:extLst>
              </p:cNvPr>
              <p:cNvGrpSpPr/>
              <p:nvPr/>
            </p:nvGrpSpPr>
            <p:grpSpPr>
              <a:xfrm>
                <a:off x="6285166" y="3461773"/>
                <a:ext cx="3771274" cy="775640"/>
                <a:chOff x="5427447" y="2153465"/>
                <a:chExt cx="3771274" cy="775640"/>
              </a:xfrm>
            </p:grpSpPr>
            <p:sp>
              <p:nvSpPr>
                <p:cNvPr id="45" name="矩形: 圆角 28">
                  <a:extLst>
                    <a:ext uri="{FF2B5EF4-FFF2-40B4-BE49-F238E27FC236}">
                      <a16:creationId xmlns:a16="http://schemas.microsoft.com/office/drawing/2014/main" id="{0C9E1511-BD3E-4239-AD15-89B20401446D}"/>
                    </a:ext>
                  </a:extLst>
                </p:cNvPr>
                <p:cNvSpPr/>
                <p:nvPr/>
              </p:nvSpPr>
              <p:spPr>
                <a:xfrm flipH="1">
                  <a:off x="5519936" y="2153465"/>
                  <a:ext cx="3678785" cy="775640"/>
                </a:xfrm>
                <a:prstGeom prst="rect">
                  <a:avLst/>
                </a:prstGeom>
                <a:solidFill>
                  <a:schemeClr val="bg1"/>
                </a:solidFill>
                <a:ln w="12700">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225425" marR="0" lvl="0" indent="-225425"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0" cap="none" spc="0" normalizeH="0" baseline="0" noProof="0" dirty="0">
                    <a:ln>
                      <a:noFill/>
                    </a:ln>
                    <a:solidFill>
                      <a:prstClr val="black"/>
                    </a:solidFill>
                    <a:effectLst/>
                    <a:uLnTx/>
                    <a:uFillTx/>
                    <a:latin typeface="Arial"/>
                    <a:ea typeface="微软雅黑"/>
                    <a:cs typeface="Arial" pitchFamily="34" charset="0"/>
                    <a:sym typeface="+mn-lt"/>
                  </a:endParaRPr>
                </a:p>
              </p:txBody>
            </p:sp>
            <p:sp>
              <p:nvSpPr>
                <p:cNvPr id="46" name="椭圆 45">
                  <a:extLst>
                    <a:ext uri="{FF2B5EF4-FFF2-40B4-BE49-F238E27FC236}">
                      <a16:creationId xmlns:a16="http://schemas.microsoft.com/office/drawing/2014/main" id="{0AF77444-38DA-4CA3-BA83-47E48380AE57}"/>
                    </a:ext>
                  </a:extLst>
                </p:cNvPr>
                <p:cNvSpPr/>
                <p:nvPr/>
              </p:nvSpPr>
              <p:spPr>
                <a:xfrm>
                  <a:off x="5427447" y="2405737"/>
                  <a:ext cx="155194" cy="155194"/>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grpSp>
          <p:grpSp>
            <p:nvGrpSpPr>
              <p:cNvPr id="38" name="组合 37">
                <a:extLst>
                  <a:ext uri="{FF2B5EF4-FFF2-40B4-BE49-F238E27FC236}">
                    <a16:creationId xmlns:a16="http://schemas.microsoft.com/office/drawing/2014/main" id="{48111DE5-9011-4D62-B996-6FB6D6E523EF}"/>
                  </a:ext>
                </a:extLst>
              </p:cNvPr>
              <p:cNvGrpSpPr/>
              <p:nvPr/>
            </p:nvGrpSpPr>
            <p:grpSpPr>
              <a:xfrm>
                <a:off x="6285166" y="4984807"/>
                <a:ext cx="3771274" cy="775640"/>
                <a:chOff x="5427447" y="2153465"/>
                <a:chExt cx="3771274" cy="775640"/>
              </a:xfrm>
            </p:grpSpPr>
            <p:sp>
              <p:nvSpPr>
                <p:cNvPr id="43" name="矩形: 圆角 32">
                  <a:extLst>
                    <a:ext uri="{FF2B5EF4-FFF2-40B4-BE49-F238E27FC236}">
                      <a16:creationId xmlns:a16="http://schemas.microsoft.com/office/drawing/2014/main" id="{B398E793-8672-440A-99FF-B45D76B1F760}"/>
                    </a:ext>
                  </a:extLst>
                </p:cNvPr>
                <p:cNvSpPr/>
                <p:nvPr/>
              </p:nvSpPr>
              <p:spPr>
                <a:xfrm flipH="1">
                  <a:off x="5519936" y="2153465"/>
                  <a:ext cx="3678785" cy="775640"/>
                </a:xfrm>
                <a:prstGeom prst="rect">
                  <a:avLst/>
                </a:prstGeom>
                <a:solidFill>
                  <a:schemeClr val="bg1"/>
                </a:solidFill>
                <a:ln w="12700">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225425" marR="0" lvl="0" indent="-225425"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0" cap="none" spc="0" normalizeH="0" baseline="0" noProof="0" dirty="0">
                    <a:ln>
                      <a:noFill/>
                    </a:ln>
                    <a:solidFill>
                      <a:prstClr val="black"/>
                    </a:solidFill>
                    <a:effectLst/>
                    <a:uLnTx/>
                    <a:uFillTx/>
                    <a:latin typeface="Arial"/>
                    <a:ea typeface="微软雅黑"/>
                    <a:cs typeface="Arial" pitchFamily="34" charset="0"/>
                    <a:sym typeface="+mn-lt"/>
                  </a:endParaRPr>
                </a:p>
              </p:txBody>
            </p:sp>
            <p:sp>
              <p:nvSpPr>
                <p:cNvPr id="44" name="椭圆 43">
                  <a:extLst>
                    <a:ext uri="{FF2B5EF4-FFF2-40B4-BE49-F238E27FC236}">
                      <a16:creationId xmlns:a16="http://schemas.microsoft.com/office/drawing/2014/main" id="{A06E9BF5-55D1-4F87-9A0F-01FDAE9227EE}"/>
                    </a:ext>
                  </a:extLst>
                </p:cNvPr>
                <p:cNvSpPr/>
                <p:nvPr/>
              </p:nvSpPr>
              <p:spPr>
                <a:xfrm>
                  <a:off x="5427447" y="2405737"/>
                  <a:ext cx="155194" cy="155194"/>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grpSp>
          <p:cxnSp>
            <p:nvCxnSpPr>
              <p:cNvPr id="39" name="连接符: 肘形 36">
                <a:extLst>
                  <a:ext uri="{FF2B5EF4-FFF2-40B4-BE49-F238E27FC236}">
                    <a16:creationId xmlns:a16="http://schemas.microsoft.com/office/drawing/2014/main" id="{C2370B24-C338-4934-A7FA-1D7948B0CB0A}"/>
                  </a:ext>
                </a:extLst>
              </p:cNvPr>
              <p:cNvCxnSpPr>
                <a:stCxn id="48" idx="2"/>
                <a:endCxn id="35" idx="6"/>
              </p:cNvCxnSpPr>
              <p:nvPr/>
            </p:nvCxnSpPr>
            <p:spPr>
              <a:xfrm rot="10800000" flipV="1">
                <a:off x="5839570" y="2268608"/>
                <a:ext cx="445597" cy="1523034"/>
              </a:xfrm>
              <a:prstGeom prst="bentConnector3">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F9AE50E7-5122-4CE5-8E3C-A62C0A55702C}"/>
                  </a:ext>
                </a:extLst>
              </p:cNvPr>
              <p:cNvCxnSpPr>
                <a:stCxn id="35" idx="6"/>
                <a:endCxn id="46" idx="2"/>
              </p:cNvCxnSpPr>
              <p:nvPr/>
            </p:nvCxnSpPr>
            <p:spPr>
              <a:xfrm>
                <a:off x="5839569" y="3791642"/>
                <a:ext cx="44559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1" name="连接符: 肘形 46">
                <a:extLst>
                  <a:ext uri="{FF2B5EF4-FFF2-40B4-BE49-F238E27FC236}">
                    <a16:creationId xmlns:a16="http://schemas.microsoft.com/office/drawing/2014/main" id="{36E7C1F8-61EA-428B-AE5F-4FC4B60EB6BA}"/>
                  </a:ext>
                </a:extLst>
              </p:cNvPr>
              <p:cNvCxnSpPr>
                <a:stCxn id="44" idx="2"/>
                <a:endCxn id="35" idx="6"/>
              </p:cNvCxnSpPr>
              <p:nvPr/>
            </p:nvCxnSpPr>
            <p:spPr>
              <a:xfrm rot="10800000">
                <a:off x="5839570" y="3791642"/>
                <a:ext cx="445597" cy="1523034"/>
              </a:xfrm>
              <a:prstGeom prst="bentConnector3">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任意多边形: 形状 53">
                <a:extLst>
                  <a:ext uri="{FF2B5EF4-FFF2-40B4-BE49-F238E27FC236}">
                    <a16:creationId xmlns:a16="http://schemas.microsoft.com/office/drawing/2014/main" id="{5FC04E8F-FFEC-48E1-B0EA-A23DA0EBB58B}"/>
                  </a:ext>
                </a:extLst>
              </p:cNvPr>
              <p:cNvSpPr>
                <a:spLocks noEditPoints="1"/>
              </p:cNvSpPr>
              <p:nvPr/>
            </p:nvSpPr>
            <p:spPr bwMode="auto">
              <a:xfrm>
                <a:off x="5161226" y="3590092"/>
                <a:ext cx="442285" cy="40310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 name="connsiteX115" fmla="*/ 373273 h 605239"/>
                  <a:gd name="connsiteY115" fmla="*/ 373273 h 605239"/>
                  <a:gd name="connsiteX116" fmla="*/ 373273 h 605239"/>
                  <a:gd name="connsiteY116" fmla="*/ 373273 h 605239"/>
                  <a:gd name="connsiteX117" fmla="*/ 373273 h 605239"/>
                  <a:gd name="connsiteY117" fmla="*/ 373273 h 605239"/>
                  <a:gd name="connsiteX118" fmla="*/ 373273 h 605239"/>
                  <a:gd name="connsiteY118" fmla="*/ 373273 h 605239"/>
                  <a:gd name="connsiteX119" fmla="*/ 373273 h 605239"/>
                  <a:gd name="connsiteY119" fmla="*/ 373273 h 605239"/>
                  <a:gd name="connsiteX120" fmla="*/ 373273 h 605239"/>
                  <a:gd name="connsiteY120" fmla="*/ 373273 h 605239"/>
                  <a:gd name="connsiteX121" fmla="*/ 373273 h 605239"/>
                  <a:gd name="connsiteY121" fmla="*/ 373273 h 605239"/>
                  <a:gd name="connsiteX122" fmla="*/ 373273 h 605239"/>
                  <a:gd name="connsiteY122" fmla="*/ 373273 h 605239"/>
                  <a:gd name="connsiteX123" fmla="*/ 373273 h 605239"/>
                  <a:gd name="connsiteY123" fmla="*/ 373273 h 605239"/>
                  <a:gd name="connsiteX124" fmla="*/ 373273 h 605239"/>
                  <a:gd name="connsiteY124" fmla="*/ 373273 h 605239"/>
                  <a:gd name="connsiteX125" fmla="*/ 373273 h 605239"/>
                  <a:gd name="connsiteY125" fmla="*/ 373273 h 605239"/>
                  <a:gd name="connsiteX126" fmla="*/ 373273 h 605239"/>
                  <a:gd name="connsiteY126" fmla="*/ 373273 h 605239"/>
                  <a:gd name="connsiteX127" fmla="*/ 373273 h 605239"/>
                  <a:gd name="connsiteY127"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606933" h="553162">
                    <a:moveTo>
                      <a:pt x="443700" y="443503"/>
                    </a:moveTo>
                    <a:cubicBezTo>
                      <a:pt x="461035" y="453606"/>
                      <a:pt x="477310" y="465825"/>
                      <a:pt x="492334" y="479775"/>
                    </a:cubicBezTo>
                    <a:cubicBezTo>
                      <a:pt x="460939" y="509024"/>
                      <a:pt x="424150" y="530383"/>
                      <a:pt x="384087" y="542506"/>
                    </a:cubicBezTo>
                    <a:cubicBezTo>
                      <a:pt x="407971" y="518838"/>
                      <a:pt x="428580" y="484875"/>
                      <a:pt x="443700" y="443503"/>
                    </a:cubicBezTo>
                    <a:close/>
                    <a:moveTo>
                      <a:pt x="163232" y="443503"/>
                    </a:moveTo>
                    <a:cubicBezTo>
                      <a:pt x="178352" y="484875"/>
                      <a:pt x="198865" y="518838"/>
                      <a:pt x="222845" y="542506"/>
                    </a:cubicBezTo>
                    <a:cubicBezTo>
                      <a:pt x="182686" y="530383"/>
                      <a:pt x="145897" y="509024"/>
                      <a:pt x="114598" y="479775"/>
                    </a:cubicBezTo>
                    <a:cubicBezTo>
                      <a:pt x="129622" y="465825"/>
                      <a:pt x="145897" y="453606"/>
                      <a:pt x="163232" y="443503"/>
                    </a:cubicBezTo>
                    <a:close/>
                    <a:moveTo>
                      <a:pt x="316062" y="405892"/>
                    </a:moveTo>
                    <a:cubicBezTo>
                      <a:pt x="353060" y="407528"/>
                      <a:pt x="388613" y="416377"/>
                      <a:pt x="421275" y="431672"/>
                    </a:cubicBezTo>
                    <a:cubicBezTo>
                      <a:pt x="397573" y="499968"/>
                      <a:pt x="359034" y="545563"/>
                      <a:pt x="316062" y="553162"/>
                    </a:cubicBezTo>
                    <a:close/>
                    <a:moveTo>
                      <a:pt x="290729" y="405892"/>
                    </a:moveTo>
                    <a:lnTo>
                      <a:pt x="290729" y="553162"/>
                    </a:lnTo>
                    <a:cubicBezTo>
                      <a:pt x="247883" y="545563"/>
                      <a:pt x="209369" y="499968"/>
                      <a:pt x="185587" y="431672"/>
                    </a:cubicBezTo>
                    <a:cubicBezTo>
                      <a:pt x="218227" y="416377"/>
                      <a:pt x="253852" y="407528"/>
                      <a:pt x="290729" y="405892"/>
                    </a:cubicBezTo>
                    <a:close/>
                    <a:moveTo>
                      <a:pt x="463924" y="364965"/>
                    </a:moveTo>
                    <a:lnTo>
                      <a:pt x="567205" y="364965"/>
                    </a:lnTo>
                    <a:lnTo>
                      <a:pt x="543818" y="416184"/>
                    </a:lnTo>
                    <a:cubicBezTo>
                      <a:pt x="534304" y="432408"/>
                      <a:pt x="523128" y="447695"/>
                      <a:pt x="510459" y="461780"/>
                    </a:cubicBezTo>
                    <a:cubicBezTo>
                      <a:pt x="492442" y="444859"/>
                      <a:pt x="472692" y="430534"/>
                      <a:pt x="451689" y="418708"/>
                    </a:cubicBezTo>
                    <a:close/>
                    <a:moveTo>
                      <a:pt x="316062" y="364965"/>
                    </a:moveTo>
                    <a:lnTo>
                      <a:pt x="438281" y="364965"/>
                    </a:lnTo>
                    <a:lnTo>
                      <a:pt x="428843" y="407092"/>
                    </a:lnTo>
                    <a:cubicBezTo>
                      <a:pt x="393689" y="391126"/>
                      <a:pt x="355646" y="381989"/>
                      <a:pt x="316062" y="380450"/>
                    </a:cubicBezTo>
                    <a:close/>
                    <a:moveTo>
                      <a:pt x="168651" y="364965"/>
                    </a:moveTo>
                    <a:lnTo>
                      <a:pt x="290729" y="364965"/>
                    </a:lnTo>
                    <a:lnTo>
                      <a:pt x="290729" y="380450"/>
                    </a:lnTo>
                    <a:cubicBezTo>
                      <a:pt x="251256" y="381989"/>
                      <a:pt x="213131" y="391126"/>
                      <a:pt x="178086" y="407092"/>
                    </a:cubicBezTo>
                    <a:close/>
                    <a:moveTo>
                      <a:pt x="39659" y="364965"/>
                    </a:moveTo>
                    <a:lnTo>
                      <a:pt x="143035" y="364965"/>
                    </a:lnTo>
                    <a:lnTo>
                      <a:pt x="155174" y="418708"/>
                    </a:lnTo>
                    <a:cubicBezTo>
                      <a:pt x="134171" y="430534"/>
                      <a:pt x="114421" y="444859"/>
                      <a:pt x="96501" y="461780"/>
                    </a:cubicBezTo>
                    <a:cubicBezTo>
                      <a:pt x="83832" y="447695"/>
                      <a:pt x="72632" y="432408"/>
                      <a:pt x="63094" y="416184"/>
                    </a:cubicBezTo>
                    <a:close/>
                    <a:moveTo>
                      <a:pt x="417814" y="222493"/>
                    </a:moveTo>
                    <a:lnTo>
                      <a:pt x="435824" y="283675"/>
                    </a:lnTo>
                    <a:lnTo>
                      <a:pt x="445648" y="252507"/>
                    </a:lnTo>
                    <a:lnTo>
                      <a:pt x="469822" y="252507"/>
                    </a:lnTo>
                    <a:lnTo>
                      <a:pt x="479550" y="283675"/>
                    </a:lnTo>
                    <a:lnTo>
                      <a:pt x="497657" y="222493"/>
                    </a:lnTo>
                    <a:lnTo>
                      <a:pt x="521831" y="229612"/>
                    </a:lnTo>
                    <a:lnTo>
                      <a:pt x="492167" y="330619"/>
                    </a:lnTo>
                    <a:lnTo>
                      <a:pt x="467992" y="330811"/>
                    </a:lnTo>
                    <a:lnTo>
                      <a:pt x="457687" y="298393"/>
                    </a:lnTo>
                    <a:lnTo>
                      <a:pt x="447478" y="330811"/>
                    </a:lnTo>
                    <a:lnTo>
                      <a:pt x="423304" y="330619"/>
                    </a:lnTo>
                    <a:lnTo>
                      <a:pt x="393543" y="229612"/>
                    </a:lnTo>
                    <a:close/>
                    <a:moveTo>
                      <a:pt x="263629" y="222493"/>
                    </a:moveTo>
                    <a:lnTo>
                      <a:pt x="281639" y="283675"/>
                    </a:lnTo>
                    <a:lnTo>
                      <a:pt x="291463" y="252507"/>
                    </a:lnTo>
                    <a:lnTo>
                      <a:pt x="315541" y="252507"/>
                    </a:lnTo>
                    <a:lnTo>
                      <a:pt x="325365" y="283675"/>
                    </a:lnTo>
                    <a:lnTo>
                      <a:pt x="343375" y="222493"/>
                    </a:lnTo>
                    <a:lnTo>
                      <a:pt x="367646" y="229612"/>
                    </a:lnTo>
                    <a:lnTo>
                      <a:pt x="337886" y="330619"/>
                    </a:lnTo>
                    <a:lnTo>
                      <a:pt x="313711" y="330811"/>
                    </a:lnTo>
                    <a:lnTo>
                      <a:pt x="303502" y="298393"/>
                    </a:lnTo>
                    <a:lnTo>
                      <a:pt x="293197" y="330811"/>
                    </a:lnTo>
                    <a:lnTo>
                      <a:pt x="269022" y="330619"/>
                    </a:lnTo>
                    <a:lnTo>
                      <a:pt x="239358" y="229612"/>
                    </a:lnTo>
                    <a:close/>
                    <a:moveTo>
                      <a:pt x="109302" y="222493"/>
                    </a:moveTo>
                    <a:lnTo>
                      <a:pt x="127312" y="283675"/>
                    </a:lnTo>
                    <a:lnTo>
                      <a:pt x="137136" y="252507"/>
                    </a:lnTo>
                    <a:lnTo>
                      <a:pt x="161214" y="252507"/>
                    </a:lnTo>
                    <a:lnTo>
                      <a:pt x="171038" y="283675"/>
                    </a:lnTo>
                    <a:lnTo>
                      <a:pt x="189048" y="222493"/>
                    </a:lnTo>
                    <a:lnTo>
                      <a:pt x="213319" y="229612"/>
                    </a:lnTo>
                    <a:lnTo>
                      <a:pt x="183655" y="330619"/>
                    </a:lnTo>
                    <a:lnTo>
                      <a:pt x="159384" y="330811"/>
                    </a:lnTo>
                    <a:lnTo>
                      <a:pt x="149175" y="298393"/>
                    </a:lnTo>
                    <a:lnTo>
                      <a:pt x="138966" y="330811"/>
                    </a:lnTo>
                    <a:lnTo>
                      <a:pt x="114792" y="330619"/>
                    </a:lnTo>
                    <a:lnTo>
                      <a:pt x="85031" y="229612"/>
                    </a:lnTo>
                    <a:close/>
                    <a:moveTo>
                      <a:pt x="25329" y="213374"/>
                    </a:moveTo>
                    <a:lnTo>
                      <a:pt x="25329" y="339668"/>
                    </a:lnTo>
                    <a:lnTo>
                      <a:pt x="581604" y="339668"/>
                    </a:lnTo>
                    <a:lnTo>
                      <a:pt x="581604" y="213374"/>
                    </a:lnTo>
                    <a:close/>
                    <a:moveTo>
                      <a:pt x="96501" y="91312"/>
                    </a:moveTo>
                    <a:cubicBezTo>
                      <a:pt x="114414" y="108145"/>
                      <a:pt x="134157" y="122573"/>
                      <a:pt x="155152" y="134404"/>
                    </a:cubicBezTo>
                    <a:cubicBezTo>
                      <a:pt x="150241" y="151333"/>
                      <a:pt x="146196" y="169320"/>
                      <a:pt x="143017" y="188173"/>
                    </a:cubicBezTo>
                    <a:lnTo>
                      <a:pt x="168635" y="188173"/>
                    </a:lnTo>
                    <a:cubicBezTo>
                      <a:pt x="171236" y="173456"/>
                      <a:pt x="174318" y="159413"/>
                      <a:pt x="178074" y="145947"/>
                    </a:cubicBezTo>
                    <a:cubicBezTo>
                      <a:pt x="213130" y="161914"/>
                      <a:pt x="251268" y="171052"/>
                      <a:pt x="290754" y="172687"/>
                    </a:cubicBezTo>
                    <a:lnTo>
                      <a:pt x="290754" y="188173"/>
                    </a:lnTo>
                    <a:lnTo>
                      <a:pt x="316083" y="188173"/>
                    </a:lnTo>
                    <a:lnTo>
                      <a:pt x="316083" y="172687"/>
                    </a:lnTo>
                    <a:cubicBezTo>
                      <a:pt x="355665" y="171052"/>
                      <a:pt x="393707" y="161914"/>
                      <a:pt x="428860" y="145947"/>
                    </a:cubicBezTo>
                    <a:cubicBezTo>
                      <a:pt x="432519" y="159413"/>
                      <a:pt x="435697" y="173456"/>
                      <a:pt x="438298" y="188173"/>
                    </a:cubicBezTo>
                    <a:lnTo>
                      <a:pt x="463916" y="188173"/>
                    </a:lnTo>
                    <a:cubicBezTo>
                      <a:pt x="460737" y="169320"/>
                      <a:pt x="456693" y="151333"/>
                      <a:pt x="451685" y="134404"/>
                    </a:cubicBezTo>
                    <a:cubicBezTo>
                      <a:pt x="472776" y="122573"/>
                      <a:pt x="492423" y="108145"/>
                      <a:pt x="510432" y="91312"/>
                    </a:cubicBezTo>
                    <a:cubicBezTo>
                      <a:pt x="535761" y="119399"/>
                      <a:pt x="555119" y="152487"/>
                      <a:pt x="567158" y="188173"/>
                    </a:cubicBezTo>
                    <a:lnTo>
                      <a:pt x="606933" y="188173"/>
                    </a:lnTo>
                    <a:lnTo>
                      <a:pt x="606933" y="364965"/>
                    </a:lnTo>
                    <a:lnTo>
                      <a:pt x="567205" y="364965"/>
                    </a:lnTo>
                    <a:lnTo>
                      <a:pt x="567205" y="364964"/>
                    </a:lnTo>
                    <a:lnTo>
                      <a:pt x="463925" y="364964"/>
                    </a:lnTo>
                    <a:lnTo>
                      <a:pt x="463924" y="364965"/>
                    </a:lnTo>
                    <a:lnTo>
                      <a:pt x="438281" y="364965"/>
                    </a:lnTo>
                    <a:lnTo>
                      <a:pt x="438281" y="364964"/>
                    </a:lnTo>
                    <a:lnTo>
                      <a:pt x="316062" y="364964"/>
                    </a:lnTo>
                    <a:lnTo>
                      <a:pt x="316062" y="364965"/>
                    </a:lnTo>
                    <a:lnTo>
                      <a:pt x="290729" y="364965"/>
                    </a:lnTo>
                    <a:lnTo>
                      <a:pt x="290729" y="364964"/>
                    </a:lnTo>
                    <a:lnTo>
                      <a:pt x="168651" y="364964"/>
                    </a:lnTo>
                    <a:lnTo>
                      <a:pt x="168651" y="364965"/>
                    </a:lnTo>
                    <a:lnTo>
                      <a:pt x="143035" y="364965"/>
                    </a:lnTo>
                    <a:lnTo>
                      <a:pt x="143035" y="364964"/>
                    </a:lnTo>
                    <a:lnTo>
                      <a:pt x="39658" y="364964"/>
                    </a:lnTo>
                    <a:lnTo>
                      <a:pt x="39659" y="364965"/>
                    </a:lnTo>
                    <a:lnTo>
                      <a:pt x="0" y="364965"/>
                    </a:lnTo>
                    <a:lnTo>
                      <a:pt x="0" y="188173"/>
                    </a:lnTo>
                    <a:lnTo>
                      <a:pt x="39679" y="188173"/>
                    </a:lnTo>
                    <a:cubicBezTo>
                      <a:pt x="51717" y="152487"/>
                      <a:pt x="71075" y="119399"/>
                      <a:pt x="96501" y="91312"/>
                    </a:cubicBezTo>
                    <a:close/>
                    <a:moveTo>
                      <a:pt x="384087" y="10655"/>
                    </a:moveTo>
                    <a:cubicBezTo>
                      <a:pt x="424150" y="22673"/>
                      <a:pt x="460939" y="44114"/>
                      <a:pt x="492334" y="73246"/>
                    </a:cubicBezTo>
                    <a:cubicBezTo>
                      <a:pt x="477310" y="87283"/>
                      <a:pt x="461035" y="99397"/>
                      <a:pt x="443700" y="109588"/>
                    </a:cubicBezTo>
                    <a:cubicBezTo>
                      <a:pt x="428580" y="68150"/>
                      <a:pt x="407971" y="34211"/>
                      <a:pt x="384087" y="10655"/>
                    </a:cubicBezTo>
                    <a:close/>
                    <a:moveTo>
                      <a:pt x="222845" y="10655"/>
                    </a:moveTo>
                    <a:cubicBezTo>
                      <a:pt x="198865" y="34211"/>
                      <a:pt x="178352" y="68150"/>
                      <a:pt x="163232" y="109588"/>
                    </a:cubicBezTo>
                    <a:cubicBezTo>
                      <a:pt x="145897" y="99397"/>
                      <a:pt x="129622" y="87283"/>
                      <a:pt x="114598" y="73246"/>
                    </a:cubicBezTo>
                    <a:cubicBezTo>
                      <a:pt x="145897" y="44114"/>
                      <a:pt x="182686" y="22673"/>
                      <a:pt x="222845" y="10655"/>
                    </a:cubicBezTo>
                    <a:close/>
                    <a:moveTo>
                      <a:pt x="316062" y="0"/>
                    </a:moveTo>
                    <a:cubicBezTo>
                      <a:pt x="358937" y="7501"/>
                      <a:pt x="397477" y="53178"/>
                      <a:pt x="421275" y="121358"/>
                    </a:cubicBezTo>
                    <a:cubicBezTo>
                      <a:pt x="388613" y="136744"/>
                      <a:pt x="353060" y="145494"/>
                      <a:pt x="316062" y="147129"/>
                    </a:cubicBezTo>
                    <a:close/>
                    <a:moveTo>
                      <a:pt x="290729" y="0"/>
                    </a:moveTo>
                    <a:lnTo>
                      <a:pt x="290729" y="147129"/>
                    </a:lnTo>
                    <a:cubicBezTo>
                      <a:pt x="253852" y="145494"/>
                      <a:pt x="218227" y="136744"/>
                      <a:pt x="185587" y="121358"/>
                    </a:cubicBezTo>
                    <a:cubicBezTo>
                      <a:pt x="209369" y="53178"/>
                      <a:pt x="247883" y="7501"/>
                      <a:pt x="29072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lumMod val="65000"/>
                      <a:lumOff val="35000"/>
                    </a:prstClr>
                  </a:solidFill>
                  <a:effectLst/>
                  <a:uLnTx/>
                  <a:uFillTx/>
                  <a:latin typeface="Arial"/>
                  <a:ea typeface="微软雅黑"/>
                  <a:cs typeface="+mn-ea"/>
                  <a:sym typeface="+mn-lt"/>
                </a:endParaRPr>
              </a:p>
            </p:txBody>
          </p:sp>
        </p:grpSp>
        <p:grpSp>
          <p:nvGrpSpPr>
            <p:cNvPr id="20" name="组合 19">
              <a:extLst>
                <a:ext uri="{FF2B5EF4-FFF2-40B4-BE49-F238E27FC236}">
                  <a16:creationId xmlns:a16="http://schemas.microsoft.com/office/drawing/2014/main" id="{621A25A1-BA42-496A-84A9-F27C4A3B053B}"/>
                </a:ext>
              </a:extLst>
            </p:cNvPr>
            <p:cNvGrpSpPr/>
            <p:nvPr/>
          </p:nvGrpSpPr>
          <p:grpSpPr>
            <a:xfrm flipH="1">
              <a:off x="921520" y="1938739"/>
              <a:ext cx="5131271" cy="3821708"/>
              <a:chOff x="4925169" y="1938739"/>
              <a:chExt cx="5131271" cy="3821708"/>
            </a:xfrm>
          </p:grpSpPr>
          <p:sp>
            <p:nvSpPr>
              <p:cNvPr id="21" name="椭圆 20">
                <a:extLst>
                  <a:ext uri="{FF2B5EF4-FFF2-40B4-BE49-F238E27FC236}">
                    <a16:creationId xmlns:a16="http://schemas.microsoft.com/office/drawing/2014/main" id="{92071E30-708E-4EB4-B0F1-BA5B8244ADA7}"/>
                  </a:ext>
                </a:extLst>
              </p:cNvPr>
              <p:cNvSpPr/>
              <p:nvPr/>
            </p:nvSpPr>
            <p:spPr>
              <a:xfrm>
                <a:off x="4925169" y="3334442"/>
                <a:ext cx="914400" cy="914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grpSp>
            <p:nvGrpSpPr>
              <p:cNvPr id="22" name="组合 21">
                <a:extLst>
                  <a:ext uri="{FF2B5EF4-FFF2-40B4-BE49-F238E27FC236}">
                    <a16:creationId xmlns:a16="http://schemas.microsoft.com/office/drawing/2014/main" id="{94ACA8D0-D003-4EB0-B13D-77ED3DBB973A}"/>
                  </a:ext>
                </a:extLst>
              </p:cNvPr>
              <p:cNvGrpSpPr/>
              <p:nvPr/>
            </p:nvGrpSpPr>
            <p:grpSpPr>
              <a:xfrm>
                <a:off x="6285166" y="1938739"/>
                <a:ext cx="3771274" cy="775640"/>
                <a:chOff x="5427447" y="2153465"/>
                <a:chExt cx="3771274" cy="775640"/>
              </a:xfrm>
            </p:grpSpPr>
            <p:sp>
              <p:nvSpPr>
                <p:cNvPr id="33" name="矩形: 圆角 81">
                  <a:extLst>
                    <a:ext uri="{FF2B5EF4-FFF2-40B4-BE49-F238E27FC236}">
                      <a16:creationId xmlns:a16="http://schemas.microsoft.com/office/drawing/2014/main" id="{EA4FDDC1-B7FB-47A6-8C0B-437471FAE784}"/>
                    </a:ext>
                  </a:extLst>
                </p:cNvPr>
                <p:cNvSpPr/>
                <p:nvPr/>
              </p:nvSpPr>
              <p:spPr>
                <a:xfrm flipH="1">
                  <a:off x="5519936" y="2153465"/>
                  <a:ext cx="3678785" cy="775640"/>
                </a:xfrm>
                <a:prstGeom prst="rect">
                  <a:avLst/>
                </a:prstGeom>
                <a:solidFill>
                  <a:schemeClr val="bg1"/>
                </a:solidFill>
                <a:ln w="12700">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225425" marR="0" lvl="0" indent="-225425"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0" cap="none" spc="0" normalizeH="0" baseline="0" noProof="0" dirty="0">
                    <a:ln>
                      <a:noFill/>
                    </a:ln>
                    <a:solidFill>
                      <a:prstClr val="black"/>
                    </a:solidFill>
                    <a:effectLst/>
                    <a:uLnTx/>
                    <a:uFillTx/>
                    <a:latin typeface="Arial"/>
                    <a:ea typeface="微软雅黑"/>
                    <a:cs typeface="Arial" pitchFamily="34" charset="0"/>
                    <a:sym typeface="+mn-lt"/>
                  </a:endParaRPr>
                </a:p>
              </p:txBody>
            </p:sp>
            <p:sp>
              <p:nvSpPr>
                <p:cNvPr id="34" name="椭圆 33">
                  <a:extLst>
                    <a:ext uri="{FF2B5EF4-FFF2-40B4-BE49-F238E27FC236}">
                      <a16:creationId xmlns:a16="http://schemas.microsoft.com/office/drawing/2014/main" id="{AE5536AC-5831-4D03-A0D4-0ECD09420A29}"/>
                    </a:ext>
                  </a:extLst>
                </p:cNvPr>
                <p:cNvSpPr/>
                <p:nvPr/>
              </p:nvSpPr>
              <p:spPr>
                <a:xfrm>
                  <a:off x="5427447" y="2405737"/>
                  <a:ext cx="155194" cy="155194"/>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grpSp>
          <p:grpSp>
            <p:nvGrpSpPr>
              <p:cNvPr id="23" name="组合 22">
                <a:extLst>
                  <a:ext uri="{FF2B5EF4-FFF2-40B4-BE49-F238E27FC236}">
                    <a16:creationId xmlns:a16="http://schemas.microsoft.com/office/drawing/2014/main" id="{3BD051EF-E578-4221-B41A-1951FF7D1A51}"/>
                  </a:ext>
                </a:extLst>
              </p:cNvPr>
              <p:cNvGrpSpPr/>
              <p:nvPr/>
            </p:nvGrpSpPr>
            <p:grpSpPr>
              <a:xfrm>
                <a:off x="6285166" y="3461773"/>
                <a:ext cx="3771274" cy="775640"/>
                <a:chOff x="5427447" y="2153465"/>
                <a:chExt cx="3771274" cy="775640"/>
              </a:xfrm>
            </p:grpSpPr>
            <p:sp>
              <p:nvSpPr>
                <p:cNvPr id="31" name="矩形: 圆角 78">
                  <a:extLst>
                    <a:ext uri="{FF2B5EF4-FFF2-40B4-BE49-F238E27FC236}">
                      <a16:creationId xmlns:a16="http://schemas.microsoft.com/office/drawing/2014/main" id="{0D550259-6F30-4285-827F-A06D7482720A}"/>
                    </a:ext>
                  </a:extLst>
                </p:cNvPr>
                <p:cNvSpPr/>
                <p:nvPr/>
              </p:nvSpPr>
              <p:spPr>
                <a:xfrm flipH="1">
                  <a:off x="5519936" y="2153465"/>
                  <a:ext cx="3678785" cy="775640"/>
                </a:xfrm>
                <a:prstGeom prst="rect">
                  <a:avLst/>
                </a:prstGeom>
                <a:solidFill>
                  <a:schemeClr val="bg1"/>
                </a:solidFill>
                <a:ln w="12700">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225425" marR="0" lvl="0" indent="-225425"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0" cap="none" spc="0" normalizeH="0" baseline="0" noProof="0" dirty="0">
                    <a:ln>
                      <a:noFill/>
                    </a:ln>
                    <a:solidFill>
                      <a:prstClr val="black"/>
                    </a:solidFill>
                    <a:effectLst/>
                    <a:uLnTx/>
                    <a:uFillTx/>
                    <a:latin typeface="Arial"/>
                    <a:ea typeface="微软雅黑"/>
                    <a:cs typeface="Arial" pitchFamily="34" charset="0"/>
                    <a:sym typeface="+mn-lt"/>
                  </a:endParaRPr>
                </a:p>
              </p:txBody>
            </p:sp>
            <p:sp>
              <p:nvSpPr>
                <p:cNvPr id="32" name="椭圆 31">
                  <a:extLst>
                    <a:ext uri="{FF2B5EF4-FFF2-40B4-BE49-F238E27FC236}">
                      <a16:creationId xmlns:a16="http://schemas.microsoft.com/office/drawing/2014/main" id="{4BE5E84B-71CD-4803-8079-E9D7346F3600}"/>
                    </a:ext>
                  </a:extLst>
                </p:cNvPr>
                <p:cNvSpPr/>
                <p:nvPr/>
              </p:nvSpPr>
              <p:spPr>
                <a:xfrm>
                  <a:off x="5427447" y="2405737"/>
                  <a:ext cx="155194" cy="155194"/>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grpSp>
          <p:grpSp>
            <p:nvGrpSpPr>
              <p:cNvPr id="24" name="组合 23">
                <a:extLst>
                  <a:ext uri="{FF2B5EF4-FFF2-40B4-BE49-F238E27FC236}">
                    <a16:creationId xmlns:a16="http://schemas.microsoft.com/office/drawing/2014/main" id="{1D9DE27A-3BC2-4425-95FA-9F96F7733D9B}"/>
                  </a:ext>
                </a:extLst>
              </p:cNvPr>
              <p:cNvGrpSpPr/>
              <p:nvPr/>
            </p:nvGrpSpPr>
            <p:grpSpPr>
              <a:xfrm>
                <a:off x="6285166" y="4984807"/>
                <a:ext cx="3771274" cy="775640"/>
                <a:chOff x="5427447" y="2153465"/>
                <a:chExt cx="3771274" cy="775640"/>
              </a:xfrm>
            </p:grpSpPr>
            <p:sp>
              <p:nvSpPr>
                <p:cNvPr id="29" name="矩形: 圆角 75">
                  <a:extLst>
                    <a:ext uri="{FF2B5EF4-FFF2-40B4-BE49-F238E27FC236}">
                      <a16:creationId xmlns:a16="http://schemas.microsoft.com/office/drawing/2014/main" id="{D43857C7-746F-4C51-8384-867F83168336}"/>
                    </a:ext>
                  </a:extLst>
                </p:cNvPr>
                <p:cNvSpPr/>
                <p:nvPr/>
              </p:nvSpPr>
              <p:spPr>
                <a:xfrm flipH="1">
                  <a:off x="5519936" y="2153465"/>
                  <a:ext cx="3678785" cy="775640"/>
                </a:xfrm>
                <a:prstGeom prst="rect">
                  <a:avLst/>
                </a:prstGeom>
                <a:solidFill>
                  <a:schemeClr val="bg1"/>
                </a:solidFill>
                <a:ln w="12700">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225425" marR="0" lvl="0" indent="-225425"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0" cap="none" spc="0" normalizeH="0" baseline="0" noProof="0" dirty="0">
                    <a:ln>
                      <a:noFill/>
                    </a:ln>
                    <a:solidFill>
                      <a:prstClr val="black"/>
                    </a:solidFill>
                    <a:effectLst/>
                    <a:uLnTx/>
                    <a:uFillTx/>
                    <a:latin typeface="Arial"/>
                    <a:ea typeface="微软雅黑"/>
                    <a:cs typeface="Arial" pitchFamily="34" charset="0"/>
                    <a:sym typeface="+mn-lt"/>
                  </a:endParaRPr>
                </a:p>
              </p:txBody>
            </p:sp>
            <p:sp>
              <p:nvSpPr>
                <p:cNvPr id="30" name="椭圆 29">
                  <a:extLst>
                    <a:ext uri="{FF2B5EF4-FFF2-40B4-BE49-F238E27FC236}">
                      <a16:creationId xmlns:a16="http://schemas.microsoft.com/office/drawing/2014/main" id="{62FA8AC0-3C46-4174-9ACE-4CBDFDA7642A}"/>
                    </a:ext>
                  </a:extLst>
                </p:cNvPr>
                <p:cNvSpPr/>
                <p:nvPr/>
              </p:nvSpPr>
              <p:spPr>
                <a:xfrm>
                  <a:off x="5427447" y="2405737"/>
                  <a:ext cx="155194" cy="155194"/>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grpSp>
          <p:cxnSp>
            <p:nvCxnSpPr>
              <p:cNvPr id="25" name="连接符: 肘形 71">
                <a:extLst>
                  <a:ext uri="{FF2B5EF4-FFF2-40B4-BE49-F238E27FC236}">
                    <a16:creationId xmlns:a16="http://schemas.microsoft.com/office/drawing/2014/main" id="{0B8219A0-BD57-48CF-81A3-47B063F0966F}"/>
                  </a:ext>
                </a:extLst>
              </p:cNvPr>
              <p:cNvCxnSpPr>
                <a:stCxn id="34" idx="2"/>
                <a:endCxn id="21" idx="6"/>
              </p:cNvCxnSpPr>
              <p:nvPr/>
            </p:nvCxnSpPr>
            <p:spPr>
              <a:xfrm rot="10800000" flipV="1">
                <a:off x="5839570" y="2268608"/>
                <a:ext cx="445597" cy="1523034"/>
              </a:xfrm>
              <a:prstGeom prst="bentConnector3">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85CCC65D-E143-4F22-9096-242A9B82F131}"/>
                  </a:ext>
                </a:extLst>
              </p:cNvPr>
              <p:cNvCxnSpPr>
                <a:stCxn id="21" idx="6"/>
                <a:endCxn id="32" idx="2"/>
              </p:cNvCxnSpPr>
              <p:nvPr/>
            </p:nvCxnSpPr>
            <p:spPr>
              <a:xfrm>
                <a:off x="5839569" y="3791642"/>
                <a:ext cx="44559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连接符: 肘形 73">
                <a:extLst>
                  <a:ext uri="{FF2B5EF4-FFF2-40B4-BE49-F238E27FC236}">
                    <a16:creationId xmlns:a16="http://schemas.microsoft.com/office/drawing/2014/main" id="{A36CCADD-E846-46F8-B2AF-95037E060EC9}"/>
                  </a:ext>
                </a:extLst>
              </p:cNvPr>
              <p:cNvCxnSpPr>
                <a:stCxn id="30" idx="2"/>
                <a:endCxn id="21" idx="6"/>
              </p:cNvCxnSpPr>
              <p:nvPr/>
            </p:nvCxnSpPr>
            <p:spPr>
              <a:xfrm rot="10800000">
                <a:off x="5839570" y="3791642"/>
                <a:ext cx="445597" cy="1523034"/>
              </a:xfrm>
              <a:prstGeom prst="bentConnector3">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8" name="任意多边形: 形状 74">
                <a:extLst>
                  <a:ext uri="{FF2B5EF4-FFF2-40B4-BE49-F238E27FC236}">
                    <a16:creationId xmlns:a16="http://schemas.microsoft.com/office/drawing/2014/main" id="{CA45B0A1-8A6D-4CD1-B6C7-E92306577B03}"/>
                  </a:ext>
                </a:extLst>
              </p:cNvPr>
              <p:cNvSpPr>
                <a:spLocks noEditPoints="1"/>
              </p:cNvSpPr>
              <p:nvPr/>
            </p:nvSpPr>
            <p:spPr bwMode="auto">
              <a:xfrm>
                <a:off x="5161226" y="3590092"/>
                <a:ext cx="442285" cy="40310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 name="connsiteX115" fmla="*/ 373273 h 605239"/>
                  <a:gd name="connsiteY115" fmla="*/ 373273 h 605239"/>
                  <a:gd name="connsiteX116" fmla="*/ 373273 h 605239"/>
                  <a:gd name="connsiteY116" fmla="*/ 373273 h 605239"/>
                  <a:gd name="connsiteX117" fmla="*/ 373273 h 605239"/>
                  <a:gd name="connsiteY117" fmla="*/ 373273 h 605239"/>
                  <a:gd name="connsiteX118" fmla="*/ 373273 h 605239"/>
                  <a:gd name="connsiteY118" fmla="*/ 373273 h 605239"/>
                  <a:gd name="connsiteX119" fmla="*/ 373273 h 605239"/>
                  <a:gd name="connsiteY119" fmla="*/ 373273 h 605239"/>
                  <a:gd name="connsiteX120" fmla="*/ 373273 h 605239"/>
                  <a:gd name="connsiteY120" fmla="*/ 373273 h 605239"/>
                  <a:gd name="connsiteX121" fmla="*/ 373273 h 605239"/>
                  <a:gd name="connsiteY121" fmla="*/ 373273 h 605239"/>
                  <a:gd name="connsiteX122" fmla="*/ 373273 h 605239"/>
                  <a:gd name="connsiteY122" fmla="*/ 373273 h 605239"/>
                  <a:gd name="connsiteX123" fmla="*/ 373273 h 605239"/>
                  <a:gd name="connsiteY123" fmla="*/ 373273 h 605239"/>
                  <a:gd name="connsiteX124" fmla="*/ 373273 h 605239"/>
                  <a:gd name="connsiteY124" fmla="*/ 373273 h 605239"/>
                  <a:gd name="connsiteX125" fmla="*/ 373273 h 605239"/>
                  <a:gd name="connsiteY125" fmla="*/ 373273 h 605239"/>
                  <a:gd name="connsiteX126" fmla="*/ 373273 h 605239"/>
                  <a:gd name="connsiteY126" fmla="*/ 373273 h 605239"/>
                  <a:gd name="connsiteX127" fmla="*/ 373273 h 605239"/>
                  <a:gd name="connsiteY127"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606933" h="553162">
                    <a:moveTo>
                      <a:pt x="443700" y="443503"/>
                    </a:moveTo>
                    <a:cubicBezTo>
                      <a:pt x="461035" y="453606"/>
                      <a:pt x="477310" y="465825"/>
                      <a:pt x="492334" y="479775"/>
                    </a:cubicBezTo>
                    <a:cubicBezTo>
                      <a:pt x="460939" y="509024"/>
                      <a:pt x="424150" y="530383"/>
                      <a:pt x="384087" y="542506"/>
                    </a:cubicBezTo>
                    <a:cubicBezTo>
                      <a:pt x="407971" y="518838"/>
                      <a:pt x="428580" y="484875"/>
                      <a:pt x="443700" y="443503"/>
                    </a:cubicBezTo>
                    <a:close/>
                    <a:moveTo>
                      <a:pt x="163232" y="443503"/>
                    </a:moveTo>
                    <a:cubicBezTo>
                      <a:pt x="178352" y="484875"/>
                      <a:pt x="198865" y="518838"/>
                      <a:pt x="222845" y="542506"/>
                    </a:cubicBezTo>
                    <a:cubicBezTo>
                      <a:pt x="182686" y="530383"/>
                      <a:pt x="145897" y="509024"/>
                      <a:pt x="114598" y="479775"/>
                    </a:cubicBezTo>
                    <a:cubicBezTo>
                      <a:pt x="129622" y="465825"/>
                      <a:pt x="145897" y="453606"/>
                      <a:pt x="163232" y="443503"/>
                    </a:cubicBezTo>
                    <a:close/>
                    <a:moveTo>
                      <a:pt x="316062" y="405892"/>
                    </a:moveTo>
                    <a:cubicBezTo>
                      <a:pt x="353060" y="407528"/>
                      <a:pt x="388613" y="416377"/>
                      <a:pt x="421275" y="431672"/>
                    </a:cubicBezTo>
                    <a:cubicBezTo>
                      <a:pt x="397573" y="499968"/>
                      <a:pt x="359034" y="545563"/>
                      <a:pt x="316062" y="553162"/>
                    </a:cubicBezTo>
                    <a:close/>
                    <a:moveTo>
                      <a:pt x="290729" y="405892"/>
                    </a:moveTo>
                    <a:lnTo>
                      <a:pt x="290729" y="553162"/>
                    </a:lnTo>
                    <a:cubicBezTo>
                      <a:pt x="247883" y="545563"/>
                      <a:pt x="209369" y="499968"/>
                      <a:pt x="185587" y="431672"/>
                    </a:cubicBezTo>
                    <a:cubicBezTo>
                      <a:pt x="218227" y="416377"/>
                      <a:pt x="253852" y="407528"/>
                      <a:pt x="290729" y="405892"/>
                    </a:cubicBezTo>
                    <a:close/>
                    <a:moveTo>
                      <a:pt x="463924" y="364965"/>
                    </a:moveTo>
                    <a:lnTo>
                      <a:pt x="567205" y="364965"/>
                    </a:lnTo>
                    <a:lnTo>
                      <a:pt x="543818" y="416184"/>
                    </a:lnTo>
                    <a:cubicBezTo>
                      <a:pt x="534304" y="432408"/>
                      <a:pt x="523128" y="447695"/>
                      <a:pt x="510459" y="461780"/>
                    </a:cubicBezTo>
                    <a:cubicBezTo>
                      <a:pt x="492442" y="444859"/>
                      <a:pt x="472692" y="430534"/>
                      <a:pt x="451689" y="418708"/>
                    </a:cubicBezTo>
                    <a:close/>
                    <a:moveTo>
                      <a:pt x="316062" y="364965"/>
                    </a:moveTo>
                    <a:lnTo>
                      <a:pt x="438281" y="364965"/>
                    </a:lnTo>
                    <a:lnTo>
                      <a:pt x="428843" y="407092"/>
                    </a:lnTo>
                    <a:cubicBezTo>
                      <a:pt x="393689" y="391126"/>
                      <a:pt x="355646" y="381989"/>
                      <a:pt x="316062" y="380450"/>
                    </a:cubicBezTo>
                    <a:close/>
                    <a:moveTo>
                      <a:pt x="168651" y="364965"/>
                    </a:moveTo>
                    <a:lnTo>
                      <a:pt x="290729" y="364965"/>
                    </a:lnTo>
                    <a:lnTo>
                      <a:pt x="290729" y="380450"/>
                    </a:lnTo>
                    <a:cubicBezTo>
                      <a:pt x="251256" y="381989"/>
                      <a:pt x="213131" y="391126"/>
                      <a:pt x="178086" y="407092"/>
                    </a:cubicBezTo>
                    <a:close/>
                    <a:moveTo>
                      <a:pt x="39659" y="364965"/>
                    </a:moveTo>
                    <a:lnTo>
                      <a:pt x="143035" y="364965"/>
                    </a:lnTo>
                    <a:lnTo>
                      <a:pt x="155174" y="418708"/>
                    </a:lnTo>
                    <a:cubicBezTo>
                      <a:pt x="134171" y="430534"/>
                      <a:pt x="114421" y="444859"/>
                      <a:pt x="96501" y="461780"/>
                    </a:cubicBezTo>
                    <a:cubicBezTo>
                      <a:pt x="83832" y="447695"/>
                      <a:pt x="72632" y="432408"/>
                      <a:pt x="63094" y="416184"/>
                    </a:cubicBezTo>
                    <a:close/>
                    <a:moveTo>
                      <a:pt x="417814" y="222493"/>
                    </a:moveTo>
                    <a:lnTo>
                      <a:pt x="435824" y="283675"/>
                    </a:lnTo>
                    <a:lnTo>
                      <a:pt x="445648" y="252507"/>
                    </a:lnTo>
                    <a:lnTo>
                      <a:pt x="469822" y="252507"/>
                    </a:lnTo>
                    <a:lnTo>
                      <a:pt x="479550" y="283675"/>
                    </a:lnTo>
                    <a:lnTo>
                      <a:pt x="497657" y="222493"/>
                    </a:lnTo>
                    <a:lnTo>
                      <a:pt x="521831" y="229612"/>
                    </a:lnTo>
                    <a:lnTo>
                      <a:pt x="492167" y="330619"/>
                    </a:lnTo>
                    <a:lnTo>
                      <a:pt x="467992" y="330811"/>
                    </a:lnTo>
                    <a:lnTo>
                      <a:pt x="457687" y="298393"/>
                    </a:lnTo>
                    <a:lnTo>
                      <a:pt x="447478" y="330811"/>
                    </a:lnTo>
                    <a:lnTo>
                      <a:pt x="423304" y="330619"/>
                    </a:lnTo>
                    <a:lnTo>
                      <a:pt x="393543" y="229612"/>
                    </a:lnTo>
                    <a:close/>
                    <a:moveTo>
                      <a:pt x="263629" y="222493"/>
                    </a:moveTo>
                    <a:lnTo>
                      <a:pt x="281639" y="283675"/>
                    </a:lnTo>
                    <a:lnTo>
                      <a:pt x="291463" y="252507"/>
                    </a:lnTo>
                    <a:lnTo>
                      <a:pt x="315541" y="252507"/>
                    </a:lnTo>
                    <a:lnTo>
                      <a:pt x="325365" y="283675"/>
                    </a:lnTo>
                    <a:lnTo>
                      <a:pt x="343375" y="222493"/>
                    </a:lnTo>
                    <a:lnTo>
                      <a:pt x="367646" y="229612"/>
                    </a:lnTo>
                    <a:lnTo>
                      <a:pt x="337886" y="330619"/>
                    </a:lnTo>
                    <a:lnTo>
                      <a:pt x="313711" y="330811"/>
                    </a:lnTo>
                    <a:lnTo>
                      <a:pt x="303502" y="298393"/>
                    </a:lnTo>
                    <a:lnTo>
                      <a:pt x="293197" y="330811"/>
                    </a:lnTo>
                    <a:lnTo>
                      <a:pt x="269022" y="330619"/>
                    </a:lnTo>
                    <a:lnTo>
                      <a:pt x="239358" y="229612"/>
                    </a:lnTo>
                    <a:close/>
                    <a:moveTo>
                      <a:pt x="109302" y="222493"/>
                    </a:moveTo>
                    <a:lnTo>
                      <a:pt x="127312" y="283675"/>
                    </a:lnTo>
                    <a:lnTo>
                      <a:pt x="137136" y="252507"/>
                    </a:lnTo>
                    <a:lnTo>
                      <a:pt x="161214" y="252507"/>
                    </a:lnTo>
                    <a:lnTo>
                      <a:pt x="171038" y="283675"/>
                    </a:lnTo>
                    <a:lnTo>
                      <a:pt x="189048" y="222493"/>
                    </a:lnTo>
                    <a:lnTo>
                      <a:pt x="213319" y="229612"/>
                    </a:lnTo>
                    <a:lnTo>
                      <a:pt x="183655" y="330619"/>
                    </a:lnTo>
                    <a:lnTo>
                      <a:pt x="159384" y="330811"/>
                    </a:lnTo>
                    <a:lnTo>
                      <a:pt x="149175" y="298393"/>
                    </a:lnTo>
                    <a:lnTo>
                      <a:pt x="138966" y="330811"/>
                    </a:lnTo>
                    <a:lnTo>
                      <a:pt x="114792" y="330619"/>
                    </a:lnTo>
                    <a:lnTo>
                      <a:pt x="85031" y="229612"/>
                    </a:lnTo>
                    <a:close/>
                    <a:moveTo>
                      <a:pt x="25329" y="213374"/>
                    </a:moveTo>
                    <a:lnTo>
                      <a:pt x="25329" y="339668"/>
                    </a:lnTo>
                    <a:lnTo>
                      <a:pt x="581604" y="339668"/>
                    </a:lnTo>
                    <a:lnTo>
                      <a:pt x="581604" y="213374"/>
                    </a:lnTo>
                    <a:close/>
                    <a:moveTo>
                      <a:pt x="96501" y="91312"/>
                    </a:moveTo>
                    <a:cubicBezTo>
                      <a:pt x="114414" y="108145"/>
                      <a:pt x="134157" y="122573"/>
                      <a:pt x="155152" y="134404"/>
                    </a:cubicBezTo>
                    <a:cubicBezTo>
                      <a:pt x="150241" y="151333"/>
                      <a:pt x="146196" y="169320"/>
                      <a:pt x="143017" y="188173"/>
                    </a:cubicBezTo>
                    <a:lnTo>
                      <a:pt x="168635" y="188173"/>
                    </a:lnTo>
                    <a:cubicBezTo>
                      <a:pt x="171236" y="173456"/>
                      <a:pt x="174318" y="159413"/>
                      <a:pt x="178074" y="145947"/>
                    </a:cubicBezTo>
                    <a:cubicBezTo>
                      <a:pt x="213130" y="161914"/>
                      <a:pt x="251268" y="171052"/>
                      <a:pt x="290754" y="172687"/>
                    </a:cubicBezTo>
                    <a:lnTo>
                      <a:pt x="290754" y="188173"/>
                    </a:lnTo>
                    <a:lnTo>
                      <a:pt x="316083" y="188173"/>
                    </a:lnTo>
                    <a:lnTo>
                      <a:pt x="316083" y="172687"/>
                    </a:lnTo>
                    <a:cubicBezTo>
                      <a:pt x="355665" y="171052"/>
                      <a:pt x="393707" y="161914"/>
                      <a:pt x="428860" y="145947"/>
                    </a:cubicBezTo>
                    <a:cubicBezTo>
                      <a:pt x="432519" y="159413"/>
                      <a:pt x="435697" y="173456"/>
                      <a:pt x="438298" y="188173"/>
                    </a:cubicBezTo>
                    <a:lnTo>
                      <a:pt x="463916" y="188173"/>
                    </a:lnTo>
                    <a:cubicBezTo>
                      <a:pt x="460737" y="169320"/>
                      <a:pt x="456693" y="151333"/>
                      <a:pt x="451685" y="134404"/>
                    </a:cubicBezTo>
                    <a:cubicBezTo>
                      <a:pt x="472776" y="122573"/>
                      <a:pt x="492423" y="108145"/>
                      <a:pt x="510432" y="91312"/>
                    </a:cubicBezTo>
                    <a:cubicBezTo>
                      <a:pt x="535761" y="119399"/>
                      <a:pt x="555119" y="152487"/>
                      <a:pt x="567158" y="188173"/>
                    </a:cubicBezTo>
                    <a:lnTo>
                      <a:pt x="606933" y="188173"/>
                    </a:lnTo>
                    <a:lnTo>
                      <a:pt x="606933" y="364965"/>
                    </a:lnTo>
                    <a:lnTo>
                      <a:pt x="567205" y="364965"/>
                    </a:lnTo>
                    <a:lnTo>
                      <a:pt x="567205" y="364964"/>
                    </a:lnTo>
                    <a:lnTo>
                      <a:pt x="463925" y="364964"/>
                    </a:lnTo>
                    <a:lnTo>
                      <a:pt x="463924" y="364965"/>
                    </a:lnTo>
                    <a:lnTo>
                      <a:pt x="438281" y="364965"/>
                    </a:lnTo>
                    <a:lnTo>
                      <a:pt x="438281" y="364964"/>
                    </a:lnTo>
                    <a:lnTo>
                      <a:pt x="316062" y="364964"/>
                    </a:lnTo>
                    <a:lnTo>
                      <a:pt x="316062" y="364965"/>
                    </a:lnTo>
                    <a:lnTo>
                      <a:pt x="290729" y="364965"/>
                    </a:lnTo>
                    <a:lnTo>
                      <a:pt x="290729" y="364964"/>
                    </a:lnTo>
                    <a:lnTo>
                      <a:pt x="168651" y="364964"/>
                    </a:lnTo>
                    <a:lnTo>
                      <a:pt x="168651" y="364965"/>
                    </a:lnTo>
                    <a:lnTo>
                      <a:pt x="143035" y="364965"/>
                    </a:lnTo>
                    <a:lnTo>
                      <a:pt x="143035" y="364964"/>
                    </a:lnTo>
                    <a:lnTo>
                      <a:pt x="39658" y="364964"/>
                    </a:lnTo>
                    <a:lnTo>
                      <a:pt x="39659" y="364965"/>
                    </a:lnTo>
                    <a:lnTo>
                      <a:pt x="0" y="364965"/>
                    </a:lnTo>
                    <a:lnTo>
                      <a:pt x="0" y="188173"/>
                    </a:lnTo>
                    <a:lnTo>
                      <a:pt x="39679" y="188173"/>
                    </a:lnTo>
                    <a:cubicBezTo>
                      <a:pt x="51717" y="152487"/>
                      <a:pt x="71075" y="119399"/>
                      <a:pt x="96501" y="91312"/>
                    </a:cubicBezTo>
                    <a:close/>
                    <a:moveTo>
                      <a:pt x="384087" y="10655"/>
                    </a:moveTo>
                    <a:cubicBezTo>
                      <a:pt x="424150" y="22673"/>
                      <a:pt x="460939" y="44114"/>
                      <a:pt x="492334" y="73246"/>
                    </a:cubicBezTo>
                    <a:cubicBezTo>
                      <a:pt x="477310" y="87283"/>
                      <a:pt x="461035" y="99397"/>
                      <a:pt x="443700" y="109588"/>
                    </a:cubicBezTo>
                    <a:cubicBezTo>
                      <a:pt x="428580" y="68150"/>
                      <a:pt x="407971" y="34211"/>
                      <a:pt x="384087" y="10655"/>
                    </a:cubicBezTo>
                    <a:close/>
                    <a:moveTo>
                      <a:pt x="222845" y="10655"/>
                    </a:moveTo>
                    <a:cubicBezTo>
                      <a:pt x="198865" y="34211"/>
                      <a:pt x="178352" y="68150"/>
                      <a:pt x="163232" y="109588"/>
                    </a:cubicBezTo>
                    <a:cubicBezTo>
                      <a:pt x="145897" y="99397"/>
                      <a:pt x="129622" y="87283"/>
                      <a:pt x="114598" y="73246"/>
                    </a:cubicBezTo>
                    <a:cubicBezTo>
                      <a:pt x="145897" y="44114"/>
                      <a:pt x="182686" y="22673"/>
                      <a:pt x="222845" y="10655"/>
                    </a:cubicBezTo>
                    <a:close/>
                    <a:moveTo>
                      <a:pt x="316062" y="0"/>
                    </a:moveTo>
                    <a:cubicBezTo>
                      <a:pt x="358937" y="7501"/>
                      <a:pt x="397477" y="53178"/>
                      <a:pt x="421275" y="121358"/>
                    </a:cubicBezTo>
                    <a:cubicBezTo>
                      <a:pt x="388613" y="136744"/>
                      <a:pt x="353060" y="145494"/>
                      <a:pt x="316062" y="147129"/>
                    </a:cubicBezTo>
                    <a:close/>
                    <a:moveTo>
                      <a:pt x="290729" y="0"/>
                    </a:moveTo>
                    <a:lnTo>
                      <a:pt x="290729" y="147129"/>
                    </a:lnTo>
                    <a:cubicBezTo>
                      <a:pt x="253852" y="145494"/>
                      <a:pt x="218227" y="136744"/>
                      <a:pt x="185587" y="121358"/>
                    </a:cubicBezTo>
                    <a:cubicBezTo>
                      <a:pt x="209369" y="53178"/>
                      <a:pt x="247883" y="7501"/>
                      <a:pt x="29072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dirty="0">
                  <a:ln>
                    <a:noFill/>
                  </a:ln>
                  <a:solidFill>
                    <a:prstClr val="black">
                      <a:lumMod val="65000"/>
                      <a:lumOff val="35000"/>
                    </a:prstClr>
                  </a:solidFill>
                  <a:effectLst/>
                  <a:uLnTx/>
                  <a:uFillTx/>
                  <a:latin typeface="Arial"/>
                  <a:ea typeface="微软雅黑"/>
                  <a:cs typeface="+mn-ea"/>
                  <a:sym typeface="+mn-lt"/>
                </a:endParaRPr>
              </a:p>
            </p:txBody>
          </p:sp>
        </p:grpSp>
      </p:grpSp>
      <p:sp>
        <p:nvSpPr>
          <p:cNvPr id="49" name="矩形 48">
            <a:extLst>
              <a:ext uri="{FF2B5EF4-FFF2-40B4-BE49-F238E27FC236}">
                <a16:creationId xmlns:a16="http://schemas.microsoft.com/office/drawing/2014/main" id="{AF1628FE-91B4-4A98-9A35-FF074750DB25}"/>
              </a:ext>
            </a:extLst>
          </p:cNvPr>
          <p:cNvSpPr/>
          <p:nvPr/>
        </p:nvSpPr>
        <p:spPr>
          <a:xfrm>
            <a:off x="1122836" y="2075699"/>
            <a:ext cx="310626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用户可以在投影仪或者计算机上进行演示也可以将演示文稿打印出来制作</a:t>
            </a:r>
          </a:p>
        </p:txBody>
      </p:sp>
      <p:sp>
        <p:nvSpPr>
          <p:cNvPr id="50" name="矩形 49">
            <a:extLst>
              <a:ext uri="{FF2B5EF4-FFF2-40B4-BE49-F238E27FC236}">
                <a16:creationId xmlns:a16="http://schemas.microsoft.com/office/drawing/2014/main" id="{B5C37283-64A2-4F91-AA2E-8C6BF113008C}"/>
              </a:ext>
            </a:extLst>
          </p:cNvPr>
          <p:cNvSpPr/>
          <p:nvPr/>
        </p:nvSpPr>
        <p:spPr>
          <a:xfrm>
            <a:off x="1122836" y="3484664"/>
            <a:ext cx="310626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用户可以在投影仪或者计算机上进行演示也可以将演示文稿打印出来制作</a:t>
            </a:r>
          </a:p>
        </p:txBody>
      </p:sp>
      <p:sp>
        <p:nvSpPr>
          <p:cNvPr id="51" name="矩形 50">
            <a:extLst>
              <a:ext uri="{FF2B5EF4-FFF2-40B4-BE49-F238E27FC236}">
                <a16:creationId xmlns:a16="http://schemas.microsoft.com/office/drawing/2014/main" id="{C1B5C003-B611-48C5-840B-9BE342D610DA}"/>
              </a:ext>
            </a:extLst>
          </p:cNvPr>
          <p:cNvSpPr/>
          <p:nvPr/>
        </p:nvSpPr>
        <p:spPr>
          <a:xfrm>
            <a:off x="1122836" y="4924257"/>
            <a:ext cx="310626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用户可以在投影仪或者计算机上进行演示也可以将演示文稿打印出来制作</a:t>
            </a:r>
          </a:p>
        </p:txBody>
      </p:sp>
      <p:sp>
        <p:nvSpPr>
          <p:cNvPr id="52" name="矩形 51">
            <a:extLst>
              <a:ext uri="{FF2B5EF4-FFF2-40B4-BE49-F238E27FC236}">
                <a16:creationId xmlns:a16="http://schemas.microsoft.com/office/drawing/2014/main" id="{B9C6C26F-2FF3-4F66-8037-2B827608ACF9}"/>
              </a:ext>
            </a:extLst>
          </p:cNvPr>
          <p:cNvSpPr/>
          <p:nvPr/>
        </p:nvSpPr>
        <p:spPr>
          <a:xfrm>
            <a:off x="7910665" y="2075699"/>
            <a:ext cx="310626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用户可以在投影仪或者计算机上进行演示也可以将演示文稿打印出来制作</a:t>
            </a:r>
          </a:p>
        </p:txBody>
      </p:sp>
      <p:sp>
        <p:nvSpPr>
          <p:cNvPr id="53" name="矩形 52">
            <a:extLst>
              <a:ext uri="{FF2B5EF4-FFF2-40B4-BE49-F238E27FC236}">
                <a16:creationId xmlns:a16="http://schemas.microsoft.com/office/drawing/2014/main" id="{D563486B-6233-4C7C-9DDF-64AAEAC9BBE1}"/>
              </a:ext>
            </a:extLst>
          </p:cNvPr>
          <p:cNvSpPr/>
          <p:nvPr/>
        </p:nvSpPr>
        <p:spPr>
          <a:xfrm>
            <a:off x="7910665" y="3484664"/>
            <a:ext cx="310626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用户可以在投影仪或者计算机上进行演示也可以将演示文稿打印出来制作</a:t>
            </a:r>
          </a:p>
        </p:txBody>
      </p:sp>
      <p:sp>
        <p:nvSpPr>
          <p:cNvPr id="54" name="矩形 53">
            <a:extLst>
              <a:ext uri="{FF2B5EF4-FFF2-40B4-BE49-F238E27FC236}">
                <a16:creationId xmlns:a16="http://schemas.microsoft.com/office/drawing/2014/main" id="{281A8C39-DF5E-45DD-8F44-83308389C2D3}"/>
              </a:ext>
            </a:extLst>
          </p:cNvPr>
          <p:cNvSpPr/>
          <p:nvPr/>
        </p:nvSpPr>
        <p:spPr>
          <a:xfrm>
            <a:off x="7910665" y="4924257"/>
            <a:ext cx="310626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用户可以在投影仪或者计算机上进行演示也可以将演示文稿打印出来制作</a:t>
            </a:r>
          </a:p>
        </p:txBody>
      </p:sp>
    </p:spTree>
    <p:extLst>
      <p:ext uri="{BB962C8B-B14F-4D97-AF65-F5344CB8AC3E}">
        <p14:creationId xmlns:p14="http://schemas.microsoft.com/office/powerpoint/2010/main" val="34064161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outVertical)">
                                      <p:cBhvr>
                                        <p:cTn id="7" dur="500"/>
                                        <p:tgtEl>
                                          <p:spTgt spid="17"/>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p:cTn id="11" dur="500" fill="hold"/>
                                        <p:tgtEl>
                                          <p:spTgt spid="49"/>
                                        </p:tgtEl>
                                        <p:attrNameLst>
                                          <p:attrName>ppt_w</p:attrName>
                                        </p:attrNameLst>
                                      </p:cBhvr>
                                      <p:tavLst>
                                        <p:tav tm="0">
                                          <p:val>
                                            <p:fltVal val="0"/>
                                          </p:val>
                                        </p:tav>
                                        <p:tav tm="100000">
                                          <p:val>
                                            <p:strVal val="#ppt_w"/>
                                          </p:val>
                                        </p:tav>
                                      </p:tavLst>
                                    </p:anim>
                                    <p:anim calcmode="lin" valueType="num">
                                      <p:cBhvr>
                                        <p:cTn id="12" dur="500" fill="hold"/>
                                        <p:tgtEl>
                                          <p:spTgt spid="49"/>
                                        </p:tgtEl>
                                        <p:attrNameLst>
                                          <p:attrName>ppt_h</p:attrName>
                                        </p:attrNameLst>
                                      </p:cBhvr>
                                      <p:tavLst>
                                        <p:tav tm="0">
                                          <p:val>
                                            <p:fltVal val="0"/>
                                          </p:val>
                                        </p:tav>
                                        <p:tav tm="100000">
                                          <p:val>
                                            <p:strVal val="#ppt_h"/>
                                          </p:val>
                                        </p:tav>
                                      </p:tavLst>
                                    </p:anim>
                                    <p:animEffect transition="in" filter="fade">
                                      <p:cBhvr>
                                        <p:cTn id="13" dur="500"/>
                                        <p:tgtEl>
                                          <p:spTgt spid="49"/>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50"/>
                                        </p:tgtEl>
                                        <p:attrNameLst>
                                          <p:attrName>style.visibility</p:attrName>
                                        </p:attrNameLst>
                                      </p:cBhvr>
                                      <p:to>
                                        <p:strVal val="visible"/>
                                      </p:to>
                                    </p:set>
                                    <p:anim calcmode="lin" valueType="num">
                                      <p:cBhvr>
                                        <p:cTn id="17" dur="500" fill="hold"/>
                                        <p:tgtEl>
                                          <p:spTgt spid="50"/>
                                        </p:tgtEl>
                                        <p:attrNameLst>
                                          <p:attrName>ppt_w</p:attrName>
                                        </p:attrNameLst>
                                      </p:cBhvr>
                                      <p:tavLst>
                                        <p:tav tm="0">
                                          <p:val>
                                            <p:fltVal val="0"/>
                                          </p:val>
                                        </p:tav>
                                        <p:tav tm="100000">
                                          <p:val>
                                            <p:strVal val="#ppt_w"/>
                                          </p:val>
                                        </p:tav>
                                      </p:tavLst>
                                    </p:anim>
                                    <p:anim calcmode="lin" valueType="num">
                                      <p:cBhvr>
                                        <p:cTn id="18" dur="500" fill="hold"/>
                                        <p:tgtEl>
                                          <p:spTgt spid="50"/>
                                        </p:tgtEl>
                                        <p:attrNameLst>
                                          <p:attrName>ppt_h</p:attrName>
                                        </p:attrNameLst>
                                      </p:cBhvr>
                                      <p:tavLst>
                                        <p:tav tm="0">
                                          <p:val>
                                            <p:fltVal val="0"/>
                                          </p:val>
                                        </p:tav>
                                        <p:tav tm="100000">
                                          <p:val>
                                            <p:strVal val="#ppt_h"/>
                                          </p:val>
                                        </p:tav>
                                      </p:tavLst>
                                    </p:anim>
                                    <p:animEffect transition="in" filter="fade">
                                      <p:cBhvr>
                                        <p:cTn id="19" dur="500"/>
                                        <p:tgtEl>
                                          <p:spTgt spid="50"/>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51"/>
                                        </p:tgtEl>
                                        <p:attrNameLst>
                                          <p:attrName>style.visibility</p:attrName>
                                        </p:attrNameLst>
                                      </p:cBhvr>
                                      <p:to>
                                        <p:strVal val="visible"/>
                                      </p:to>
                                    </p:set>
                                    <p:anim calcmode="lin" valueType="num">
                                      <p:cBhvr>
                                        <p:cTn id="23" dur="500" fill="hold"/>
                                        <p:tgtEl>
                                          <p:spTgt spid="51"/>
                                        </p:tgtEl>
                                        <p:attrNameLst>
                                          <p:attrName>ppt_w</p:attrName>
                                        </p:attrNameLst>
                                      </p:cBhvr>
                                      <p:tavLst>
                                        <p:tav tm="0">
                                          <p:val>
                                            <p:fltVal val="0"/>
                                          </p:val>
                                        </p:tav>
                                        <p:tav tm="100000">
                                          <p:val>
                                            <p:strVal val="#ppt_w"/>
                                          </p:val>
                                        </p:tav>
                                      </p:tavLst>
                                    </p:anim>
                                    <p:anim calcmode="lin" valueType="num">
                                      <p:cBhvr>
                                        <p:cTn id="24" dur="500" fill="hold"/>
                                        <p:tgtEl>
                                          <p:spTgt spid="51"/>
                                        </p:tgtEl>
                                        <p:attrNameLst>
                                          <p:attrName>ppt_h</p:attrName>
                                        </p:attrNameLst>
                                      </p:cBhvr>
                                      <p:tavLst>
                                        <p:tav tm="0">
                                          <p:val>
                                            <p:fltVal val="0"/>
                                          </p:val>
                                        </p:tav>
                                        <p:tav tm="100000">
                                          <p:val>
                                            <p:strVal val="#ppt_h"/>
                                          </p:val>
                                        </p:tav>
                                      </p:tavLst>
                                    </p:anim>
                                    <p:animEffect transition="in" filter="fade">
                                      <p:cBhvr>
                                        <p:cTn id="25" dur="500"/>
                                        <p:tgtEl>
                                          <p:spTgt spid="51"/>
                                        </p:tgtEl>
                                      </p:cBhvr>
                                    </p:animEffect>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52"/>
                                        </p:tgtEl>
                                        <p:attrNameLst>
                                          <p:attrName>style.visibility</p:attrName>
                                        </p:attrNameLst>
                                      </p:cBhvr>
                                      <p:to>
                                        <p:strVal val="visible"/>
                                      </p:to>
                                    </p:set>
                                    <p:anim calcmode="lin" valueType="num">
                                      <p:cBhvr>
                                        <p:cTn id="29" dur="500" fill="hold"/>
                                        <p:tgtEl>
                                          <p:spTgt spid="52"/>
                                        </p:tgtEl>
                                        <p:attrNameLst>
                                          <p:attrName>ppt_w</p:attrName>
                                        </p:attrNameLst>
                                      </p:cBhvr>
                                      <p:tavLst>
                                        <p:tav tm="0">
                                          <p:val>
                                            <p:fltVal val="0"/>
                                          </p:val>
                                        </p:tav>
                                        <p:tav tm="100000">
                                          <p:val>
                                            <p:strVal val="#ppt_w"/>
                                          </p:val>
                                        </p:tav>
                                      </p:tavLst>
                                    </p:anim>
                                    <p:anim calcmode="lin" valueType="num">
                                      <p:cBhvr>
                                        <p:cTn id="30" dur="500" fill="hold"/>
                                        <p:tgtEl>
                                          <p:spTgt spid="52"/>
                                        </p:tgtEl>
                                        <p:attrNameLst>
                                          <p:attrName>ppt_h</p:attrName>
                                        </p:attrNameLst>
                                      </p:cBhvr>
                                      <p:tavLst>
                                        <p:tav tm="0">
                                          <p:val>
                                            <p:fltVal val="0"/>
                                          </p:val>
                                        </p:tav>
                                        <p:tav tm="100000">
                                          <p:val>
                                            <p:strVal val="#ppt_h"/>
                                          </p:val>
                                        </p:tav>
                                      </p:tavLst>
                                    </p:anim>
                                    <p:animEffect transition="in" filter="fade">
                                      <p:cBhvr>
                                        <p:cTn id="31" dur="500"/>
                                        <p:tgtEl>
                                          <p:spTgt spid="52"/>
                                        </p:tgtEl>
                                      </p:cBhvr>
                                    </p:animEffect>
                                  </p:childTnLst>
                                </p:cTn>
                              </p:par>
                            </p:childTnLst>
                          </p:cTn>
                        </p:par>
                        <p:par>
                          <p:cTn id="32" fill="hold">
                            <p:stCondLst>
                              <p:cond delay="2500"/>
                            </p:stCondLst>
                            <p:childTnLst>
                              <p:par>
                                <p:cTn id="33" presetID="53" presetClass="entr" presetSubtype="16" fill="hold" grpId="0" nodeType="afterEffect">
                                  <p:stCondLst>
                                    <p:cond delay="0"/>
                                  </p:stCondLst>
                                  <p:childTnLst>
                                    <p:set>
                                      <p:cBhvr>
                                        <p:cTn id="34" dur="1" fill="hold">
                                          <p:stCondLst>
                                            <p:cond delay="0"/>
                                          </p:stCondLst>
                                        </p:cTn>
                                        <p:tgtEl>
                                          <p:spTgt spid="53"/>
                                        </p:tgtEl>
                                        <p:attrNameLst>
                                          <p:attrName>style.visibility</p:attrName>
                                        </p:attrNameLst>
                                      </p:cBhvr>
                                      <p:to>
                                        <p:strVal val="visible"/>
                                      </p:to>
                                    </p:set>
                                    <p:anim calcmode="lin" valueType="num">
                                      <p:cBhvr>
                                        <p:cTn id="35" dur="500" fill="hold"/>
                                        <p:tgtEl>
                                          <p:spTgt spid="53"/>
                                        </p:tgtEl>
                                        <p:attrNameLst>
                                          <p:attrName>ppt_w</p:attrName>
                                        </p:attrNameLst>
                                      </p:cBhvr>
                                      <p:tavLst>
                                        <p:tav tm="0">
                                          <p:val>
                                            <p:fltVal val="0"/>
                                          </p:val>
                                        </p:tav>
                                        <p:tav tm="100000">
                                          <p:val>
                                            <p:strVal val="#ppt_w"/>
                                          </p:val>
                                        </p:tav>
                                      </p:tavLst>
                                    </p:anim>
                                    <p:anim calcmode="lin" valueType="num">
                                      <p:cBhvr>
                                        <p:cTn id="36" dur="500" fill="hold"/>
                                        <p:tgtEl>
                                          <p:spTgt spid="53"/>
                                        </p:tgtEl>
                                        <p:attrNameLst>
                                          <p:attrName>ppt_h</p:attrName>
                                        </p:attrNameLst>
                                      </p:cBhvr>
                                      <p:tavLst>
                                        <p:tav tm="0">
                                          <p:val>
                                            <p:fltVal val="0"/>
                                          </p:val>
                                        </p:tav>
                                        <p:tav tm="100000">
                                          <p:val>
                                            <p:strVal val="#ppt_h"/>
                                          </p:val>
                                        </p:tav>
                                      </p:tavLst>
                                    </p:anim>
                                    <p:animEffect transition="in" filter="fade">
                                      <p:cBhvr>
                                        <p:cTn id="37" dur="500"/>
                                        <p:tgtEl>
                                          <p:spTgt spid="53"/>
                                        </p:tgtEl>
                                      </p:cBhvr>
                                    </p:animEffect>
                                  </p:childTnLst>
                                </p:cTn>
                              </p:par>
                            </p:childTnLst>
                          </p:cTn>
                        </p:par>
                        <p:par>
                          <p:cTn id="38" fill="hold">
                            <p:stCondLst>
                              <p:cond delay="3000"/>
                            </p:stCondLst>
                            <p:childTnLst>
                              <p:par>
                                <p:cTn id="39" presetID="53" presetClass="entr" presetSubtype="16" fill="hold" grpId="0" nodeType="afterEffect">
                                  <p:stCondLst>
                                    <p:cond delay="0"/>
                                  </p:stCondLst>
                                  <p:childTnLst>
                                    <p:set>
                                      <p:cBhvr>
                                        <p:cTn id="40" dur="1" fill="hold">
                                          <p:stCondLst>
                                            <p:cond delay="0"/>
                                          </p:stCondLst>
                                        </p:cTn>
                                        <p:tgtEl>
                                          <p:spTgt spid="54"/>
                                        </p:tgtEl>
                                        <p:attrNameLst>
                                          <p:attrName>style.visibility</p:attrName>
                                        </p:attrNameLst>
                                      </p:cBhvr>
                                      <p:to>
                                        <p:strVal val="visible"/>
                                      </p:to>
                                    </p:set>
                                    <p:anim calcmode="lin" valueType="num">
                                      <p:cBhvr>
                                        <p:cTn id="41" dur="500" fill="hold"/>
                                        <p:tgtEl>
                                          <p:spTgt spid="54"/>
                                        </p:tgtEl>
                                        <p:attrNameLst>
                                          <p:attrName>ppt_w</p:attrName>
                                        </p:attrNameLst>
                                      </p:cBhvr>
                                      <p:tavLst>
                                        <p:tav tm="0">
                                          <p:val>
                                            <p:fltVal val="0"/>
                                          </p:val>
                                        </p:tav>
                                        <p:tav tm="100000">
                                          <p:val>
                                            <p:strVal val="#ppt_w"/>
                                          </p:val>
                                        </p:tav>
                                      </p:tavLst>
                                    </p:anim>
                                    <p:anim calcmode="lin" valueType="num">
                                      <p:cBhvr>
                                        <p:cTn id="42" dur="500" fill="hold"/>
                                        <p:tgtEl>
                                          <p:spTgt spid="54"/>
                                        </p:tgtEl>
                                        <p:attrNameLst>
                                          <p:attrName>ppt_h</p:attrName>
                                        </p:attrNameLst>
                                      </p:cBhvr>
                                      <p:tavLst>
                                        <p:tav tm="0">
                                          <p:val>
                                            <p:fltVal val="0"/>
                                          </p:val>
                                        </p:tav>
                                        <p:tav tm="100000">
                                          <p:val>
                                            <p:strVal val="#ppt_h"/>
                                          </p:val>
                                        </p:tav>
                                      </p:tavLst>
                                    </p:anim>
                                    <p:animEffect transition="in" filter="fade">
                                      <p:cBhvr>
                                        <p:cTn id="4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P spid="52" grpId="0"/>
      <p:bldP spid="53" grpId="0"/>
      <p:bldP spid="5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01</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924547" y="547446"/>
            <a:ext cx="3360664"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smtClean="0">
                <a:ln>
                  <a:noFill/>
                </a:ln>
                <a:solidFill>
                  <a:srgbClr val="142938"/>
                </a:solidFill>
                <a:effectLst/>
                <a:uLnTx/>
                <a:uFillTx/>
                <a:latin typeface="微软雅黑"/>
                <a:ea typeface="微软雅黑"/>
                <a:cs typeface="+mn-cs"/>
              </a:rPr>
              <a:t>为什么要研究</a:t>
            </a:r>
            <a:r>
              <a:rPr lang="en-US" altLang="zh-CN" sz="2000" b="1" dirty="0" smtClean="0">
                <a:solidFill>
                  <a:srgbClr val="142938"/>
                </a:solidFill>
                <a:latin typeface="微软雅黑"/>
                <a:ea typeface="微软雅黑"/>
              </a:rPr>
              <a:t>ML testing</a:t>
            </a:r>
            <a:r>
              <a:rPr lang="zh-CN" altLang="en-US" sz="2000" b="1" dirty="0" smtClean="0">
                <a:solidFill>
                  <a:srgbClr val="142938"/>
                </a:solidFill>
                <a:latin typeface="微软雅黑"/>
                <a:ea typeface="微软雅黑"/>
              </a:rPr>
              <a:t>？</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320" y="1545086"/>
            <a:ext cx="10058400" cy="3830729"/>
          </a:xfrm>
          <a:prstGeom prst="rect">
            <a:avLst/>
          </a:prstGeom>
          <a:ln w="88900" cap="sq" cmpd="thickThin">
            <a:solidFill>
              <a:srgbClr val="000000"/>
            </a:solidFill>
            <a:prstDash val="solid"/>
            <a:miter lim="800000"/>
          </a:ln>
          <a:effectLst>
            <a:innerShdw blurRad="76200">
              <a:srgbClr val="000000"/>
            </a:innerShdw>
          </a:effectLst>
        </p:spPr>
      </p:pic>
      <p:sp>
        <p:nvSpPr>
          <p:cNvPr id="19" name="矩形 18">
            <a:extLst>
              <a:ext uri="{FF2B5EF4-FFF2-40B4-BE49-F238E27FC236}">
                <a16:creationId xmlns:a16="http://schemas.microsoft.com/office/drawing/2014/main" id="{5F5A126D-DBF7-4677-B085-E086E464685A}"/>
              </a:ext>
            </a:extLst>
          </p:cNvPr>
          <p:cNvSpPr/>
          <p:nvPr/>
        </p:nvSpPr>
        <p:spPr>
          <a:xfrm>
            <a:off x="4787253" y="5773290"/>
            <a:ext cx="2556534"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smtClean="0">
                <a:ln>
                  <a:noFill/>
                </a:ln>
                <a:solidFill>
                  <a:schemeClr val="accent6">
                    <a:lumMod val="75000"/>
                  </a:schemeClr>
                </a:solidFill>
                <a:effectLst/>
                <a:uLnTx/>
                <a:uFillTx/>
                <a:latin typeface="微软雅黑"/>
                <a:ea typeface="微软雅黑"/>
                <a:cs typeface="+mn-cs"/>
              </a:rPr>
              <a:t>Reason1</a:t>
            </a:r>
            <a:r>
              <a:rPr kumimoji="0" lang="zh-CN" altLang="en-US" sz="2000" b="1" i="0" u="none" strike="noStrike" kern="1200" cap="none" spc="0" normalizeH="0" baseline="0" noProof="0" dirty="0" smtClean="0">
                <a:ln>
                  <a:noFill/>
                </a:ln>
                <a:solidFill>
                  <a:schemeClr val="accent6">
                    <a:lumMod val="75000"/>
                  </a:schemeClr>
                </a:solidFill>
                <a:effectLst/>
                <a:uLnTx/>
                <a:uFillTx/>
                <a:latin typeface="微软雅黑"/>
                <a:ea typeface="微软雅黑"/>
                <a:cs typeface="+mn-cs"/>
              </a:rPr>
              <a:t>：发展迅速</a:t>
            </a:r>
            <a:endParaRPr kumimoji="0" lang="zh-CN" altLang="en-US" sz="2000" b="0" i="0" u="none" strike="noStrike" kern="1200" cap="none" spc="0" normalizeH="0" baseline="0" noProof="0" dirty="0">
              <a:ln>
                <a:noFill/>
              </a:ln>
              <a:solidFill>
                <a:schemeClr val="accent6">
                  <a:lumMod val="75000"/>
                </a:schemeClr>
              </a:solidFill>
              <a:effectLst/>
              <a:uLnTx/>
              <a:uFillTx/>
              <a:latin typeface="Arial"/>
              <a:ea typeface="微软雅黑"/>
              <a:cs typeface="+mn-cs"/>
            </a:endParaRPr>
          </a:p>
        </p:txBody>
      </p:sp>
    </p:spTree>
    <p:extLst>
      <p:ext uri="{BB962C8B-B14F-4D97-AF65-F5344CB8AC3E}">
        <p14:creationId xmlns:p14="http://schemas.microsoft.com/office/powerpoint/2010/main" val="1735781553"/>
      </p:ext>
    </p:extLst>
  </p:cSld>
  <p:clrMapOvr>
    <a:masterClrMapping/>
  </p:clrMapOvr>
  <p:transition spd="slow">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041</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17" name="78338582-8f7b-4e32-83e1-e9fc1ce29c43">
            <a:extLst>
              <a:ext uri="{FF2B5EF4-FFF2-40B4-BE49-F238E27FC236}">
                <a16:creationId xmlns:a16="http://schemas.microsoft.com/office/drawing/2014/main" id="{CF09F5F2-EE8A-4463-9C70-15B23440577A}"/>
              </a:ext>
            </a:extLst>
          </p:cNvPr>
          <p:cNvGrpSpPr>
            <a:grpSpLocks noChangeAspect="1"/>
          </p:cNvGrpSpPr>
          <p:nvPr/>
        </p:nvGrpSpPr>
        <p:grpSpPr>
          <a:xfrm>
            <a:off x="899318" y="2034310"/>
            <a:ext cx="10404000" cy="3386248"/>
            <a:chOff x="899318" y="1288638"/>
            <a:chExt cx="10404000" cy="3386248"/>
          </a:xfrm>
        </p:grpSpPr>
        <p:sp>
          <p:nvSpPr>
            <p:cNvPr id="19" name="矩形: 圆角 29">
              <a:extLst>
                <a:ext uri="{FF2B5EF4-FFF2-40B4-BE49-F238E27FC236}">
                  <a16:creationId xmlns:a16="http://schemas.microsoft.com/office/drawing/2014/main" id="{0B6942A9-68F0-4009-8F15-EA5DB9567F71}"/>
                </a:ext>
              </a:extLst>
            </p:cNvPr>
            <p:cNvSpPr/>
            <p:nvPr/>
          </p:nvSpPr>
          <p:spPr>
            <a:xfrm>
              <a:off x="899318" y="4365104"/>
              <a:ext cx="10404000" cy="133390"/>
            </a:xfrm>
            <a:prstGeom prst="roundRect">
              <a:avLst>
                <a:gd name="adj" fmla="val 50000"/>
              </a:avLst>
            </a:prstGeom>
            <a:solidFill>
              <a:schemeClr val="accent1"/>
            </a:solidFill>
            <a:ln w="25400" cap="flat" cmpd="sng">
              <a:noFill/>
              <a:prstDash val="solid"/>
              <a:miter/>
              <a:headEnd type="none" w="med" len="med"/>
              <a:tailEnd type="none" w="med" len="me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grpSp>
          <p:nvGrpSpPr>
            <p:cNvPr id="20" name="组合 19">
              <a:extLst>
                <a:ext uri="{FF2B5EF4-FFF2-40B4-BE49-F238E27FC236}">
                  <a16:creationId xmlns:a16="http://schemas.microsoft.com/office/drawing/2014/main" id="{BD262702-CA4A-4243-B085-EB032739625B}"/>
                </a:ext>
              </a:extLst>
            </p:cNvPr>
            <p:cNvGrpSpPr/>
            <p:nvPr/>
          </p:nvGrpSpPr>
          <p:grpSpPr>
            <a:xfrm>
              <a:off x="1681126" y="1288638"/>
              <a:ext cx="8817768" cy="3386248"/>
              <a:chOff x="1919536" y="1288638"/>
              <a:chExt cx="8817768" cy="3386248"/>
            </a:xfrm>
          </p:grpSpPr>
          <p:grpSp>
            <p:nvGrpSpPr>
              <p:cNvPr id="21" name="组合 20">
                <a:extLst>
                  <a:ext uri="{FF2B5EF4-FFF2-40B4-BE49-F238E27FC236}">
                    <a16:creationId xmlns:a16="http://schemas.microsoft.com/office/drawing/2014/main" id="{546A8004-11F0-48D3-A479-F874506BAC74}"/>
                  </a:ext>
                </a:extLst>
              </p:cNvPr>
              <p:cNvGrpSpPr/>
              <p:nvPr/>
            </p:nvGrpSpPr>
            <p:grpSpPr>
              <a:xfrm>
                <a:off x="1919536" y="1288638"/>
                <a:ext cx="1905000" cy="2763925"/>
                <a:chOff x="1556810" y="2192729"/>
                <a:chExt cx="1905000" cy="2763925"/>
              </a:xfrm>
            </p:grpSpPr>
            <p:grpSp>
              <p:nvGrpSpPr>
                <p:cNvPr id="41" name="组合 40">
                  <a:extLst>
                    <a:ext uri="{FF2B5EF4-FFF2-40B4-BE49-F238E27FC236}">
                      <a16:creationId xmlns:a16="http://schemas.microsoft.com/office/drawing/2014/main" id="{DC5E6FFE-19D0-4F96-96C3-711453BD9092}"/>
                    </a:ext>
                  </a:extLst>
                </p:cNvPr>
                <p:cNvGrpSpPr/>
                <p:nvPr/>
              </p:nvGrpSpPr>
              <p:grpSpPr>
                <a:xfrm>
                  <a:off x="1556810" y="2192729"/>
                  <a:ext cx="1905000" cy="2657576"/>
                  <a:chOff x="5869897" y="4739417"/>
                  <a:chExt cx="3809999" cy="5315151"/>
                </a:xfrm>
              </p:grpSpPr>
              <p:sp>
                <p:nvSpPr>
                  <p:cNvPr id="43" name="矩形: 圆角 4">
                    <a:extLst>
                      <a:ext uri="{FF2B5EF4-FFF2-40B4-BE49-F238E27FC236}">
                        <a16:creationId xmlns:a16="http://schemas.microsoft.com/office/drawing/2014/main" id="{8A51CC74-93AE-4794-A62A-76F85A025EE5}"/>
                      </a:ext>
                    </a:extLst>
                  </p:cNvPr>
                  <p:cNvSpPr/>
                  <p:nvPr/>
                </p:nvSpPr>
                <p:spPr>
                  <a:xfrm>
                    <a:off x="5869897" y="4739417"/>
                    <a:ext cx="3809999" cy="5315151"/>
                  </a:xfrm>
                  <a:prstGeom prst="roundRect">
                    <a:avLst>
                      <a:gd name="adj" fmla="val 3932"/>
                    </a:avLst>
                  </a:prstGeom>
                  <a:solidFill>
                    <a:schemeClr val="accent1"/>
                  </a:solidFill>
                  <a:ln w="12700" cap="flat">
                    <a:noFill/>
                    <a:miter lim="4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44" name="任意多边形: 形状 5">
                    <a:extLst>
                      <a:ext uri="{FF2B5EF4-FFF2-40B4-BE49-F238E27FC236}">
                        <a16:creationId xmlns:a16="http://schemas.microsoft.com/office/drawing/2014/main" id="{0CF5A961-9528-40DD-BECD-222C85E5CDE7}"/>
                      </a:ext>
                    </a:extLst>
                  </p:cNvPr>
                  <p:cNvSpPr>
                    <a:spLocks/>
                  </p:cNvSpPr>
                  <p:nvPr/>
                </p:nvSpPr>
                <p:spPr bwMode="auto">
                  <a:xfrm>
                    <a:off x="7338981" y="6457999"/>
                    <a:ext cx="979112" cy="979368"/>
                  </a:xfrm>
                  <a:custGeom>
                    <a:avLst/>
                    <a:gdLst>
                      <a:gd name="T0" fmla="*/ 354 w 454"/>
                      <a:gd name="T1" fmla="*/ 332 h 453"/>
                      <a:gd name="T2" fmla="*/ 354 w 454"/>
                      <a:gd name="T3" fmla="*/ 332 h 453"/>
                      <a:gd name="T4" fmla="*/ 142 w 454"/>
                      <a:gd name="T5" fmla="*/ 346 h 453"/>
                      <a:gd name="T6" fmla="*/ 50 w 454"/>
                      <a:gd name="T7" fmla="*/ 438 h 453"/>
                      <a:gd name="T8" fmla="*/ 7 w 454"/>
                      <a:gd name="T9" fmla="*/ 438 h 453"/>
                      <a:gd name="T10" fmla="*/ 7 w 454"/>
                      <a:gd name="T11" fmla="*/ 396 h 453"/>
                      <a:gd name="T12" fmla="*/ 106 w 454"/>
                      <a:gd name="T13" fmla="*/ 304 h 453"/>
                      <a:gd name="T14" fmla="*/ 120 w 454"/>
                      <a:gd name="T15" fmla="*/ 92 h 453"/>
                      <a:gd name="T16" fmla="*/ 177 w 454"/>
                      <a:gd name="T17" fmla="*/ 35 h 453"/>
                      <a:gd name="T18" fmla="*/ 212 w 454"/>
                      <a:gd name="T19" fmla="*/ 78 h 453"/>
                      <a:gd name="T20" fmla="*/ 283 w 454"/>
                      <a:gd name="T21" fmla="*/ 7 h 453"/>
                      <a:gd name="T22" fmla="*/ 318 w 454"/>
                      <a:gd name="T23" fmla="*/ 7 h 453"/>
                      <a:gd name="T24" fmla="*/ 318 w 454"/>
                      <a:gd name="T25" fmla="*/ 50 h 453"/>
                      <a:gd name="T26" fmla="*/ 255 w 454"/>
                      <a:gd name="T27" fmla="*/ 113 h 453"/>
                      <a:gd name="T28" fmla="*/ 333 w 454"/>
                      <a:gd name="T29" fmla="*/ 191 h 453"/>
                      <a:gd name="T30" fmla="*/ 396 w 454"/>
                      <a:gd name="T31" fmla="*/ 127 h 453"/>
                      <a:gd name="T32" fmla="*/ 438 w 454"/>
                      <a:gd name="T33" fmla="*/ 127 h 453"/>
                      <a:gd name="T34" fmla="*/ 438 w 454"/>
                      <a:gd name="T35" fmla="*/ 170 h 453"/>
                      <a:gd name="T36" fmla="*/ 375 w 454"/>
                      <a:gd name="T37" fmla="*/ 233 h 453"/>
                      <a:gd name="T38" fmla="*/ 410 w 454"/>
                      <a:gd name="T39" fmla="*/ 276 h 453"/>
                      <a:gd name="T40" fmla="*/ 354 w 454"/>
                      <a:gd name="T41" fmla="*/ 33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4" h="453">
                        <a:moveTo>
                          <a:pt x="354" y="332"/>
                        </a:moveTo>
                        <a:lnTo>
                          <a:pt x="354" y="332"/>
                        </a:lnTo>
                        <a:cubicBezTo>
                          <a:pt x="297" y="389"/>
                          <a:pt x="205" y="396"/>
                          <a:pt x="142" y="346"/>
                        </a:cubicBezTo>
                        <a:cubicBezTo>
                          <a:pt x="50" y="438"/>
                          <a:pt x="50" y="438"/>
                          <a:pt x="50" y="438"/>
                        </a:cubicBezTo>
                        <a:cubicBezTo>
                          <a:pt x="36" y="452"/>
                          <a:pt x="22" y="452"/>
                          <a:pt x="7" y="438"/>
                        </a:cubicBezTo>
                        <a:cubicBezTo>
                          <a:pt x="0" y="431"/>
                          <a:pt x="0" y="410"/>
                          <a:pt x="7" y="396"/>
                        </a:cubicBezTo>
                        <a:cubicBezTo>
                          <a:pt x="106" y="304"/>
                          <a:pt x="106" y="304"/>
                          <a:pt x="106" y="304"/>
                        </a:cubicBezTo>
                        <a:cubicBezTo>
                          <a:pt x="57" y="240"/>
                          <a:pt x="57" y="148"/>
                          <a:pt x="120" y="92"/>
                        </a:cubicBezTo>
                        <a:cubicBezTo>
                          <a:pt x="177" y="35"/>
                          <a:pt x="177" y="35"/>
                          <a:pt x="177" y="35"/>
                        </a:cubicBezTo>
                        <a:cubicBezTo>
                          <a:pt x="212" y="78"/>
                          <a:pt x="212" y="78"/>
                          <a:pt x="212" y="78"/>
                        </a:cubicBezTo>
                        <a:cubicBezTo>
                          <a:pt x="283" y="7"/>
                          <a:pt x="283" y="7"/>
                          <a:pt x="283" y="7"/>
                        </a:cubicBezTo>
                        <a:cubicBezTo>
                          <a:pt x="290" y="0"/>
                          <a:pt x="311" y="0"/>
                          <a:pt x="318" y="7"/>
                        </a:cubicBezTo>
                        <a:cubicBezTo>
                          <a:pt x="333" y="21"/>
                          <a:pt x="333" y="35"/>
                          <a:pt x="318" y="50"/>
                        </a:cubicBezTo>
                        <a:cubicBezTo>
                          <a:pt x="255" y="113"/>
                          <a:pt x="255" y="113"/>
                          <a:pt x="255" y="113"/>
                        </a:cubicBezTo>
                        <a:cubicBezTo>
                          <a:pt x="333" y="191"/>
                          <a:pt x="333" y="191"/>
                          <a:pt x="333" y="191"/>
                        </a:cubicBezTo>
                        <a:cubicBezTo>
                          <a:pt x="396" y="127"/>
                          <a:pt x="396" y="127"/>
                          <a:pt x="396" y="127"/>
                        </a:cubicBezTo>
                        <a:cubicBezTo>
                          <a:pt x="410" y="120"/>
                          <a:pt x="431" y="120"/>
                          <a:pt x="438" y="127"/>
                        </a:cubicBezTo>
                        <a:cubicBezTo>
                          <a:pt x="453" y="141"/>
                          <a:pt x="453" y="155"/>
                          <a:pt x="438" y="170"/>
                        </a:cubicBezTo>
                        <a:cubicBezTo>
                          <a:pt x="375" y="233"/>
                          <a:pt x="375" y="233"/>
                          <a:pt x="375" y="233"/>
                        </a:cubicBezTo>
                        <a:cubicBezTo>
                          <a:pt x="410" y="276"/>
                          <a:pt x="410" y="276"/>
                          <a:pt x="410" y="276"/>
                        </a:cubicBezTo>
                        <a:lnTo>
                          <a:pt x="354" y="332"/>
                        </a:lnTo>
                      </a:path>
                    </a:pathLst>
                  </a:custGeom>
                  <a:solidFill>
                    <a:schemeClr val="bg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grpSp>
            <p:sp>
              <p:nvSpPr>
                <p:cNvPr id="42" name="等腰三角形 41">
                  <a:extLst>
                    <a:ext uri="{FF2B5EF4-FFF2-40B4-BE49-F238E27FC236}">
                      <a16:creationId xmlns:a16="http://schemas.microsoft.com/office/drawing/2014/main" id="{93F746A0-62A6-4392-8A07-DB4660600C1C}"/>
                    </a:ext>
                  </a:extLst>
                </p:cNvPr>
                <p:cNvSpPr/>
                <p:nvPr/>
              </p:nvSpPr>
              <p:spPr>
                <a:xfrm rot="10800000">
                  <a:off x="2339175" y="4668622"/>
                  <a:ext cx="334117" cy="288032"/>
                </a:xfrm>
                <a:prstGeom prst="triangle">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white"/>
                    </a:solidFill>
                    <a:effectLst/>
                    <a:uLnTx/>
                    <a:uFillTx/>
                    <a:latin typeface="Arial"/>
                    <a:ea typeface="微软雅黑"/>
                    <a:cs typeface="+mn-cs"/>
                  </a:endParaRPr>
                </a:p>
              </p:txBody>
            </p:sp>
          </p:grpSp>
          <p:grpSp>
            <p:nvGrpSpPr>
              <p:cNvPr id="22" name="组合 21">
                <a:extLst>
                  <a:ext uri="{FF2B5EF4-FFF2-40B4-BE49-F238E27FC236}">
                    <a16:creationId xmlns:a16="http://schemas.microsoft.com/office/drawing/2014/main" id="{68A34734-3D21-4FC4-BF36-B7387AD8B761}"/>
                  </a:ext>
                </a:extLst>
              </p:cNvPr>
              <p:cNvGrpSpPr/>
              <p:nvPr/>
            </p:nvGrpSpPr>
            <p:grpSpPr>
              <a:xfrm>
                <a:off x="4223792" y="1288638"/>
                <a:ext cx="1905000" cy="2763925"/>
                <a:chOff x="1556810" y="2192729"/>
                <a:chExt cx="1905000" cy="2763925"/>
              </a:xfrm>
            </p:grpSpPr>
            <p:grpSp>
              <p:nvGrpSpPr>
                <p:cNvPr id="37" name="组合 36">
                  <a:extLst>
                    <a:ext uri="{FF2B5EF4-FFF2-40B4-BE49-F238E27FC236}">
                      <a16:creationId xmlns:a16="http://schemas.microsoft.com/office/drawing/2014/main" id="{0E8EEB9D-EA4E-42FD-8EFD-0E8041FC72A5}"/>
                    </a:ext>
                  </a:extLst>
                </p:cNvPr>
                <p:cNvGrpSpPr/>
                <p:nvPr/>
              </p:nvGrpSpPr>
              <p:grpSpPr>
                <a:xfrm>
                  <a:off x="1556810" y="2192729"/>
                  <a:ext cx="1905000" cy="2657576"/>
                  <a:chOff x="5869897" y="4739417"/>
                  <a:chExt cx="3809999" cy="5315151"/>
                </a:xfrm>
              </p:grpSpPr>
              <p:sp>
                <p:nvSpPr>
                  <p:cNvPr id="39" name="矩形: 圆角 11">
                    <a:extLst>
                      <a:ext uri="{FF2B5EF4-FFF2-40B4-BE49-F238E27FC236}">
                        <a16:creationId xmlns:a16="http://schemas.microsoft.com/office/drawing/2014/main" id="{AAB36F4F-2B79-4603-BA7E-226646527563}"/>
                      </a:ext>
                    </a:extLst>
                  </p:cNvPr>
                  <p:cNvSpPr/>
                  <p:nvPr/>
                </p:nvSpPr>
                <p:spPr>
                  <a:xfrm>
                    <a:off x="5869897" y="4739417"/>
                    <a:ext cx="3809999" cy="5315151"/>
                  </a:xfrm>
                  <a:prstGeom prst="roundRect">
                    <a:avLst>
                      <a:gd name="adj" fmla="val 3932"/>
                    </a:avLst>
                  </a:prstGeom>
                  <a:solidFill>
                    <a:schemeClr val="accent2"/>
                  </a:solidFill>
                  <a:ln w="12700" cap="flat">
                    <a:noFill/>
                    <a:miter lim="4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40" name="任意多边形: 形状 12">
                    <a:extLst>
                      <a:ext uri="{FF2B5EF4-FFF2-40B4-BE49-F238E27FC236}">
                        <a16:creationId xmlns:a16="http://schemas.microsoft.com/office/drawing/2014/main" id="{6EAC5C7A-DCD2-4083-8151-E7A8038D0176}"/>
                      </a:ext>
                    </a:extLst>
                  </p:cNvPr>
                  <p:cNvSpPr>
                    <a:spLocks/>
                  </p:cNvSpPr>
                  <p:nvPr/>
                </p:nvSpPr>
                <p:spPr bwMode="auto">
                  <a:xfrm>
                    <a:off x="7338981" y="6457999"/>
                    <a:ext cx="979112" cy="979368"/>
                  </a:xfrm>
                  <a:custGeom>
                    <a:avLst/>
                    <a:gdLst>
                      <a:gd name="T0" fmla="*/ 354 w 454"/>
                      <a:gd name="T1" fmla="*/ 332 h 453"/>
                      <a:gd name="T2" fmla="*/ 354 w 454"/>
                      <a:gd name="T3" fmla="*/ 332 h 453"/>
                      <a:gd name="T4" fmla="*/ 142 w 454"/>
                      <a:gd name="T5" fmla="*/ 346 h 453"/>
                      <a:gd name="T6" fmla="*/ 50 w 454"/>
                      <a:gd name="T7" fmla="*/ 438 h 453"/>
                      <a:gd name="T8" fmla="*/ 7 w 454"/>
                      <a:gd name="T9" fmla="*/ 438 h 453"/>
                      <a:gd name="T10" fmla="*/ 7 w 454"/>
                      <a:gd name="T11" fmla="*/ 396 h 453"/>
                      <a:gd name="T12" fmla="*/ 106 w 454"/>
                      <a:gd name="T13" fmla="*/ 304 h 453"/>
                      <a:gd name="T14" fmla="*/ 120 w 454"/>
                      <a:gd name="T15" fmla="*/ 92 h 453"/>
                      <a:gd name="T16" fmla="*/ 177 w 454"/>
                      <a:gd name="T17" fmla="*/ 35 h 453"/>
                      <a:gd name="T18" fmla="*/ 212 w 454"/>
                      <a:gd name="T19" fmla="*/ 78 h 453"/>
                      <a:gd name="T20" fmla="*/ 283 w 454"/>
                      <a:gd name="T21" fmla="*/ 7 h 453"/>
                      <a:gd name="T22" fmla="*/ 318 w 454"/>
                      <a:gd name="T23" fmla="*/ 7 h 453"/>
                      <a:gd name="T24" fmla="*/ 318 w 454"/>
                      <a:gd name="T25" fmla="*/ 50 h 453"/>
                      <a:gd name="T26" fmla="*/ 255 w 454"/>
                      <a:gd name="T27" fmla="*/ 113 h 453"/>
                      <a:gd name="T28" fmla="*/ 333 w 454"/>
                      <a:gd name="T29" fmla="*/ 191 h 453"/>
                      <a:gd name="T30" fmla="*/ 396 w 454"/>
                      <a:gd name="T31" fmla="*/ 127 h 453"/>
                      <a:gd name="T32" fmla="*/ 438 w 454"/>
                      <a:gd name="T33" fmla="*/ 127 h 453"/>
                      <a:gd name="T34" fmla="*/ 438 w 454"/>
                      <a:gd name="T35" fmla="*/ 170 h 453"/>
                      <a:gd name="T36" fmla="*/ 375 w 454"/>
                      <a:gd name="T37" fmla="*/ 233 h 453"/>
                      <a:gd name="T38" fmla="*/ 410 w 454"/>
                      <a:gd name="T39" fmla="*/ 276 h 453"/>
                      <a:gd name="T40" fmla="*/ 354 w 454"/>
                      <a:gd name="T41" fmla="*/ 33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4" h="453">
                        <a:moveTo>
                          <a:pt x="354" y="332"/>
                        </a:moveTo>
                        <a:lnTo>
                          <a:pt x="354" y="332"/>
                        </a:lnTo>
                        <a:cubicBezTo>
                          <a:pt x="297" y="389"/>
                          <a:pt x="205" y="396"/>
                          <a:pt x="142" y="346"/>
                        </a:cubicBezTo>
                        <a:cubicBezTo>
                          <a:pt x="50" y="438"/>
                          <a:pt x="50" y="438"/>
                          <a:pt x="50" y="438"/>
                        </a:cubicBezTo>
                        <a:cubicBezTo>
                          <a:pt x="36" y="452"/>
                          <a:pt x="22" y="452"/>
                          <a:pt x="7" y="438"/>
                        </a:cubicBezTo>
                        <a:cubicBezTo>
                          <a:pt x="0" y="431"/>
                          <a:pt x="0" y="410"/>
                          <a:pt x="7" y="396"/>
                        </a:cubicBezTo>
                        <a:cubicBezTo>
                          <a:pt x="106" y="304"/>
                          <a:pt x="106" y="304"/>
                          <a:pt x="106" y="304"/>
                        </a:cubicBezTo>
                        <a:cubicBezTo>
                          <a:pt x="57" y="240"/>
                          <a:pt x="57" y="148"/>
                          <a:pt x="120" y="92"/>
                        </a:cubicBezTo>
                        <a:cubicBezTo>
                          <a:pt x="177" y="35"/>
                          <a:pt x="177" y="35"/>
                          <a:pt x="177" y="35"/>
                        </a:cubicBezTo>
                        <a:cubicBezTo>
                          <a:pt x="212" y="78"/>
                          <a:pt x="212" y="78"/>
                          <a:pt x="212" y="78"/>
                        </a:cubicBezTo>
                        <a:cubicBezTo>
                          <a:pt x="283" y="7"/>
                          <a:pt x="283" y="7"/>
                          <a:pt x="283" y="7"/>
                        </a:cubicBezTo>
                        <a:cubicBezTo>
                          <a:pt x="290" y="0"/>
                          <a:pt x="311" y="0"/>
                          <a:pt x="318" y="7"/>
                        </a:cubicBezTo>
                        <a:cubicBezTo>
                          <a:pt x="333" y="21"/>
                          <a:pt x="333" y="35"/>
                          <a:pt x="318" y="50"/>
                        </a:cubicBezTo>
                        <a:cubicBezTo>
                          <a:pt x="255" y="113"/>
                          <a:pt x="255" y="113"/>
                          <a:pt x="255" y="113"/>
                        </a:cubicBezTo>
                        <a:cubicBezTo>
                          <a:pt x="333" y="191"/>
                          <a:pt x="333" y="191"/>
                          <a:pt x="333" y="191"/>
                        </a:cubicBezTo>
                        <a:cubicBezTo>
                          <a:pt x="396" y="127"/>
                          <a:pt x="396" y="127"/>
                          <a:pt x="396" y="127"/>
                        </a:cubicBezTo>
                        <a:cubicBezTo>
                          <a:pt x="410" y="120"/>
                          <a:pt x="431" y="120"/>
                          <a:pt x="438" y="127"/>
                        </a:cubicBezTo>
                        <a:cubicBezTo>
                          <a:pt x="453" y="141"/>
                          <a:pt x="453" y="155"/>
                          <a:pt x="438" y="170"/>
                        </a:cubicBezTo>
                        <a:cubicBezTo>
                          <a:pt x="375" y="233"/>
                          <a:pt x="375" y="233"/>
                          <a:pt x="375" y="233"/>
                        </a:cubicBezTo>
                        <a:cubicBezTo>
                          <a:pt x="410" y="276"/>
                          <a:pt x="410" y="276"/>
                          <a:pt x="410" y="276"/>
                        </a:cubicBezTo>
                        <a:lnTo>
                          <a:pt x="354" y="332"/>
                        </a:lnTo>
                      </a:path>
                    </a:pathLst>
                  </a:custGeom>
                  <a:solidFill>
                    <a:schemeClr val="bg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grpSp>
            <p:sp>
              <p:nvSpPr>
                <p:cNvPr id="38" name="等腰三角形 37">
                  <a:extLst>
                    <a:ext uri="{FF2B5EF4-FFF2-40B4-BE49-F238E27FC236}">
                      <a16:creationId xmlns:a16="http://schemas.microsoft.com/office/drawing/2014/main" id="{7D95715F-029F-4C94-A5E9-2F75CA13231B}"/>
                    </a:ext>
                  </a:extLst>
                </p:cNvPr>
                <p:cNvSpPr/>
                <p:nvPr/>
              </p:nvSpPr>
              <p:spPr>
                <a:xfrm rot="10800000">
                  <a:off x="2339175" y="4668622"/>
                  <a:ext cx="334117" cy="28803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grpSp>
          <p:grpSp>
            <p:nvGrpSpPr>
              <p:cNvPr id="23" name="组合 22">
                <a:extLst>
                  <a:ext uri="{FF2B5EF4-FFF2-40B4-BE49-F238E27FC236}">
                    <a16:creationId xmlns:a16="http://schemas.microsoft.com/office/drawing/2014/main" id="{1C59A0B0-A790-4E00-814F-C29AF7B5C042}"/>
                  </a:ext>
                </a:extLst>
              </p:cNvPr>
              <p:cNvGrpSpPr/>
              <p:nvPr/>
            </p:nvGrpSpPr>
            <p:grpSpPr>
              <a:xfrm>
                <a:off x="6528048" y="1288638"/>
                <a:ext cx="1905000" cy="2763925"/>
                <a:chOff x="1556810" y="2192729"/>
                <a:chExt cx="1905000" cy="2763925"/>
              </a:xfrm>
            </p:grpSpPr>
            <p:grpSp>
              <p:nvGrpSpPr>
                <p:cNvPr id="33" name="组合 32">
                  <a:extLst>
                    <a:ext uri="{FF2B5EF4-FFF2-40B4-BE49-F238E27FC236}">
                      <a16:creationId xmlns:a16="http://schemas.microsoft.com/office/drawing/2014/main" id="{6D906598-E19B-42EC-B658-9230D8CA2F7C}"/>
                    </a:ext>
                  </a:extLst>
                </p:cNvPr>
                <p:cNvGrpSpPr/>
                <p:nvPr/>
              </p:nvGrpSpPr>
              <p:grpSpPr>
                <a:xfrm>
                  <a:off x="1556810" y="2192729"/>
                  <a:ext cx="1905000" cy="2657576"/>
                  <a:chOff x="5869897" y="4739417"/>
                  <a:chExt cx="3809999" cy="5315151"/>
                </a:xfrm>
              </p:grpSpPr>
              <p:sp>
                <p:nvSpPr>
                  <p:cNvPr id="35" name="矩形: 圆角 18">
                    <a:extLst>
                      <a:ext uri="{FF2B5EF4-FFF2-40B4-BE49-F238E27FC236}">
                        <a16:creationId xmlns:a16="http://schemas.microsoft.com/office/drawing/2014/main" id="{1FB26143-F5C7-4FF3-8485-C268FD657059}"/>
                      </a:ext>
                    </a:extLst>
                  </p:cNvPr>
                  <p:cNvSpPr/>
                  <p:nvPr/>
                </p:nvSpPr>
                <p:spPr>
                  <a:xfrm>
                    <a:off x="5869897" y="4739417"/>
                    <a:ext cx="3809999" cy="5315151"/>
                  </a:xfrm>
                  <a:prstGeom prst="roundRect">
                    <a:avLst>
                      <a:gd name="adj" fmla="val 3932"/>
                    </a:avLst>
                  </a:prstGeom>
                  <a:solidFill>
                    <a:schemeClr val="accent1"/>
                  </a:solidFill>
                  <a:ln w="12700" cap="flat">
                    <a:noFill/>
                    <a:miter lim="4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6" name="任意多边形: 形状 19">
                    <a:extLst>
                      <a:ext uri="{FF2B5EF4-FFF2-40B4-BE49-F238E27FC236}">
                        <a16:creationId xmlns:a16="http://schemas.microsoft.com/office/drawing/2014/main" id="{972A7CB2-6042-47CA-A779-8F1E6EB9FD94}"/>
                      </a:ext>
                    </a:extLst>
                  </p:cNvPr>
                  <p:cNvSpPr>
                    <a:spLocks/>
                  </p:cNvSpPr>
                  <p:nvPr/>
                </p:nvSpPr>
                <p:spPr bwMode="auto">
                  <a:xfrm>
                    <a:off x="7338981" y="6457999"/>
                    <a:ext cx="979112" cy="979368"/>
                  </a:xfrm>
                  <a:custGeom>
                    <a:avLst/>
                    <a:gdLst>
                      <a:gd name="T0" fmla="*/ 354 w 454"/>
                      <a:gd name="T1" fmla="*/ 332 h 453"/>
                      <a:gd name="T2" fmla="*/ 354 w 454"/>
                      <a:gd name="T3" fmla="*/ 332 h 453"/>
                      <a:gd name="T4" fmla="*/ 142 w 454"/>
                      <a:gd name="T5" fmla="*/ 346 h 453"/>
                      <a:gd name="T6" fmla="*/ 50 w 454"/>
                      <a:gd name="T7" fmla="*/ 438 h 453"/>
                      <a:gd name="T8" fmla="*/ 7 w 454"/>
                      <a:gd name="T9" fmla="*/ 438 h 453"/>
                      <a:gd name="T10" fmla="*/ 7 w 454"/>
                      <a:gd name="T11" fmla="*/ 396 h 453"/>
                      <a:gd name="T12" fmla="*/ 106 w 454"/>
                      <a:gd name="T13" fmla="*/ 304 h 453"/>
                      <a:gd name="T14" fmla="*/ 120 w 454"/>
                      <a:gd name="T15" fmla="*/ 92 h 453"/>
                      <a:gd name="T16" fmla="*/ 177 w 454"/>
                      <a:gd name="T17" fmla="*/ 35 h 453"/>
                      <a:gd name="T18" fmla="*/ 212 w 454"/>
                      <a:gd name="T19" fmla="*/ 78 h 453"/>
                      <a:gd name="T20" fmla="*/ 283 w 454"/>
                      <a:gd name="T21" fmla="*/ 7 h 453"/>
                      <a:gd name="T22" fmla="*/ 318 w 454"/>
                      <a:gd name="T23" fmla="*/ 7 h 453"/>
                      <a:gd name="T24" fmla="*/ 318 w 454"/>
                      <a:gd name="T25" fmla="*/ 50 h 453"/>
                      <a:gd name="T26" fmla="*/ 255 w 454"/>
                      <a:gd name="T27" fmla="*/ 113 h 453"/>
                      <a:gd name="T28" fmla="*/ 333 w 454"/>
                      <a:gd name="T29" fmla="*/ 191 h 453"/>
                      <a:gd name="T30" fmla="*/ 396 w 454"/>
                      <a:gd name="T31" fmla="*/ 127 h 453"/>
                      <a:gd name="T32" fmla="*/ 438 w 454"/>
                      <a:gd name="T33" fmla="*/ 127 h 453"/>
                      <a:gd name="T34" fmla="*/ 438 w 454"/>
                      <a:gd name="T35" fmla="*/ 170 h 453"/>
                      <a:gd name="T36" fmla="*/ 375 w 454"/>
                      <a:gd name="T37" fmla="*/ 233 h 453"/>
                      <a:gd name="T38" fmla="*/ 410 w 454"/>
                      <a:gd name="T39" fmla="*/ 276 h 453"/>
                      <a:gd name="T40" fmla="*/ 354 w 454"/>
                      <a:gd name="T41" fmla="*/ 33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4" h="453">
                        <a:moveTo>
                          <a:pt x="354" y="332"/>
                        </a:moveTo>
                        <a:lnTo>
                          <a:pt x="354" y="332"/>
                        </a:lnTo>
                        <a:cubicBezTo>
                          <a:pt x="297" y="389"/>
                          <a:pt x="205" y="396"/>
                          <a:pt x="142" y="346"/>
                        </a:cubicBezTo>
                        <a:cubicBezTo>
                          <a:pt x="50" y="438"/>
                          <a:pt x="50" y="438"/>
                          <a:pt x="50" y="438"/>
                        </a:cubicBezTo>
                        <a:cubicBezTo>
                          <a:pt x="36" y="452"/>
                          <a:pt x="22" y="452"/>
                          <a:pt x="7" y="438"/>
                        </a:cubicBezTo>
                        <a:cubicBezTo>
                          <a:pt x="0" y="431"/>
                          <a:pt x="0" y="410"/>
                          <a:pt x="7" y="396"/>
                        </a:cubicBezTo>
                        <a:cubicBezTo>
                          <a:pt x="106" y="304"/>
                          <a:pt x="106" y="304"/>
                          <a:pt x="106" y="304"/>
                        </a:cubicBezTo>
                        <a:cubicBezTo>
                          <a:pt x="57" y="240"/>
                          <a:pt x="57" y="148"/>
                          <a:pt x="120" y="92"/>
                        </a:cubicBezTo>
                        <a:cubicBezTo>
                          <a:pt x="177" y="35"/>
                          <a:pt x="177" y="35"/>
                          <a:pt x="177" y="35"/>
                        </a:cubicBezTo>
                        <a:cubicBezTo>
                          <a:pt x="212" y="78"/>
                          <a:pt x="212" y="78"/>
                          <a:pt x="212" y="78"/>
                        </a:cubicBezTo>
                        <a:cubicBezTo>
                          <a:pt x="283" y="7"/>
                          <a:pt x="283" y="7"/>
                          <a:pt x="283" y="7"/>
                        </a:cubicBezTo>
                        <a:cubicBezTo>
                          <a:pt x="290" y="0"/>
                          <a:pt x="311" y="0"/>
                          <a:pt x="318" y="7"/>
                        </a:cubicBezTo>
                        <a:cubicBezTo>
                          <a:pt x="333" y="21"/>
                          <a:pt x="333" y="35"/>
                          <a:pt x="318" y="50"/>
                        </a:cubicBezTo>
                        <a:cubicBezTo>
                          <a:pt x="255" y="113"/>
                          <a:pt x="255" y="113"/>
                          <a:pt x="255" y="113"/>
                        </a:cubicBezTo>
                        <a:cubicBezTo>
                          <a:pt x="333" y="191"/>
                          <a:pt x="333" y="191"/>
                          <a:pt x="333" y="191"/>
                        </a:cubicBezTo>
                        <a:cubicBezTo>
                          <a:pt x="396" y="127"/>
                          <a:pt x="396" y="127"/>
                          <a:pt x="396" y="127"/>
                        </a:cubicBezTo>
                        <a:cubicBezTo>
                          <a:pt x="410" y="120"/>
                          <a:pt x="431" y="120"/>
                          <a:pt x="438" y="127"/>
                        </a:cubicBezTo>
                        <a:cubicBezTo>
                          <a:pt x="453" y="141"/>
                          <a:pt x="453" y="155"/>
                          <a:pt x="438" y="170"/>
                        </a:cubicBezTo>
                        <a:cubicBezTo>
                          <a:pt x="375" y="233"/>
                          <a:pt x="375" y="233"/>
                          <a:pt x="375" y="233"/>
                        </a:cubicBezTo>
                        <a:cubicBezTo>
                          <a:pt x="410" y="276"/>
                          <a:pt x="410" y="276"/>
                          <a:pt x="410" y="276"/>
                        </a:cubicBezTo>
                        <a:lnTo>
                          <a:pt x="354" y="332"/>
                        </a:lnTo>
                      </a:path>
                    </a:pathLst>
                  </a:custGeom>
                  <a:solidFill>
                    <a:schemeClr val="bg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grpSp>
            <p:sp>
              <p:nvSpPr>
                <p:cNvPr id="34" name="等腰三角形 33">
                  <a:extLst>
                    <a:ext uri="{FF2B5EF4-FFF2-40B4-BE49-F238E27FC236}">
                      <a16:creationId xmlns:a16="http://schemas.microsoft.com/office/drawing/2014/main" id="{CAC7E1E4-097C-43B2-89B5-274BA91E40F5}"/>
                    </a:ext>
                  </a:extLst>
                </p:cNvPr>
                <p:cNvSpPr/>
                <p:nvPr/>
              </p:nvSpPr>
              <p:spPr>
                <a:xfrm rot="10800000">
                  <a:off x="2339175" y="4668622"/>
                  <a:ext cx="334117" cy="288032"/>
                </a:xfrm>
                <a:prstGeom prst="triangle">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grpSp>
          <p:grpSp>
            <p:nvGrpSpPr>
              <p:cNvPr id="24" name="组合 23">
                <a:extLst>
                  <a:ext uri="{FF2B5EF4-FFF2-40B4-BE49-F238E27FC236}">
                    <a16:creationId xmlns:a16="http://schemas.microsoft.com/office/drawing/2014/main" id="{4ED165A5-744D-43A1-A5CC-C64ED38700EF}"/>
                  </a:ext>
                </a:extLst>
              </p:cNvPr>
              <p:cNvGrpSpPr/>
              <p:nvPr/>
            </p:nvGrpSpPr>
            <p:grpSpPr>
              <a:xfrm>
                <a:off x="8832304" y="1288638"/>
                <a:ext cx="1905000" cy="2763925"/>
                <a:chOff x="1556810" y="2192729"/>
                <a:chExt cx="1905000" cy="2763925"/>
              </a:xfrm>
            </p:grpSpPr>
            <p:grpSp>
              <p:nvGrpSpPr>
                <p:cNvPr id="29" name="组合 28">
                  <a:extLst>
                    <a:ext uri="{FF2B5EF4-FFF2-40B4-BE49-F238E27FC236}">
                      <a16:creationId xmlns:a16="http://schemas.microsoft.com/office/drawing/2014/main" id="{E23DB4CF-A188-41C9-B03C-2D6B0C75E1B2}"/>
                    </a:ext>
                  </a:extLst>
                </p:cNvPr>
                <p:cNvGrpSpPr/>
                <p:nvPr/>
              </p:nvGrpSpPr>
              <p:grpSpPr>
                <a:xfrm>
                  <a:off x="1556810" y="2192729"/>
                  <a:ext cx="1905000" cy="2657576"/>
                  <a:chOff x="5869897" y="4739417"/>
                  <a:chExt cx="3809999" cy="5315151"/>
                </a:xfrm>
              </p:grpSpPr>
              <p:sp>
                <p:nvSpPr>
                  <p:cNvPr id="31" name="矩形: 圆角 25">
                    <a:extLst>
                      <a:ext uri="{FF2B5EF4-FFF2-40B4-BE49-F238E27FC236}">
                        <a16:creationId xmlns:a16="http://schemas.microsoft.com/office/drawing/2014/main" id="{B9EE8977-5BB0-46E2-8698-7ED169E9191E}"/>
                      </a:ext>
                    </a:extLst>
                  </p:cNvPr>
                  <p:cNvSpPr/>
                  <p:nvPr/>
                </p:nvSpPr>
                <p:spPr>
                  <a:xfrm>
                    <a:off x="5869897" y="4739417"/>
                    <a:ext cx="3809999" cy="5315151"/>
                  </a:xfrm>
                  <a:prstGeom prst="roundRect">
                    <a:avLst>
                      <a:gd name="adj" fmla="val 3932"/>
                    </a:avLst>
                  </a:prstGeom>
                  <a:solidFill>
                    <a:schemeClr val="accent4"/>
                  </a:solidFill>
                  <a:ln w="12700" cap="flat">
                    <a:noFill/>
                    <a:miter lim="4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32" name="任意多边形: 形状 26">
                    <a:extLst>
                      <a:ext uri="{FF2B5EF4-FFF2-40B4-BE49-F238E27FC236}">
                        <a16:creationId xmlns:a16="http://schemas.microsoft.com/office/drawing/2014/main" id="{BBDE4095-9891-4AF3-8CF8-38C05947FB23}"/>
                      </a:ext>
                    </a:extLst>
                  </p:cNvPr>
                  <p:cNvSpPr>
                    <a:spLocks/>
                  </p:cNvSpPr>
                  <p:nvPr/>
                </p:nvSpPr>
                <p:spPr bwMode="auto">
                  <a:xfrm>
                    <a:off x="7338981" y="6457999"/>
                    <a:ext cx="979112" cy="979368"/>
                  </a:xfrm>
                  <a:custGeom>
                    <a:avLst/>
                    <a:gdLst>
                      <a:gd name="T0" fmla="*/ 354 w 454"/>
                      <a:gd name="T1" fmla="*/ 332 h 453"/>
                      <a:gd name="T2" fmla="*/ 354 w 454"/>
                      <a:gd name="T3" fmla="*/ 332 h 453"/>
                      <a:gd name="T4" fmla="*/ 142 w 454"/>
                      <a:gd name="T5" fmla="*/ 346 h 453"/>
                      <a:gd name="T6" fmla="*/ 50 w 454"/>
                      <a:gd name="T7" fmla="*/ 438 h 453"/>
                      <a:gd name="T8" fmla="*/ 7 w 454"/>
                      <a:gd name="T9" fmla="*/ 438 h 453"/>
                      <a:gd name="T10" fmla="*/ 7 w 454"/>
                      <a:gd name="T11" fmla="*/ 396 h 453"/>
                      <a:gd name="T12" fmla="*/ 106 w 454"/>
                      <a:gd name="T13" fmla="*/ 304 h 453"/>
                      <a:gd name="T14" fmla="*/ 120 w 454"/>
                      <a:gd name="T15" fmla="*/ 92 h 453"/>
                      <a:gd name="T16" fmla="*/ 177 w 454"/>
                      <a:gd name="T17" fmla="*/ 35 h 453"/>
                      <a:gd name="T18" fmla="*/ 212 w 454"/>
                      <a:gd name="T19" fmla="*/ 78 h 453"/>
                      <a:gd name="T20" fmla="*/ 283 w 454"/>
                      <a:gd name="T21" fmla="*/ 7 h 453"/>
                      <a:gd name="T22" fmla="*/ 318 w 454"/>
                      <a:gd name="T23" fmla="*/ 7 h 453"/>
                      <a:gd name="T24" fmla="*/ 318 w 454"/>
                      <a:gd name="T25" fmla="*/ 50 h 453"/>
                      <a:gd name="T26" fmla="*/ 255 w 454"/>
                      <a:gd name="T27" fmla="*/ 113 h 453"/>
                      <a:gd name="T28" fmla="*/ 333 w 454"/>
                      <a:gd name="T29" fmla="*/ 191 h 453"/>
                      <a:gd name="T30" fmla="*/ 396 w 454"/>
                      <a:gd name="T31" fmla="*/ 127 h 453"/>
                      <a:gd name="T32" fmla="*/ 438 w 454"/>
                      <a:gd name="T33" fmla="*/ 127 h 453"/>
                      <a:gd name="T34" fmla="*/ 438 w 454"/>
                      <a:gd name="T35" fmla="*/ 170 h 453"/>
                      <a:gd name="T36" fmla="*/ 375 w 454"/>
                      <a:gd name="T37" fmla="*/ 233 h 453"/>
                      <a:gd name="T38" fmla="*/ 410 w 454"/>
                      <a:gd name="T39" fmla="*/ 276 h 453"/>
                      <a:gd name="T40" fmla="*/ 354 w 454"/>
                      <a:gd name="T41" fmla="*/ 33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4" h="453">
                        <a:moveTo>
                          <a:pt x="354" y="332"/>
                        </a:moveTo>
                        <a:lnTo>
                          <a:pt x="354" y="332"/>
                        </a:lnTo>
                        <a:cubicBezTo>
                          <a:pt x="297" y="389"/>
                          <a:pt x="205" y="396"/>
                          <a:pt x="142" y="346"/>
                        </a:cubicBezTo>
                        <a:cubicBezTo>
                          <a:pt x="50" y="438"/>
                          <a:pt x="50" y="438"/>
                          <a:pt x="50" y="438"/>
                        </a:cubicBezTo>
                        <a:cubicBezTo>
                          <a:pt x="36" y="452"/>
                          <a:pt x="22" y="452"/>
                          <a:pt x="7" y="438"/>
                        </a:cubicBezTo>
                        <a:cubicBezTo>
                          <a:pt x="0" y="431"/>
                          <a:pt x="0" y="410"/>
                          <a:pt x="7" y="396"/>
                        </a:cubicBezTo>
                        <a:cubicBezTo>
                          <a:pt x="106" y="304"/>
                          <a:pt x="106" y="304"/>
                          <a:pt x="106" y="304"/>
                        </a:cubicBezTo>
                        <a:cubicBezTo>
                          <a:pt x="57" y="240"/>
                          <a:pt x="57" y="148"/>
                          <a:pt x="120" y="92"/>
                        </a:cubicBezTo>
                        <a:cubicBezTo>
                          <a:pt x="177" y="35"/>
                          <a:pt x="177" y="35"/>
                          <a:pt x="177" y="35"/>
                        </a:cubicBezTo>
                        <a:cubicBezTo>
                          <a:pt x="212" y="78"/>
                          <a:pt x="212" y="78"/>
                          <a:pt x="212" y="78"/>
                        </a:cubicBezTo>
                        <a:cubicBezTo>
                          <a:pt x="283" y="7"/>
                          <a:pt x="283" y="7"/>
                          <a:pt x="283" y="7"/>
                        </a:cubicBezTo>
                        <a:cubicBezTo>
                          <a:pt x="290" y="0"/>
                          <a:pt x="311" y="0"/>
                          <a:pt x="318" y="7"/>
                        </a:cubicBezTo>
                        <a:cubicBezTo>
                          <a:pt x="333" y="21"/>
                          <a:pt x="333" y="35"/>
                          <a:pt x="318" y="50"/>
                        </a:cubicBezTo>
                        <a:cubicBezTo>
                          <a:pt x="255" y="113"/>
                          <a:pt x="255" y="113"/>
                          <a:pt x="255" y="113"/>
                        </a:cubicBezTo>
                        <a:cubicBezTo>
                          <a:pt x="333" y="191"/>
                          <a:pt x="333" y="191"/>
                          <a:pt x="333" y="191"/>
                        </a:cubicBezTo>
                        <a:cubicBezTo>
                          <a:pt x="396" y="127"/>
                          <a:pt x="396" y="127"/>
                          <a:pt x="396" y="127"/>
                        </a:cubicBezTo>
                        <a:cubicBezTo>
                          <a:pt x="410" y="120"/>
                          <a:pt x="431" y="120"/>
                          <a:pt x="438" y="127"/>
                        </a:cubicBezTo>
                        <a:cubicBezTo>
                          <a:pt x="453" y="141"/>
                          <a:pt x="453" y="155"/>
                          <a:pt x="438" y="170"/>
                        </a:cubicBezTo>
                        <a:cubicBezTo>
                          <a:pt x="375" y="233"/>
                          <a:pt x="375" y="233"/>
                          <a:pt x="375" y="233"/>
                        </a:cubicBezTo>
                        <a:cubicBezTo>
                          <a:pt x="410" y="276"/>
                          <a:pt x="410" y="276"/>
                          <a:pt x="410" y="276"/>
                        </a:cubicBezTo>
                        <a:lnTo>
                          <a:pt x="354" y="332"/>
                        </a:lnTo>
                      </a:path>
                    </a:pathLst>
                  </a:custGeom>
                  <a:solidFill>
                    <a:schemeClr val="bg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grpSp>
            <p:sp>
              <p:nvSpPr>
                <p:cNvPr id="30" name="等腰三角形 29">
                  <a:extLst>
                    <a:ext uri="{FF2B5EF4-FFF2-40B4-BE49-F238E27FC236}">
                      <a16:creationId xmlns:a16="http://schemas.microsoft.com/office/drawing/2014/main" id="{7A3C9798-6EA0-4E9E-AD7B-4E8E52D416A1}"/>
                    </a:ext>
                  </a:extLst>
                </p:cNvPr>
                <p:cNvSpPr/>
                <p:nvPr/>
              </p:nvSpPr>
              <p:spPr>
                <a:xfrm rot="10800000">
                  <a:off x="2339175" y="4668622"/>
                  <a:ext cx="334117" cy="288032"/>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25" name="椭圆 24">
                <a:extLst>
                  <a:ext uri="{FF2B5EF4-FFF2-40B4-BE49-F238E27FC236}">
                    <a16:creationId xmlns:a16="http://schemas.microsoft.com/office/drawing/2014/main" id="{FA9D0794-F59D-4205-9232-99C4573BC6A3}"/>
                  </a:ext>
                </a:extLst>
              </p:cNvPr>
              <p:cNvSpPr/>
              <p:nvPr/>
            </p:nvSpPr>
            <p:spPr>
              <a:xfrm>
                <a:off x="7255558" y="4194668"/>
                <a:ext cx="480094" cy="480218"/>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15686"/>
                    </a:solidFill>
                    <a:effectLst/>
                    <a:uLnTx/>
                    <a:uFillTx/>
                    <a:latin typeface="Arial"/>
                    <a:ea typeface="微软雅黑"/>
                    <a:cs typeface="+mn-cs"/>
                  </a:rPr>
                  <a:t>3</a:t>
                </a:r>
              </a:p>
            </p:txBody>
          </p:sp>
          <p:sp>
            <p:nvSpPr>
              <p:cNvPr id="26" name="椭圆 25">
                <a:extLst>
                  <a:ext uri="{FF2B5EF4-FFF2-40B4-BE49-F238E27FC236}">
                    <a16:creationId xmlns:a16="http://schemas.microsoft.com/office/drawing/2014/main" id="{DB599283-310D-4094-AA89-8E1072A06C1A}"/>
                  </a:ext>
                </a:extLst>
              </p:cNvPr>
              <p:cNvSpPr/>
              <p:nvPr/>
            </p:nvSpPr>
            <p:spPr>
              <a:xfrm>
                <a:off x="4933168" y="4194668"/>
                <a:ext cx="480094" cy="480218"/>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15686"/>
                    </a:solidFill>
                    <a:effectLst/>
                    <a:uLnTx/>
                    <a:uFillTx/>
                    <a:latin typeface="Arial"/>
                    <a:ea typeface="微软雅黑"/>
                    <a:cs typeface="+mn-cs"/>
                  </a:rPr>
                  <a:t>2</a:t>
                </a:r>
              </a:p>
            </p:txBody>
          </p:sp>
          <p:sp>
            <p:nvSpPr>
              <p:cNvPr id="27" name="椭圆 26">
                <a:extLst>
                  <a:ext uri="{FF2B5EF4-FFF2-40B4-BE49-F238E27FC236}">
                    <a16:creationId xmlns:a16="http://schemas.microsoft.com/office/drawing/2014/main" id="{7F39548A-F484-4E6D-81B5-4A39595BE538}"/>
                  </a:ext>
                </a:extLst>
              </p:cNvPr>
              <p:cNvSpPr/>
              <p:nvPr/>
            </p:nvSpPr>
            <p:spPr>
              <a:xfrm>
                <a:off x="2610778" y="4194668"/>
                <a:ext cx="480094" cy="480218"/>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15686"/>
                    </a:solidFill>
                    <a:effectLst/>
                    <a:uLnTx/>
                    <a:uFillTx/>
                    <a:latin typeface="Arial"/>
                    <a:ea typeface="微软雅黑"/>
                    <a:cs typeface="+mn-cs"/>
                  </a:rPr>
                  <a:t>1</a:t>
                </a:r>
              </a:p>
            </p:txBody>
          </p:sp>
          <p:sp>
            <p:nvSpPr>
              <p:cNvPr id="28" name="椭圆 27">
                <a:extLst>
                  <a:ext uri="{FF2B5EF4-FFF2-40B4-BE49-F238E27FC236}">
                    <a16:creationId xmlns:a16="http://schemas.microsoft.com/office/drawing/2014/main" id="{A6DFB78F-271D-4452-B320-43973FD10BEB}"/>
                  </a:ext>
                </a:extLst>
              </p:cNvPr>
              <p:cNvSpPr/>
              <p:nvPr/>
            </p:nvSpPr>
            <p:spPr>
              <a:xfrm>
                <a:off x="9541680" y="4194668"/>
                <a:ext cx="480094" cy="480218"/>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15686"/>
                    </a:solidFill>
                    <a:effectLst/>
                    <a:uLnTx/>
                    <a:uFillTx/>
                    <a:latin typeface="Arial"/>
                    <a:ea typeface="微软雅黑"/>
                    <a:cs typeface="+mn-cs"/>
                  </a:rPr>
                  <a:t>4</a:t>
                </a:r>
              </a:p>
            </p:txBody>
          </p:sp>
        </p:grpSp>
      </p:grpSp>
      <p:grpSp>
        <p:nvGrpSpPr>
          <p:cNvPr id="45" name="组合 44">
            <a:extLst>
              <a:ext uri="{FF2B5EF4-FFF2-40B4-BE49-F238E27FC236}">
                <a16:creationId xmlns:a16="http://schemas.microsoft.com/office/drawing/2014/main" id="{8858C397-07A8-4630-A020-BFEC2DD35546}"/>
              </a:ext>
            </a:extLst>
          </p:cNvPr>
          <p:cNvGrpSpPr/>
          <p:nvPr/>
        </p:nvGrpSpPr>
        <p:grpSpPr>
          <a:xfrm>
            <a:off x="1698607" y="2297037"/>
            <a:ext cx="8758518" cy="2145991"/>
            <a:chOff x="1698607" y="2297037"/>
            <a:chExt cx="8758518" cy="2145991"/>
          </a:xfrm>
        </p:grpSpPr>
        <p:sp>
          <p:nvSpPr>
            <p:cNvPr id="46" name="矩形 45">
              <a:extLst>
                <a:ext uri="{FF2B5EF4-FFF2-40B4-BE49-F238E27FC236}">
                  <a16:creationId xmlns:a16="http://schemas.microsoft.com/office/drawing/2014/main" id="{7DABCD79-557E-486F-9C13-893D18C931BD}"/>
                </a:ext>
              </a:extLst>
            </p:cNvPr>
            <p:cNvSpPr/>
            <p:nvPr/>
          </p:nvSpPr>
          <p:spPr>
            <a:xfrm>
              <a:off x="1739182" y="3575098"/>
              <a:ext cx="17732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Arial"/>
                  <a:ea typeface="微软雅黑"/>
                  <a:cs typeface="+mn-cs"/>
                </a:rPr>
                <a:t>用户可以在投影仪或者计算机上进行演示也可以</a:t>
              </a:r>
            </a:p>
          </p:txBody>
        </p:sp>
        <p:sp>
          <p:nvSpPr>
            <p:cNvPr id="47" name="矩形 46">
              <a:extLst>
                <a:ext uri="{FF2B5EF4-FFF2-40B4-BE49-F238E27FC236}">
                  <a16:creationId xmlns:a16="http://schemas.microsoft.com/office/drawing/2014/main" id="{4760700D-1ADB-4E77-8355-606207BA38AA}"/>
                </a:ext>
              </a:extLst>
            </p:cNvPr>
            <p:cNvSpPr/>
            <p:nvPr/>
          </p:nvSpPr>
          <p:spPr>
            <a:xfrm>
              <a:off x="1698607" y="2297037"/>
              <a:ext cx="1827616" cy="424732"/>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Arial"/>
                  <a:ea typeface="微软雅黑"/>
                  <a:cs typeface="+mn-cs"/>
                </a:rPr>
                <a:t>标题文字添加</a:t>
              </a:r>
            </a:p>
          </p:txBody>
        </p:sp>
        <p:sp>
          <p:nvSpPr>
            <p:cNvPr id="48" name="矩形 47">
              <a:extLst>
                <a:ext uri="{FF2B5EF4-FFF2-40B4-BE49-F238E27FC236}">
                  <a16:creationId xmlns:a16="http://schemas.microsoft.com/office/drawing/2014/main" id="{142F8052-18B3-4776-8C5C-546B62C103F6}"/>
                </a:ext>
              </a:extLst>
            </p:cNvPr>
            <p:cNvSpPr/>
            <p:nvPr/>
          </p:nvSpPr>
          <p:spPr>
            <a:xfrm>
              <a:off x="4048168" y="3575098"/>
              <a:ext cx="17732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Arial"/>
                  <a:ea typeface="微软雅黑"/>
                  <a:cs typeface="+mn-cs"/>
                </a:rPr>
                <a:t>用户可以在投影仪或者计算机上进行演示也可以</a:t>
              </a:r>
            </a:p>
          </p:txBody>
        </p:sp>
        <p:sp>
          <p:nvSpPr>
            <p:cNvPr id="49" name="矩形 48">
              <a:extLst>
                <a:ext uri="{FF2B5EF4-FFF2-40B4-BE49-F238E27FC236}">
                  <a16:creationId xmlns:a16="http://schemas.microsoft.com/office/drawing/2014/main" id="{0FA7DFE5-AB95-4792-AD57-B9EB053D1941}"/>
                </a:ext>
              </a:extLst>
            </p:cNvPr>
            <p:cNvSpPr/>
            <p:nvPr/>
          </p:nvSpPr>
          <p:spPr>
            <a:xfrm>
              <a:off x="6370558" y="3575098"/>
              <a:ext cx="17732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Arial"/>
                  <a:ea typeface="微软雅黑"/>
                  <a:cs typeface="+mn-cs"/>
                </a:rPr>
                <a:t>用户可以在投影仪或者计算机上进行演示也可以</a:t>
              </a:r>
            </a:p>
          </p:txBody>
        </p:sp>
        <p:sp>
          <p:nvSpPr>
            <p:cNvPr id="50" name="矩形 49">
              <a:extLst>
                <a:ext uri="{FF2B5EF4-FFF2-40B4-BE49-F238E27FC236}">
                  <a16:creationId xmlns:a16="http://schemas.microsoft.com/office/drawing/2014/main" id="{FE2F31B1-BA08-4367-B2F0-0DCF7BC6C866}"/>
                </a:ext>
              </a:extLst>
            </p:cNvPr>
            <p:cNvSpPr/>
            <p:nvPr/>
          </p:nvSpPr>
          <p:spPr>
            <a:xfrm>
              <a:off x="8657549" y="3575098"/>
              <a:ext cx="17732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Arial"/>
                  <a:ea typeface="微软雅黑"/>
                  <a:cs typeface="+mn-cs"/>
                </a:rPr>
                <a:t>用户可以在投影仪或者计算机上进行演示也可以</a:t>
              </a:r>
            </a:p>
          </p:txBody>
        </p:sp>
        <p:sp>
          <p:nvSpPr>
            <p:cNvPr id="51" name="矩形 50">
              <a:extLst>
                <a:ext uri="{FF2B5EF4-FFF2-40B4-BE49-F238E27FC236}">
                  <a16:creationId xmlns:a16="http://schemas.microsoft.com/office/drawing/2014/main" id="{B0CA212F-6E48-4A2C-8513-497CE03FF22B}"/>
                </a:ext>
              </a:extLst>
            </p:cNvPr>
            <p:cNvSpPr/>
            <p:nvPr/>
          </p:nvSpPr>
          <p:spPr>
            <a:xfrm>
              <a:off x="4019224" y="2297037"/>
              <a:ext cx="1827616" cy="424732"/>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Arial"/>
                  <a:ea typeface="微软雅黑"/>
                  <a:cs typeface="+mn-cs"/>
                </a:rPr>
                <a:t>标题文字添加</a:t>
              </a:r>
            </a:p>
          </p:txBody>
        </p:sp>
        <p:sp>
          <p:nvSpPr>
            <p:cNvPr id="52" name="矩形 51">
              <a:extLst>
                <a:ext uri="{FF2B5EF4-FFF2-40B4-BE49-F238E27FC236}">
                  <a16:creationId xmlns:a16="http://schemas.microsoft.com/office/drawing/2014/main" id="{D7905D02-0C48-4093-9E1C-9FFB73C2C4AA}"/>
                </a:ext>
              </a:extLst>
            </p:cNvPr>
            <p:cNvSpPr/>
            <p:nvPr/>
          </p:nvSpPr>
          <p:spPr>
            <a:xfrm>
              <a:off x="6316216" y="2297037"/>
              <a:ext cx="1827616" cy="424732"/>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Arial"/>
                  <a:ea typeface="微软雅黑"/>
                  <a:cs typeface="+mn-cs"/>
                </a:rPr>
                <a:t>标题文字添加</a:t>
              </a:r>
            </a:p>
          </p:txBody>
        </p:sp>
        <p:sp>
          <p:nvSpPr>
            <p:cNvPr id="53" name="矩形 52">
              <a:extLst>
                <a:ext uri="{FF2B5EF4-FFF2-40B4-BE49-F238E27FC236}">
                  <a16:creationId xmlns:a16="http://schemas.microsoft.com/office/drawing/2014/main" id="{86BADA8A-C347-435B-A7C1-B421D9C9CB3B}"/>
                </a:ext>
              </a:extLst>
            </p:cNvPr>
            <p:cNvSpPr/>
            <p:nvPr/>
          </p:nvSpPr>
          <p:spPr>
            <a:xfrm>
              <a:off x="8629509" y="2297037"/>
              <a:ext cx="1827616" cy="424732"/>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Arial"/>
                  <a:ea typeface="微软雅黑"/>
                  <a:cs typeface="+mn-cs"/>
                </a:rPr>
                <a:t>标题文字添加</a:t>
              </a:r>
            </a:p>
          </p:txBody>
        </p:sp>
      </p:grpSp>
    </p:spTree>
    <p:extLst>
      <p:ext uri="{BB962C8B-B14F-4D97-AF65-F5344CB8AC3E}">
        <p14:creationId xmlns:p14="http://schemas.microsoft.com/office/powerpoint/2010/main" val="28083338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a:extLst>
              <a:ext uri="{28A0092B-C50C-407E-A947-70E740481C1C}">
                <a14:useLocalDpi xmlns:a14="http://schemas.microsoft.com/office/drawing/2010/main" val="0"/>
              </a:ext>
            </a:extLst>
          </a:blip>
          <a:srcRect l="1" t="27927" r="23069" b="21840"/>
          <a:stretch/>
        </p:blipFill>
        <p:spPr>
          <a:xfrm>
            <a:off x="255976" y="1683876"/>
            <a:ext cx="5345192" cy="3490247"/>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1473072" y="2845142"/>
            <a:ext cx="1864487"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142938"/>
                </a:solidFill>
                <a:effectLst/>
                <a:uLnTx/>
                <a:uFillTx/>
                <a:latin typeface="微软雅黑"/>
                <a:ea typeface="微软雅黑"/>
                <a:cs typeface="+mn-cs"/>
              </a:rPr>
              <a:t>PART 05</a:t>
            </a:r>
          </a:p>
        </p:txBody>
      </p:sp>
      <p:sp>
        <p:nvSpPr>
          <p:cNvPr id="4" name="文本框 3">
            <a:extLst>
              <a:ext uri="{FF2B5EF4-FFF2-40B4-BE49-F238E27FC236}">
                <a16:creationId xmlns:a16="http://schemas.microsoft.com/office/drawing/2014/main" id="{7D7DC5D2-6D98-48DE-8E5C-D20651A00016}"/>
              </a:ext>
            </a:extLst>
          </p:cNvPr>
          <p:cNvSpPr txBox="1"/>
          <p:nvPr/>
        </p:nvSpPr>
        <p:spPr>
          <a:xfrm>
            <a:off x="6078815" y="2598003"/>
            <a:ext cx="4640113" cy="83099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srgbClr val="142938"/>
                </a:solidFill>
                <a:effectLst/>
                <a:uLnTx/>
                <a:uFillTx/>
                <a:latin typeface="经典综艺体简" panose="02010609000101010101" pitchFamily="49" charset="-122"/>
                <a:ea typeface="经典综艺体简" panose="02010609000101010101" pitchFamily="49" charset="-122"/>
                <a:cs typeface="经典综艺体简" panose="02010609000101010101" pitchFamily="49" charset="-122"/>
              </a:rPr>
              <a:t>明年工作计划</a:t>
            </a:r>
          </a:p>
        </p:txBody>
      </p:sp>
      <p:sp>
        <p:nvSpPr>
          <p:cNvPr id="5" name="矩形 4">
            <a:extLst>
              <a:ext uri="{FF2B5EF4-FFF2-40B4-BE49-F238E27FC236}">
                <a16:creationId xmlns:a16="http://schemas.microsoft.com/office/drawing/2014/main" id="{E4B86FD1-B53D-42AD-B844-7B4095A15769}"/>
              </a:ext>
            </a:extLst>
          </p:cNvPr>
          <p:cNvSpPr/>
          <p:nvPr/>
        </p:nvSpPr>
        <p:spPr>
          <a:xfrm>
            <a:off x="6096000" y="3568417"/>
            <a:ext cx="5269511"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The user can demonstrate on a projector or computer, or print the presentation The user can demonstrate on a projector or computer, or print the presentation </a:t>
            </a: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7" name="等腰三角形 16">
            <a:extLst>
              <a:ext uri="{FF2B5EF4-FFF2-40B4-BE49-F238E27FC236}">
                <a16:creationId xmlns:a16="http://schemas.microsoft.com/office/drawing/2014/main" id="{F006F6EE-4F24-49B1-8812-894CF4759346}"/>
              </a:ext>
            </a:extLst>
          </p:cNvPr>
          <p:cNvSpPr/>
          <p:nvPr/>
        </p:nvSpPr>
        <p:spPr>
          <a:xfrm rot="7200000">
            <a:off x="10666075" y="3041517"/>
            <a:ext cx="488804" cy="4213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25131329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05</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17" name="889f072c-72d8-494a-bc60-0a412885ffb5">
            <a:extLst>
              <a:ext uri="{FF2B5EF4-FFF2-40B4-BE49-F238E27FC236}">
                <a16:creationId xmlns:a16="http://schemas.microsoft.com/office/drawing/2014/main" id="{EADAE433-2E6E-44D3-8191-6BB73A7FE77C}"/>
              </a:ext>
            </a:extLst>
          </p:cNvPr>
          <p:cNvGrpSpPr>
            <a:grpSpLocks noChangeAspect="1"/>
          </p:cNvGrpSpPr>
          <p:nvPr/>
        </p:nvGrpSpPr>
        <p:grpSpPr>
          <a:xfrm>
            <a:off x="1629800" y="2277356"/>
            <a:ext cx="9288000" cy="3006026"/>
            <a:chOff x="719138" y="2071616"/>
            <a:chExt cx="9288000" cy="3006026"/>
          </a:xfrm>
        </p:grpSpPr>
        <p:sp>
          <p:nvSpPr>
            <p:cNvPr id="19" name="椭圆 18">
              <a:extLst>
                <a:ext uri="{FF2B5EF4-FFF2-40B4-BE49-F238E27FC236}">
                  <a16:creationId xmlns:a16="http://schemas.microsoft.com/office/drawing/2014/main" id="{AB0474E2-ECCA-4A6A-8757-0161C995EC63}"/>
                </a:ext>
              </a:extLst>
            </p:cNvPr>
            <p:cNvSpPr/>
            <p:nvPr/>
          </p:nvSpPr>
          <p:spPr>
            <a:xfrm>
              <a:off x="2129203" y="2071616"/>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0" name="任意多边形: 形状 72">
              <a:extLst>
                <a:ext uri="{FF2B5EF4-FFF2-40B4-BE49-F238E27FC236}">
                  <a16:creationId xmlns:a16="http://schemas.microsoft.com/office/drawing/2014/main" id="{78FE9591-12C5-4167-A342-3BF5C51B2091}"/>
                </a:ext>
              </a:extLst>
            </p:cNvPr>
            <p:cNvSpPr>
              <a:spLocks/>
            </p:cNvSpPr>
            <p:nvPr/>
          </p:nvSpPr>
          <p:spPr bwMode="auto">
            <a:xfrm>
              <a:off x="2284145" y="2222691"/>
              <a:ext cx="179973" cy="179973"/>
            </a:xfrm>
            <a:custGeom>
              <a:avLst/>
              <a:gdLst>
                <a:gd name="connsiteX0" fmla="*/ 221853 w 338138"/>
                <a:gd name="connsiteY0" fmla="*/ 169862 h 338138"/>
                <a:gd name="connsiteX1" fmla="*/ 243284 w 338138"/>
                <a:gd name="connsiteY1" fmla="*/ 169862 h 338138"/>
                <a:gd name="connsiteX2" fmla="*/ 254000 w 338138"/>
                <a:gd name="connsiteY2" fmla="*/ 180379 h 338138"/>
                <a:gd name="connsiteX3" fmla="*/ 254000 w 338138"/>
                <a:gd name="connsiteY3" fmla="*/ 243483 h 338138"/>
                <a:gd name="connsiteX4" fmla="*/ 243284 w 338138"/>
                <a:gd name="connsiteY4" fmla="*/ 254000 h 338138"/>
                <a:gd name="connsiteX5" fmla="*/ 221853 w 338138"/>
                <a:gd name="connsiteY5" fmla="*/ 254000 h 338138"/>
                <a:gd name="connsiteX6" fmla="*/ 211137 w 338138"/>
                <a:gd name="connsiteY6" fmla="*/ 243483 h 338138"/>
                <a:gd name="connsiteX7" fmla="*/ 211137 w 338138"/>
                <a:gd name="connsiteY7" fmla="*/ 180379 h 338138"/>
                <a:gd name="connsiteX8" fmla="*/ 221853 w 338138"/>
                <a:gd name="connsiteY8" fmla="*/ 169862 h 338138"/>
                <a:gd name="connsiteX9" fmla="*/ 94853 w 338138"/>
                <a:gd name="connsiteY9" fmla="*/ 127000 h 338138"/>
                <a:gd name="connsiteX10" fmla="*/ 116284 w 338138"/>
                <a:gd name="connsiteY10" fmla="*/ 127000 h 338138"/>
                <a:gd name="connsiteX11" fmla="*/ 127000 w 338138"/>
                <a:gd name="connsiteY11" fmla="*/ 137583 h 338138"/>
                <a:gd name="connsiteX12" fmla="*/ 127000 w 338138"/>
                <a:gd name="connsiteY12" fmla="*/ 243417 h 338138"/>
                <a:gd name="connsiteX13" fmla="*/ 116284 w 338138"/>
                <a:gd name="connsiteY13" fmla="*/ 254000 h 338138"/>
                <a:gd name="connsiteX14" fmla="*/ 94853 w 338138"/>
                <a:gd name="connsiteY14" fmla="*/ 254000 h 338138"/>
                <a:gd name="connsiteX15" fmla="*/ 84137 w 338138"/>
                <a:gd name="connsiteY15" fmla="*/ 243417 h 338138"/>
                <a:gd name="connsiteX16" fmla="*/ 84137 w 338138"/>
                <a:gd name="connsiteY16" fmla="*/ 137583 h 338138"/>
                <a:gd name="connsiteX17" fmla="*/ 94853 w 338138"/>
                <a:gd name="connsiteY17" fmla="*/ 127000 h 338138"/>
                <a:gd name="connsiteX18" fmla="*/ 285353 w 338138"/>
                <a:gd name="connsiteY18" fmla="*/ 85725 h 338138"/>
                <a:gd name="connsiteX19" fmla="*/ 306784 w 338138"/>
                <a:gd name="connsiteY19" fmla="*/ 85725 h 338138"/>
                <a:gd name="connsiteX20" fmla="*/ 317500 w 338138"/>
                <a:gd name="connsiteY20" fmla="*/ 96242 h 338138"/>
                <a:gd name="connsiteX21" fmla="*/ 317500 w 338138"/>
                <a:gd name="connsiteY21" fmla="*/ 243483 h 338138"/>
                <a:gd name="connsiteX22" fmla="*/ 306784 w 338138"/>
                <a:gd name="connsiteY22" fmla="*/ 254000 h 338138"/>
                <a:gd name="connsiteX23" fmla="*/ 285353 w 338138"/>
                <a:gd name="connsiteY23" fmla="*/ 254000 h 338138"/>
                <a:gd name="connsiteX24" fmla="*/ 274637 w 338138"/>
                <a:gd name="connsiteY24" fmla="*/ 243483 h 338138"/>
                <a:gd name="connsiteX25" fmla="*/ 274637 w 338138"/>
                <a:gd name="connsiteY25" fmla="*/ 96242 h 338138"/>
                <a:gd name="connsiteX26" fmla="*/ 285353 w 338138"/>
                <a:gd name="connsiteY26" fmla="*/ 85725 h 338138"/>
                <a:gd name="connsiteX27" fmla="*/ 158353 w 338138"/>
                <a:gd name="connsiteY27" fmla="*/ 42862 h 338138"/>
                <a:gd name="connsiteX28" fmla="*/ 179784 w 338138"/>
                <a:gd name="connsiteY28" fmla="*/ 42862 h 338138"/>
                <a:gd name="connsiteX29" fmla="*/ 190500 w 338138"/>
                <a:gd name="connsiteY29" fmla="*/ 53419 h 338138"/>
                <a:gd name="connsiteX30" fmla="*/ 190500 w 338138"/>
                <a:gd name="connsiteY30" fmla="*/ 243443 h 338138"/>
                <a:gd name="connsiteX31" fmla="*/ 179784 w 338138"/>
                <a:gd name="connsiteY31" fmla="*/ 254000 h 338138"/>
                <a:gd name="connsiteX32" fmla="*/ 158353 w 338138"/>
                <a:gd name="connsiteY32" fmla="*/ 254000 h 338138"/>
                <a:gd name="connsiteX33" fmla="*/ 147637 w 338138"/>
                <a:gd name="connsiteY33" fmla="*/ 243443 h 338138"/>
                <a:gd name="connsiteX34" fmla="*/ 147637 w 338138"/>
                <a:gd name="connsiteY34" fmla="*/ 53419 h 338138"/>
                <a:gd name="connsiteX35" fmla="*/ 158353 w 338138"/>
                <a:gd name="connsiteY35" fmla="*/ 42862 h 338138"/>
                <a:gd name="connsiteX36" fmla="*/ 0 w 338138"/>
                <a:gd name="connsiteY36" fmla="*/ 0 h 338138"/>
                <a:gd name="connsiteX37" fmla="*/ 42267 w 338138"/>
                <a:gd name="connsiteY37" fmla="*/ 0 h 338138"/>
                <a:gd name="connsiteX38" fmla="*/ 42267 w 338138"/>
                <a:gd name="connsiteY38" fmla="*/ 295871 h 338138"/>
                <a:gd name="connsiteX39" fmla="*/ 338138 w 338138"/>
                <a:gd name="connsiteY39" fmla="*/ 295871 h 338138"/>
                <a:gd name="connsiteX40" fmla="*/ 338138 w 338138"/>
                <a:gd name="connsiteY40" fmla="*/ 338138 h 338138"/>
                <a:gd name="connsiteX41" fmla="*/ 21133 w 338138"/>
                <a:gd name="connsiteY41" fmla="*/ 338138 h 338138"/>
                <a:gd name="connsiteX42" fmla="*/ 0 w 338138"/>
                <a:gd name="connsiteY42" fmla="*/ 317005 h 338138"/>
                <a:gd name="connsiteX43" fmla="*/ 0 w 338138"/>
                <a:gd name="connsiteY43"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8138" h="338138">
                  <a:moveTo>
                    <a:pt x="221853" y="169862"/>
                  </a:moveTo>
                  <a:cubicBezTo>
                    <a:pt x="221853" y="169862"/>
                    <a:pt x="221853" y="169862"/>
                    <a:pt x="243284" y="169862"/>
                  </a:cubicBezTo>
                  <a:cubicBezTo>
                    <a:pt x="248642" y="169862"/>
                    <a:pt x="254000" y="175121"/>
                    <a:pt x="254000" y="180379"/>
                  </a:cubicBezTo>
                  <a:cubicBezTo>
                    <a:pt x="254000" y="180379"/>
                    <a:pt x="254000" y="180379"/>
                    <a:pt x="254000" y="243483"/>
                  </a:cubicBezTo>
                  <a:cubicBezTo>
                    <a:pt x="254000" y="248742"/>
                    <a:pt x="248642" y="254000"/>
                    <a:pt x="243284" y="254000"/>
                  </a:cubicBezTo>
                  <a:cubicBezTo>
                    <a:pt x="243284" y="254000"/>
                    <a:pt x="243284" y="254000"/>
                    <a:pt x="221853" y="254000"/>
                  </a:cubicBezTo>
                  <a:cubicBezTo>
                    <a:pt x="216495" y="254000"/>
                    <a:pt x="211137" y="248742"/>
                    <a:pt x="211137" y="243483"/>
                  </a:cubicBezTo>
                  <a:cubicBezTo>
                    <a:pt x="211137" y="243483"/>
                    <a:pt x="211137" y="243483"/>
                    <a:pt x="211137" y="180379"/>
                  </a:cubicBezTo>
                  <a:cubicBezTo>
                    <a:pt x="211137" y="175121"/>
                    <a:pt x="216495" y="169862"/>
                    <a:pt x="221853" y="169862"/>
                  </a:cubicBezTo>
                  <a:close/>
                  <a:moveTo>
                    <a:pt x="94853" y="127000"/>
                  </a:moveTo>
                  <a:cubicBezTo>
                    <a:pt x="94853" y="127000"/>
                    <a:pt x="94853" y="127000"/>
                    <a:pt x="116284" y="127000"/>
                  </a:cubicBezTo>
                  <a:cubicBezTo>
                    <a:pt x="121642" y="127000"/>
                    <a:pt x="127000" y="132292"/>
                    <a:pt x="127000" y="137583"/>
                  </a:cubicBezTo>
                  <a:cubicBezTo>
                    <a:pt x="127000" y="137583"/>
                    <a:pt x="127000" y="137583"/>
                    <a:pt x="127000" y="243417"/>
                  </a:cubicBezTo>
                  <a:cubicBezTo>
                    <a:pt x="127000" y="248708"/>
                    <a:pt x="121642" y="254000"/>
                    <a:pt x="116284" y="254000"/>
                  </a:cubicBezTo>
                  <a:cubicBezTo>
                    <a:pt x="116284" y="254000"/>
                    <a:pt x="116284" y="254000"/>
                    <a:pt x="94853" y="254000"/>
                  </a:cubicBezTo>
                  <a:cubicBezTo>
                    <a:pt x="89495" y="254000"/>
                    <a:pt x="84137" y="248708"/>
                    <a:pt x="84137" y="243417"/>
                  </a:cubicBezTo>
                  <a:cubicBezTo>
                    <a:pt x="84137" y="243417"/>
                    <a:pt x="84137" y="243417"/>
                    <a:pt x="84137" y="137583"/>
                  </a:cubicBezTo>
                  <a:cubicBezTo>
                    <a:pt x="84137" y="132292"/>
                    <a:pt x="89495" y="127000"/>
                    <a:pt x="94853" y="127000"/>
                  </a:cubicBezTo>
                  <a:close/>
                  <a:moveTo>
                    <a:pt x="285353" y="85725"/>
                  </a:moveTo>
                  <a:cubicBezTo>
                    <a:pt x="285353" y="85725"/>
                    <a:pt x="285353" y="85725"/>
                    <a:pt x="306784" y="85725"/>
                  </a:cubicBezTo>
                  <a:cubicBezTo>
                    <a:pt x="312142" y="85725"/>
                    <a:pt x="317500" y="90984"/>
                    <a:pt x="317500" y="96242"/>
                  </a:cubicBezTo>
                  <a:cubicBezTo>
                    <a:pt x="317500" y="96242"/>
                    <a:pt x="317500" y="96242"/>
                    <a:pt x="317500" y="243483"/>
                  </a:cubicBezTo>
                  <a:cubicBezTo>
                    <a:pt x="317500" y="248742"/>
                    <a:pt x="312142" y="254000"/>
                    <a:pt x="306784" y="254000"/>
                  </a:cubicBezTo>
                  <a:cubicBezTo>
                    <a:pt x="306784" y="254000"/>
                    <a:pt x="306784" y="254000"/>
                    <a:pt x="285353" y="254000"/>
                  </a:cubicBezTo>
                  <a:cubicBezTo>
                    <a:pt x="279995" y="254000"/>
                    <a:pt x="274637" y="248742"/>
                    <a:pt x="274637" y="243483"/>
                  </a:cubicBezTo>
                  <a:cubicBezTo>
                    <a:pt x="274637" y="243483"/>
                    <a:pt x="274637" y="243483"/>
                    <a:pt x="274637" y="96242"/>
                  </a:cubicBezTo>
                  <a:cubicBezTo>
                    <a:pt x="274637" y="90984"/>
                    <a:pt x="279995" y="85725"/>
                    <a:pt x="285353" y="85725"/>
                  </a:cubicBezTo>
                  <a:close/>
                  <a:moveTo>
                    <a:pt x="158353" y="42862"/>
                  </a:moveTo>
                  <a:cubicBezTo>
                    <a:pt x="158353" y="42862"/>
                    <a:pt x="158353" y="42862"/>
                    <a:pt x="179784" y="42862"/>
                  </a:cubicBezTo>
                  <a:cubicBezTo>
                    <a:pt x="185142" y="42862"/>
                    <a:pt x="190500" y="48140"/>
                    <a:pt x="190500" y="53419"/>
                  </a:cubicBezTo>
                  <a:cubicBezTo>
                    <a:pt x="190500" y="53419"/>
                    <a:pt x="190500" y="53419"/>
                    <a:pt x="190500" y="243443"/>
                  </a:cubicBezTo>
                  <a:cubicBezTo>
                    <a:pt x="190500" y="248722"/>
                    <a:pt x="185142" y="254000"/>
                    <a:pt x="179784" y="254000"/>
                  </a:cubicBezTo>
                  <a:cubicBezTo>
                    <a:pt x="179784" y="254000"/>
                    <a:pt x="179784" y="254000"/>
                    <a:pt x="158353" y="254000"/>
                  </a:cubicBezTo>
                  <a:cubicBezTo>
                    <a:pt x="152995" y="254000"/>
                    <a:pt x="147637" y="248722"/>
                    <a:pt x="147637" y="243443"/>
                  </a:cubicBezTo>
                  <a:cubicBezTo>
                    <a:pt x="147637" y="243443"/>
                    <a:pt x="147637" y="243443"/>
                    <a:pt x="147637" y="53419"/>
                  </a:cubicBezTo>
                  <a:cubicBezTo>
                    <a:pt x="147637" y="48140"/>
                    <a:pt x="152995" y="42862"/>
                    <a:pt x="158353" y="42862"/>
                  </a:cubicBezTo>
                  <a:close/>
                  <a:moveTo>
                    <a:pt x="0" y="0"/>
                  </a:moveTo>
                  <a:cubicBezTo>
                    <a:pt x="0" y="0"/>
                    <a:pt x="0" y="0"/>
                    <a:pt x="42267" y="0"/>
                  </a:cubicBezTo>
                  <a:cubicBezTo>
                    <a:pt x="42267" y="0"/>
                    <a:pt x="42267" y="0"/>
                    <a:pt x="42267" y="295871"/>
                  </a:cubicBezTo>
                  <a:lnTo>
                    <a:pt x="338138" y="295871"/>
                  </a:lnTo>
                  <a:cubicBezTo>
                    <a:pt x="338138" y="295871"/>
                    <a:pt x="338138" y="295871"/>
                    <a:pt x="338138" y="338138"/>
                  </a:cubicBezTo>
                  <a:cubicBezTo>
                    <a:pt x="338138" y="338138"/>
                    <a:pt x="338138" y="338138"/>
                    <a:pt x="21133" y="338138"/>
                  </a:cubicBezTo>
                  <a:cubicBezTo>
                    <a:pt x="9246" y="338138"/>
                    <a:pt x="0" y="328892"/>
                    <a:pt x="0" y="317005"/>
                  </a:cubicBezTo>
                  <a:cubicBezTo>
                    <a:pt x="0" y="317005"/>
                    <a:pt x="0" y="317005"/>
                    <a:pt x="0" y="0"/>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21" name="椭圆 20">
              <a:extLst>
                <a:ext uri="{FF2B5EF4-FFF2-40B4-BE49-F238E27FC236}">
                  <a16:creationId xmlns:a16="http://schemas.microsoft.com/office/drawing/2014/main" id="{296314BA-69BB-4E1B-991C-D5CE68C1C1AE}"/>
                </a:ext>
              </a:extLst>
            </p:cNvPr>
            <p:cNvSpPr/>
            <p:nvPr/>
          </p:nvSpPr>
          <p:spPr>
            <a:xfrm>
              <a:off x="4963683" y="2071616"/>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2" name="任意多边形: 形状 157">
              <a:extLst>
                <a:ext uri="{FF2B5EF4-FFF2-40B4-BE49-F238E27FC236}">
                  <a16:creationId xmlns:a16="http://schemas.microsoft.com/office/drawing/2014/main" id="{136AAA8A-E1EC-4D07-AC8E-E459C7DC9406}"/>
                </a:ext>
              </a:extLst>
            </p:cNvPr>
            <p:cNvSpPr>
              <a:spLocks/>
            </p:cNvSpPr>
            <p:nvPr/>
          </p:nvSpPr>
          <p:spPr bwMode="auto">
            <a:xfrm>
              <a:off x="5118625" y="2226858"/>
              <a:ext cx="179973" cy="171639"/>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23" name="椭圆 22">
              <a:extLst>
                <a:ext uri="{FF2B5EF4-FFF2-40B4-BE49-F238E27FC236}">
                  <a16:creationId xmlns:a16="http://schemas.microsoft.com/office/drawing/2014/main" id="{25A693B2-91E0-413D-B5C4-408C56D9C474}"/>
                </a:ext>
              </a:extLst>
            </p:cNvPr>
            <p:cNvSpPr/>
            <p:nvPr/>
          </p:nvSpPr>
          <p:spPr>
            <a:xfrm>
              <a:off x="7793378" y="2071616"/>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4" name="任意多边形: 形状 158">
              <a:extLst>
                <a:ext uri="{FF2B5EF4-FFF2-40B4-BE49-F238E27FC236}">
                  <a16:creationId xmlns:a16="http://schemas.microsoft.com/office/drawing/2014/main" id="{E1785BEA-E0C8-4100-B4D9-4794B34BB274}"/>
                </a:ext>
              </a:extLst>
            </p:cNvPr>
            <p:cNvSpPr>
              <a:spLocks/>
            </p:cNvSpPr>
            <p:nvPr/>
          </p:nvSpPr>
          <p:spPr bwMode="auto">
            <a:xfrm>
              <a:off x="7951912" y="2222691"/>
              <a:ext cx="172789" cy="179973"/>
            </a:xfrm>
            <a:custGeom>
              <a:avLst/>
              <a:gdLst>
                <a:gd name="connsiteX0" fmla="*/ 582177 w 584267"/>
                <a:gd name="connsiteY0" fmla="*/ 293917 h 608556"/>
                <a:gd name="connsiteX1" fmla="*/ 583869 w 584267"/>
                <a:gd name="connsiteY1" fmla="*/ 302971 h 608556"/>
                <a:gd name="connsiteX2" fmla="*/ 279094 w 584267"/>
                <a:gd name="connsiteY2" fmla="*/ 594692 h 608556"/>
                <a:gd name="connsiteX3" fmla="*/ 274201 w 584267"/>
                <a:gd name="connsiteY3" fmla="*/ 594173 h 608556"/>
                <a:gd name="connsiteX4" fmla="*/ 481444 w 584267"/>
                <a:gd name="connsiteY4" fmla="*/ 395362 h 608556"/>
                <a:gd name="connsiteX5" fmla="*/ 482901 w 584267"/>
                <a:gd name="connsiteY5" fmla="*/ 382579 h 608556"/>
                <a:gd name="connsiteX6" fmla="*/ 473950 w 584267"/>
                <a:gd name="connsiteY6" fmla="*/ 392556 h 608556"/>
                <a:gd name="connsiteX7" fmla="*/ 261711 w 584267"/>
                <a:gd name="connsiteY7" fmla="*/ 583988 h 608556"/>
                <a:gd name="connsiteX8" fmla="*/ 259837 w 584267"/>
                <a:gd name="connsiteY8" fmla="*/ 575778 h 608556"/>
                <a:gd name="connsiteX9" fmla="*/ 259837 w 584267"/>
                <a:gd name="connsiteY9" fmla="*/ 464577 h 608556"/>
                <a:gd name="connsiteX10" fmla="*/ 267019 w 584267"/>
                <a:gd name="connsiteY10" fmla="*/ 427579 h 608556"/>
                <a:gd name="connsiteX11" fmla="*/ 360492 w 584267"/>
                <a:gd name="connsiteY11" fmla="*/ 347971 h 608556"/>
                <a:gd name="connsiteX12" fmla="*/ 572210 w 584267"/>
                <a:gd name="connsiteY12" fmla="*/ 296632 h 608556"/>
                <a:gd name="connsiteX13" fmla="*/ 582177 w 584267"/>
                <a:gd name="connsiteY13" fmla="*/ 293917 h 608556"/>
                <a:gd name="connsiteX14" fmla="*/ 274656 w 584267"/>
                <a:gd name="connsiteY14" fmla="*/ 289106 h 608556"/>
                <a:gd name="connsiteX15" fmla="*/ 323064 w 584267"/>
                <a:gd name="connsiteY15" fmla="*/ 289106 h 608556"/>
                <a:gd name="connsiteX16" fmla="*/ 323064 w 584267"/>
                <a:gd name="connsiteY16" fmla="*/ 331845 h 608556"/>
                <a:gd name="connsiteX17" fmla="*/ 274656 w 584267"/>
                <a:gd name="connsiteY17" fmla="*/ 367928 h 608556"/>
                <a:gd name="connsiteX18" fmla="*/ 207690 w 584267"/>
                <a:gd name="connsiteY18" fmla="*/ 289106 h 608556"/>
                <a:gd name="connsiteX19" fmla="*/ 256098 w 584267"/>
                <a:gd name="connsiteY19" fmla="*/ 289106 h 608556"/>
                <a:gd name="connsiteX20" fmla="*/ 256098 w 584267"/>
                <a:gd name="connsiteY20" fmla="*/ 390148 h 608556"/>
                <a:gd name="connsiteX21" fmla="*/ 251413 w 584267"/>
                <a:gd name="connsiteY21" fmla="*/ 397424 h 608556"/>
                <a:gd name="connsiteX22" fmla="*/ 244230 w 584267"/>
                <a:gd name="connsiteY22" fmla="*/ 397424 h 608556"/>
                <a:gd name="connsiteX23" fmla="*/ 207690 w 584267"/>
                <a:gd name="connsiteY23" fmla="*/ 354388 h 608556"/>
                <a:gd name="connsiteX24" fmla="*/ 32007 w 584267"/>
                <a:gd name="connsiteY24" fmla="*/ 259919 h 608556"/>
                <a:gd name="connsiteX25" fmla="*/ 41076 w 584267"/>
                <a:gd name="connsiteY25" fmla="*/ 266907 h 608556"/>
                <a:gd name="connsiteX26" fmla="*/ 137781 w 584267"/>
                <a:gd name="connsiteY26" fmla="*/ 344838 h 608556"/>
                <a:gd name="connsiteX27" fmla="*/ 240315 w 584267"/>
                <a:gd name="connsiteY27" fmla="*/ 447188 h 608556"/>
                <a:gd name="connsiteX28" fmla="*/ 245936 w 584267"/>
                <a:gd name="connsiteY28" fmla="*/ 484802 h 608556"/>
                <a:gd name="connsiteX29" fmla="*/ 245936 w 584267"/>
                <a:gd name="connsiteY29" fmla="*/ 592762 h 608556"/>
                <a:gd name="connsiteX30" fmla="*/ 243854 w 584267"/>
                <a:gd name="connsiteY30" fmla="*/ 601075 h 608556"/>
                <a:gd name="connsiteX31" fmla="*/ 64914 w 584267"/>
                <a:gd name="connsiteY31" fmla="*/ 379959 h 608556"/>
                <a:gd name="connsiteX32" fmla="*/ 58668 w 584267"/>
                <a:gd name="connsiteY32" fmla="*/ 368322 h 608556"/>
                <a:gd name="connsiteX33" fmla="*/ 57523 w 584267"/>
                <a:gd name="connsiteY33" fmla="*/ 381102 h 608556"/>
                <a:gd name="connsiteX34" fmla="*/ 225637 w 584267"/>
                <a:gd name="connsiteY34" fmla="*/ 608556 h 608556"/>
                <a:gd name="connsiteX35" fmla="*/ 32852 w 584267"/>
                <a:gd name="connsiteY35" fmla="*/ 465579 h 608556"/>
                <a:gd name="connsiteX36" fmla="*/ 24108 w 584267"/>
                <a:gd name="connsiteY36" fmla="*/ 266803 h 608556"/>
                <a:gd name="connsiteX37" fmla="*/ 32007 w 584267"/>
                <a:gd name="connsiteY37" fmla="*/ 259919 h 608556"/>
                <a:gd name="connsiteX38" fmla="*/ 274656 w 584267"/>
                <a:gd name="connsiteY38" fmla="*/ 196948 h 608556"/>
                <a:gd name="connsiteX39" fmla="*/ 276946 w 584267"/>
                <a:gd name="connsiteY39" fmla="*/ 196948 h 608556"/>
                <a:gd name="connsiteX40" fmla="*/ 323064 w 584267"/>
                <a:gd name="connsiteY40" fmla="*/ 243106 h 608556"/>
                <a:gd name="connsiteX41" fmla="*/ 323064 w 584267"/>
                <a:gd name="connsiteY41" fmla="*/ 270759 h 608556"/>
                <a:gd name="connsiteX42" fmla="*/ 274656 w 584267"/>
                <a:gd name="connsiteY42" fmla="*/ 270759 h 608556"/>
                <a:gd name="connsiteX43" fmla="*/ 253808 w 584267"/>
                <a:gd name="connsiteY43" fmla="*/ 196948 h 608556"/>
                <a:gd name="connsiteX44" fmla="*/ 256098 w 584267"/>
                <a:gd name="connsiteY44" fmla="*/ 196948 h 608556"/>
                <a:gd name="connsiteX45" fmla="*/ 256098 w 584267"/>
                <a:gd name="connsiteY45" fmla="*/ 270759 h 608556"/>
                <a:gd name="connsiteX46" fmla="*/ 207690 w 584267"/>
                <a:gd name="connsiteY46" fmla="*/ 270759 h 608556"/>
                <a:gd name="connsiteX47" fmla="*/ 207690 w 584267"/>
                <a:gd name="connsiteY47" fmla="*/ 243106 h 608556"/>
                <a:gd name="connsiteX48" fmla="*/ 253808 w 584267"/>
                <a:gd name="connsiteY48" fmla="*/ 196948 h 608556"/>
                <a:gd name="connsiteX49" fmla="*/ 267670 w 584267"/>
                <a:gd name="connsiteY49" fmla="*/ 0 h 608556"/>
                <a:gd name="connsiteX50" fmla="*/ 312522 w 584267"/>
                <a:gd name="connsiteY50" fmla="*/ 15795 h 608556"/>
                <a:gd name="connsiteX51" fmla="*/ 445310 w 584267"/>
                <a:gd name="connsiteY51" fmla="*/ 125946 h 608556"/>
                <a:gd name="connsiteX52" fmla="*/ 479860 w 584267"/>
                <a:gd name="connsiteY52" fmla="*/ 199622 h 608556"/>
                <a:gd name="connsiteX53" fmla="*/ 479860 w 584267"/>
                <a:gd name="connsiteY53" fmla="*/ 283378 h 608556"/>
                <a:gd name="connsiteX54" fmla="*/ 406077 w 584267"/>
                <a:gd name="connsiteY54" fmla="*/ 296992 h 608556"/>
                <a:gd name="connsiteX55" fmla="*/ 406077 w 584267"/>
                <a:gd name="connsiteY55" fmla="*/ 199622 h 608556"/>
                <a:gd name="connsiteX56" fmla="*/ 398064 w 584267"/>
                <a:gd name="connsiteY56" fmla="*/ 182580 h 608556"/>
                <a:gd name="connsiteX57" fmla="*/ 267670 w 584267"/>
                <a:gd name="connsiteY57" fmla="*/ 74403 h 608556"/>
                <a:gd name="connsiteX58" fmla="*/ 137276 w 584267"/>
                <a:gd name="connsiteY58" fmla="*/ 182580 h 608556"/>
                <a:gd name="connsiteX59" fmla="*/ 129263 w 584267"/>
                <a:gd name="connsiteY59" fmla="*/ 199622 h 608556"/>
                <a:gd name="connsiteX60" fmla="*/ 129263 w 584267"/>
                <a:gd name="connsiteY60" fmla="*/ 307383 h 608556"/>
                <a:gd name="connsiteX61" fmla="*/ 55480 w 584267"/>
                <a:gd name="connsiteY61" fmla="*/ 245657 h 608556"/>
                <a:gd name="connsiteX62" fmla="*/ 55480 w 584267"/>
                <a:gd name="connsiteY62" fmla="*/ 199622 h 608556"/>
                <a:gd name="connsiteX63" fmla="*/ 90134 w 584267"/>
                <a:gd name="connsiteY63" fmla="*/ 125946 h 608556"/>
                <a:gd name="connsiteX64" fmla="*/ 222818 w 584267"/>
                <a:gd name="connsiteY64" fmla="*/ 15795 h 608556"/>
                <a:gd name="connsiteX65" fmla="*/ 267670 w 584267"/>
                <a:gd name="connsiteY65" fmla="*/ 0 h 60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4267" h="608556">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25" name="椭圆 24">
              <a:extLst>
                <a:ext uri="{FF2B5EF4-FFF2-40B4-BE49-F238E27FC236}">
                  <a16:creationId xmlns:a16="http://schemas.microsoft.com/office/drawing/2014/main" id="{F235E43A-78AF-40F9-BFC0-28515F96E784}"/>
                </a:ext>
              </a:extLst>
            </p:cNvPr>
            <p:cNvSpPr/>
            <p:nvPr/>
          </p:nvSpPr>
          <p:spPr>
            <a:xfrm>
              <a:off x="719138" y="4569002"/>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6" name="任意多边形: 形状 159">
              <a:extLst>
                <a:ext uri="{FF2B5EF4-FFF2-40B4-BE49-F238E27FC236}">
                  <a16:creationId xmlns:a16="http://schemas.microsoft.com/office/drawing/2014/main" id="{03B28D10-4719-466A-99E6-8D57B0CF7DBE}"/>
                </a:ext>
              </a:extLst>
            </p:cNvPr>
            <p:cNvSpPr>
              <a:spLocks/>
            </p:cNvSpPr>
            <p:nvPr/>
          </p:nvSpPr>
          <p:spPr bwMode="auto">
            <a:xfrm>
              <a:off x="884700" y="4720077"/>
              <a:ext cx="158733" cy="179973"/>
            </a:xfrm>
            <a:custGeom>
              <a:avLst/>
              <a:gdLst>
                <a:gd name="T0" fmla="*/ 2125 w 2288"/>
                <a:gd name="T1" fmla="*/ 924 h 2598"/>
                <a:gd name="T2" fmla="*/ 1863 w 2288"/>
                <a:gd name="T3" fmla="*/ 1258 h 2598"/>
                <a:gd name="T4" fmla="*/ 1848 w 2288"/>
                <a:gd name="T5" fmla="*/ 1586 h 2598"/>
                <a:gd name="T6" fmla="*/ 1899 w 2288"/>
                <a:gd name="T7" fmla="*/ 1716 h 2598"/>
                <a:gd name="T8" fmla="*/ 1211 w 2288"/>
                <a:gd name="T9" fmla="*/ 2079 h 2598"/>
                <a:gd name="T10" fmla="*/ 1176 w 2288"/>
                <a:gd name="T11" fmla="*/ 2038 h 2598"/>
                <a:gd name="T12" fmla="*/ 1200 w 2288"/>
                <a:gd name="T13" fmla="*/ 965 h 2598"/>
                <a:gd name="T14" fmla="*/ 1409 w 2288"/>
                <a:gd name="T15" fmla="*/ 1012 h 2598"/>
                <a:gd name="T16" fmla="*/ 1522 w 2288"/>
                <a:gd name="T17" fmla="*/ 978 h 2598"/>
                <a:gd name="T18" fmla="*/ 1526 w 2288"/>
                <a:gd name="T19" fmla="*/ 847 h 2598"/>
                <a:gd name="T20" fmla="*/ 1387 w 2288"/>
                <a:gd name="T21" fmla="*/ 828 h 2598"/>
                <a:gd name="T22" fmla="*/ 1193 w 2288"/>
                <a:gd name="T23" fmla="*/ 584 h 2598"/>
                <a:gd name="T24" fmla="*/ 1375 w 2288"/>
                <a:gd name="T25" fmla="*/ 124 h 2598"/>
                <a:gd name="T26" fmla="*/ 1109 w 2288"/>
                <a:gd name="T27" fmla="*/ 37 h 2598"/>
                <a:gd name="T28" fmla="*/ 1013 w 2288"/>
                <a:gd name="T29" fmla="*/ 570 h 2598"/>
                <a:gd name="T30" fmla="*/ 1056 w 2288"/>
                <a:gd name="T31" fmla="*/ 808 h 2598"/>
                <a:gd name="T32" fmla="*/ 891 w 2288"/>
                <a:gd name="T33" fmla="*/ 784 h 2598"/>
                <a:gd name="T34" fmla="*/ 748 w 2288"/>
                <a:gd name="T35" fmla="*/ 921 h 2598"/>
                <a:gd name="T36" fmla="*/ 899 w 2288"/>
                <a:gd name="T37" fmla="*/ 946 h 2598"/>
                <a:gd name="T38" fmla="*/ 1024 w 2288"/>
                <a:gd name="T39" fmla="*/ 1479 h 2598"/>
                <a:gd name="T40" fmla="*/ 1022 w 2288"/>
                <a:gd name="T41" fmla="*/ 2081 h 2598"/>
                <a:gd name="T42" fmla="*/ 434 w 2288"/>
                <a:gd name="T43" fmla="*/ 1569 h 2598"/>
                <a:gd name="T44" fmla="*/ 395 w 2288"/>
                <a:gd name="T45" fmla="*/ 1470 h 2598"/>
                <a:gd name="T46" fmla="*/ 88 w 2288"/>
                <a:gd name="T47" fmla="*/ 1148 h 2598"/>
                <a:gd name="T48" fmla="*/ 101 w 2288"/>
                <a:gd name="T49" fmla="*/ 1658 h 2598"/>
                <a:gd name="T50" fmla="*/ 906 w 2288"/>
                <a:gd name="T51" fmla="*/ 2228 h 2598"/>
                <a:gd name="T52" fmla="*/ 1177 w 2288"/>
                <a:gd name="T53" fmla="*/ 2500 h 2598"/>
                <a:gd name="T54" fmla="*/ 1223 w 2288"/>
                <a:gd name="T55" fmla="*/ 2405 h 2598"/>
                <a:gd name="T56" fmla="*/ 1273 w 2288"/>
                <a:gd name="T57" fmla="*/ 2328 h 2598"/>
                <a:gd name="T58" fmla="*/ 1280 w 2288"/>
                <a:gd name="T59" fmla="*/ 2234 h 2598"/>
                <a:gd name="T60" fmla="*/ 2094 w 2288"/>
                <a:gd name="T61" fmla="*/ 1624 h 2598"/>
                <a:gd name="T62" fmla="*/ 2274 w 2288"/>
                <a:gd name="T63" fmla="*/ 1517 h 2598"/>
                <a:gd name="T64" fmla="*/ 1065 w 2288"/>
                <a:gd name="T65" fmla="*/ 420 h 2598"/>
                <a:gd name="T66" fmla="*/ 1131 w 2288"/>
                <a:gd name="T67" fmla="*/ 148 h 2598"/>
                <a:gd name="T68" fmla="*/ 1165 w 2288"/>
                <a:gd name="T69" fmla="*/ 430 h 2598"/>
                <a:gd name="T70" fmla="*/ 1065 w 2288"/>
                <a:gd name="T71" fmla="*/ 420 h 2598"/>
                <a:gd name="T72" fmla="*/ 1040 w 2288"/>
                <a:gd name="T73" fmla="*/ 2287 h 2598"/>
                <a:gd name="T74" fmla="*/ 1032 w 2288"/>
                <a:gd name="T75" fmla="*/ 2241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88" h="2598">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27" name="椭圆 26">
              <a:extLst>
                <a:ext uri="{FF2B5EF4-FFF2-40B4-BE49-F238E27FC236}">
                  <a16:creationId xmlns:a16="http://schemas.microsoft.com/office/drawing/2014/main" id="{1245C2D4-1D1F-4054-AA8D-0056795B5F10}"/>
                </a:ext>
              </a:extLst>
            </p:cNvPr>
            <p:cNvSpPr/>
            <p:nvPr/>
          </p:nvSpPr>
          <p:spPr>
            <a:xfrm>
              <a:off x="3548834" y="4587784"/>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8" name="任意多边形: 形状 161">
              <a:extLst>
                <a:ext uri="{FF2B5EF4-FFF2-40B4-BE49-F238E27FC236}">
                  <a16:creationId xmlns:a16="http://schemas.microsoft.com/office/drawing/2014/main" id="{99324B5B-8836-4F39-987A-101424089A4C}"/>
                </a:ext>
              </a:extLst>
            </p:cNvPr>
            <p:cNvSpPr>
              <a:spLocks/>
            </p:cNvSpPr>
            <p:nvPr/>
          </p:nvSpPr>
          <p:spPr bwMode="auto">
            <a:xfrm>
              <a:off x="3705502" y="4738859"/>
              <a:ext cx="176520" cy="179973"/>
            </a:xfrm>
            <a:custGeom>
              <a:avLst/>
              <a:gdLst>
                <a:gd name="T0" fmla="*/ 2828 w 2998"/>
                <a:gd name="T1" fmla="*/ 429 h 3061"/>
                <a:gd name="T2" fmla="*/ 2756 w 2998"/>
                <a:gd name="T3" fmla="*/ 347 h 3061"/>
                <a:gd name="T4" fmla="*/ 1526 w 2998"/>
                <a:gd name="T5" fmla="*/ 5 h 3061"/>
                <a:gd name="T6" fmla="*/ 1472 w 2998"/>
                <a:gd name="T7" fmla="*/ 5 h 3061"/>
                <a:gd name="T8" fmla="*/ 242 w 2998"/>
                <a:gd name="T9" fmla="*/ 347 h 3061"/>
                <a:gd name="T10" fmla="*/ 170 w 2998"/>
                <a:gd name="T11" fmla="*/ 429 h 3061"/>
                <a:gd name="T12" fmla="*/ 418 w 2998"/>
                <a:gd name="T13" fmla="*/ 2295 h 3061"/>
                <a:gd name="T14" fmla="*/ 1476 w 2998"/>
                <a:gd name="T15" fmla="*/ 3058 h 3061"/>
                <a:gd name="T16" fmla="*/ 1499 w 2998"/>
                <a:gd name="T17" fmla="*/ 3061 h 3061"/>
                <a:gd name="T18" fmla="*/ 1522 w 2998"/>
                <a:gd name="T19" fmla="*/ 3058 h 3061"/>
                <a:gd name="T20" fmla="*/ 2580 w 2998"/>
                <a:gd name="T21" fmla="*/ 2295 h 3061"/>
                <a:gd name="T22" fmla="*/ 2828 w 2998"/>
                <a:gd name="T23" fmla="*/ 429 h 3061"/>
                <a:gd name="T24" fmla="*/ 2401 w 2998"/>
                <a:gd name="T25" fmla="*/ 2171 h 3061"/>
                <a:gd name="T26" fmla="*/ 1498 w 2998"/>
                <a:gd name="T27" fmla="*/ 2824 h 3061"/>
                <a:gd name="T28" fmla="*/ 1498 w 2998"/>
                <a:gd name="T29" fmla="*/ 1531 h 3061"/>
                <a:gd name="T30" fmla="*/ 381 w 2998"/>
                <a:gd name="T31" fmla="*/ 1531 h 3061"/>
                <a:gd name="T32" fmla="*/ 386 w 2998"/>
                <a:gd name="T33" fmla="*/ 547 h 3061"/>
                <a:gd name="T34" fmla="*/ 1498 w 2998"/>
                <a:gd name="T35" fmla="*/ 238 h 3061"/>
                <a:gd name="T36" fmla="*/ 1498 w 2998"/>
                <a:gd name="T37" fmla="*/ 1531 h 3061"/>
                <a:gd name="T38" fmla="*/ 2614 w 2998"/>
                <a:gd name="T39" fmla="*/ 1531 h 3061"/>
                <a:gd name="T40" fmla="*/ 2401 w 2998"/>
                <a:gd name="T41" fmla="*/ 2171 h 30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98" h="3061">
                  <a:moveTo>
                    <a:pt x="2828" y="429"/>
                  </a:moveTo>
                  <a:cubicBezTo>
                    <a:pt x="2822" y="390"/>
                    <a:pt x="2794" y="357"/>
                    <a:pt x="2756" y="347"/>
                  </a:cubicBezTo>
                  <a:lnTo>
                    <a:pt x="1526" y="5"/>
                  </a:lnTo>
                  <a:cubicBezTo>
                    <a:pt x="1508" y="0"/>
                    <a:pt x="1490" y="0"/>
                    <a:pt x="1472" y="5"/>
                  </a:cubicBezTo>
                  <a:lnTo>
                    <a:pt x="242" y="347"/>
                  </a:lnTo>
                  <a:cubicBezTo>
                    <a:pt x="204" y="357"/>
                    <a:pt x="176" y="390"/>
                    <a:pt x="170" y="429"/>
                  </a:cubicBezTo>
                  <a:cubicBezTo>
                    <a:pt x="163" y="481"/>
                    <a:pt x="0" y="1693"/>
                    <a:pt x="418" y="2295"/>
                  </a:cubicBezTo>
                  <a:cubicBezTo>
                    <a:pt x="835" y="2898"/>
                    <a:pt x="1450" y="3052"/>
                    <a:pt x="1476" y="3058"/>
                  </a:cubicBezTo>
                  <a:cubicBezTo>
                    <a:pt x="1483" y="3060"/>
                    <a:pt x="1491" y="3061"/>
                    <a:pt x="1499" y="3061"/>
                  </a:cubicBezTo>
                  <a:cubicBezTo>
                    <a:pt x="1507" y="3061"/>
                    <a:pt x="1515" y="3060"/>
                    <a:pt x="1522" y="3058"/>
                  </a:cubicBezTo>
                  <a:cubicBezTo>
                    <a:pt x="1548" y="3052"/>
                    <a:pt x="2164" y="2898"/>
                    <a:pt x="2580" y="2295"/>
                  </a:cubicBezTo>
                  <a:cubicBezTo>
                    <a:pt x="2998" y="1693"/>
                    <a:pt x="2835" y="481"/>
                    <a:pt x="2828" y="429"/>
                  </a:cubicBezTo>
                  <a:close/>
                  <a:moveTo>
                    <a:pt x="2401" y="2171"/>
                  </a:moveTo>
                  <a:cubicBezTo>
                    <a:pt x="2039" y="2693"/>
                    <a:pt x="1498" y="2824"/>
                    <a:pt x="1498" y="2824"/>
                  </a:cubicBezTo>
                  <a:lnTo>
                    <a:pt x="1498" y="1531"/>
                  </a:lnTo>
                  <a:lnTo>
                    <a:pt x="381" y="1531"/>
                  </a:lnTo>
                  <a:cubicBezTo>
                    <a:pt x="316" y="1046"/>
                    <a:pt x="386" y="547"/>
                    <a:pt x="386" y="547"/>
                  </a:cubicBezTo>
                  <a:lnTo>
                    <a:pt x="1498" y="238"/>
                  </a:lnTo>
                  <a:lnTo>
                    <a:pt x="1498" y="1531"/>
                  </a:lnTo>
                  <a:lnTo>
                    <a:pt x="2614" y="1531"/>
                  </a:lnTo>
                  <a:cubicBezTo>
                    <a:pt x="2582" y="1767"/>
                    <a:pt x="2519" y="2000"/>
                    <a:pt x="2401" y="2171"/>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29" name="椭圆 28">
              <a:extLst>
                <a:ext uri="{FF2B5EF4-FFF2-40B4-BE49-F238E27FC236}">
                  <a16:creationId xmlns:a16="http://schemas.microsoft.com/office/drawing/2014/main" id="{594B671C-5953-4DF5-94CA-70500F7E9BE9}"/>
                </a:ext>
              </a:extLst>
            </p:cNvPr>
            <p:cNvSpPr/>
            <p:nvPr/>
          </p:nvSpPr>
          <p:spPr>
            <a:xfrm>
              <a:off x="6378530" y="4574832"/>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0" name="任意多边形: 形状 162">
              <a:extLst>
                <a:ext uri="{FF2B5EF4-FFF2-40B4-BE49-F238E27FC236}">
                  <a16:creationId xmlns:a16="http://schemas.microsoft.com/office/drawing/2014/main" id="{09B08A74-FC0A-40BD-AA12-B09B7BCD3182}"/>
                </a:ext>
              </a:extLst>
            </p:cNvPr>
            <p:cNvSpPr>
              <a:spLocks/>
            </p:cNvSpPr>
            <p:nvPr/>
          </p:nvSpPr>
          <p:spPr bwMode="auto">
            <a:xfrm>
              <a:off x="6533472" y="4745772"/>
              <a:ext cx="179973" cy="177806"/>
            </a:xfrm>
            <a:custGeom>
              <a:avLst/>
              <a:gdLst>
                <a:gd name="T0" fmla="*/ 3860 w 3968"/>
                <a:gd name="T1" fmla="*/ 426 h 3926"/>
                <a:gd name="T2" fmla="*/ 3542 w 3968"/>
                <a:gd name="T3" fmla="*/ 108 h 3926"/>
                <a:gd name="T4" fmla="*/ 3371 w 3968"/>
                <a:gd name="T5" fmla="*/ 37 h 3926"/>
                <a:gd name="T6" fmla="*/ 1949 w 3968"/>
                <a:gd name="T7" fmla="*/ 27 h 3926"/>
                <a:gd name="T8" fmla="*/ 1949 w 3968"/>
                <a:gd name="T9" fmla="*/ 3926 h 3926"/>
                <a:gd name="T10" fmla="*/ 3595 w 3968"/>
                <a:gd name="T11" fmla="*/ 932 h 3926"/>
                <a:gd name="T12" fmla="*/ 3952 w 3968"/>
                <a:gd name="T13" fmla="*/ 487 h 3926"/>
                <a:gd name="T14" fmla="*/ 3019 w 3968"/>
                <a:gd name="T15" fmla="*/ 807 h 3926"/>
                <a:gd name="T16" fmla="*/ 3342 w 3968"/>
                <a:gd name="T17" fmla="*/ 349 h 3926"/>
                <a:gd name="T18" fmla="*/ 2483 w 3968"/>
                <a:gd name="T19" fmla="*/ 1976 h 3926"/>
                <a:gd name="T20" fmla="*/ 1416 w 3968"/>
                <a:gd name="T21" fmla="*/ 1976 h 3926"/>
                <a:gd name="T22" fmla="*/ 2273 w 3968"/>
                <a:gd name="T23" fmla="*/ 1553 h 3926"/>
                <a:gd name="T24" fmla="*/ 1949 w 3968"/>
                <a:gd name="T25" fmla="*/ 1686 h 3926"/>
                <a:gd name="T26" fmla="*/ 1949 w 3968"/>
                <a:gd name="T27" fmla="*/ 2267 h 3926"/>
                <a:gd name="T28" fmla="*/ 2225 w 3968"/>
                <a:gd name="T29" fmla="*/ 1885 h 3926"/>
                <a:gd name="T30" fmla="*/ 2483 w 3968"/>
                <a:gd name="T31" fmla="*/ 1976 h 3926"/>
                <a:gd name="T32" fmla="*/ 1949 w 3968"/>
                <a:gd name="T33" fmla="*/ 1243 h 3926"/>
                <a:gd name="T34" fmla="*/ 1949 w 3968"/>
                <a:gd name="T35" fmla="*/ 2710 h 3926"/>
                <a:gd name="T36" fmla="*/ 2551 w 3968"/>
                <a:gd name="T37" fmla="*/ 1558 h 3926"/>
                <a:gd name="T38" fmla="*/ 3116 w 3968"/>
                <a:gd name="T39" fmla="*/ 1976 h 3926"/>
                <a:gd name="T40" fmla="*/ 783 w 3968"/>
                <a:gd name="T41" fmla="*/ 1976 h 3926"/>
                <a:gd name="T42" fmla="*/ 2723 w 3968"/>
                <a:gd name="T43" fmla="*/ 1104 h 3926"/>
                <a:gd name="T44" fmla="*/ 3699 w 3968"/>
                <a:gd name="T45" fmla="*/ 1976 h 3926"/>
                <a:gd name="T46" fmla="*/ 200 w 3968"/>
                <a:gd name="T47" fmla="*/ 1976 h 3926"/>
                <a:gd name="T48" fmla="*/ 2900 w 3968"/>
                <a:gd name="T49" fmla="*/ 509 h 3926"/>
                <a:gd name="T50" fmla="*/ 2819 w 3968"/>
                <a:gd name="T51" fmla="*/ 630 h 3926"/>
                <a:gd name="T52" fmla="*/ 1949 w 3968"/>
                <a:gd name="T53" fmla="*/ 609 h 3926"/>
                <a:gd name="T54" fmla="*/ 1949 w 3968"/>
                <a:gd name="T55" fmla="*/ 3343 h 3926"/>
                <a:gd name="T56" fmla="*/ 3036 w 3968"/>
                <a:gd name="T57" fmla="*/ 1148 h 3926"/>
                <a:gd name="T58" fmla="*/ 3408 w 3968"/>
                <a:gd name="T59" fmla="*/ 1119 h 3926"/>
                <a:gd name="T60" fmla="*/ 3699 w 3968"/>
                <a:gd name="T61" fmla="*/ 1976 h 3926"/>
                <a:gd name="T62" fmla="*/ 3161 w 3968"/>
                <a:gd name="T63" fmla="*/ 948 h 3926"/>
                <a:gd name="T64" fmla="*/ 3619 w 3968"/>
                <a:gd name="T65" fmla="*/ 626 h 3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68" h="3926">
                  <a:moveTo>
                    <a:pt x="3952" y="487"/>
                  </a:moveTo>
                  <a:cubicBezTo>
                    <a:pt x="3937" y="450"/>
                    <a:pt x="3900" y="426"/>
                    <a:pt x="3860" y="426"/>
                  </a:cubicBezTo>
                  <a:lnTo>
                    <a:pt x="3542" y="426"/>
                  </a:lnTo>
                  <a:lnTo>
                    <a:pt x="3542" y="108"/>
                  </a:lnTo>
                  <a:cubicBezTo>
                    <a:pt x="3542" y="67"/>
                    <a:pt x="3518" y="31"/>
                    <a:pt x="3480" y="15"/>
                  </a:cubicBezTo>
                  <a:cubicBezTo>
                    <a:pt x="3443" y="0"/>
                    <a:pt x="3400" y="8"/>
                    <a:pt x="3371" y="37"/>
                  </a:cubicBezTo>
                  <a:lnTo>
                    <a:pt x="3044" y="364"/>
                  </a:lnTo>
                  <a:cubicBezTo>
                    <a:pt x="2732" y="151"/>
                    <a:pt x="2355" y="27"/>
                    <a:pt x="1949" y="27"/>
                  </a:cubicBezTo>
                  <a:cubicBezTo>
                    <a:pt x="874" y="27"/>
                    <a:pt x="0" y="901"/>
                    <a:pt x="0" y="1976"/>
                  </a:cubicBezTo>
                  <a:cubicBezTo>
                    <a:pt x="0" y="3052"/>
                    <a:pt x="874" y="3926"/>
                    <a:pt x="1949" y="3926"/>
                  </a:cubicBezTo>
                  <a:cubicBezTo>
                    <a:pt x="3024" y="3926"/>
                    <a:pt x="3899" y="3052"/>
                    <a:pt x="3899" y="1976"/>
                  </a:cubicBezTo>
                  <a:cubicBezTo>
                    <a:pt x="3899" y="1593"/>
                    <a:pt x="3787" y="1234"/>
                    <a:pt x="3595" y="932"/>
                  </a:cubicBezTo>
                  <a:lnTo>
                    <a:pt x="3931" y="596"/>
                  </a:lnTo>
                  <a:cubicBezTo>
                    <a:pt x="3959" y="568"/>
                    <a:pt x="3968" y="525"/>
                    <a:pt x="3952" y="487"/>
                  </a:cubicBezTo>
                  <a:close/>
                  <a:moveTo>
                    <a:pt x="3342" y="484"/>
                  </a:moveTo>
                  <a:lnTo>
                    <a:pt x="3019" y="807"/>
                  </a:lnTo>
                  <a:lnTo>
                    <a:pt x="3019" y="672"/>
                  </a:lnTo>
                  <a:lnTo>
                    <a:pt x="3342" y="349"/>
                  </a:lnTo>
                  <a:lnTo>
                    <a:pt x="3342" y="484"/>
                  </a:lnTo>
                  <a:close/>
                  <a:moveTo>
                    <a:pt x="2483" y="1976"/>
                  </a:moveTo>
                  <a:cubicBezTo>
                    <a:pt x="2483" y="2271"/>
                    <a:pt x="2243" y="2510"/>
                    <a:pt x="1949" y="2510"/>
                  </a:cubicBezTo>
                  <a:cubicBezTo>
                    <a:pt x="1655" y="2510"/>
                    <a:pt x="1416" y="2271"/>
                    <a:pt x="1416" y="1976"/>
                  </a:cubicBezTo>
                  <a:cubicBezTo>
                    <a:pt x="1416" y="1682"/>
                    <a:pt x="1655" y="1443"/>
                    <a:pt x="1949" y="1443"/>
                  </a:cubicBezTo>
                  <a:cubicBezTo>
                    <a:pt x="2071" y="1443"/>
                    <a:pt x="2184" y="1484"/>
                    <a:pt x="2273" y="1553"/>
                  </a:cubicBezTo>
                  <a:lnTo>
                    <a:pt x="2099" y="1728"/>
                  </a:lnTo>
                  <a:cubicBezTo>
                    <a:pt x="2055" y="1702"/>
                    <a:pt x="2004" y="1686"/>
                    <a:pt x="1949" y="1686"/>
                  </a:cubicBezTo>
                  <a:cubicBezTo>
                    <a:pt x="1790" y="1686"/>
                    <a:pt x="1659" y="1817"/>
                    <a:pt x="1659" y="1976"/>
                  </a:cubicBezTo>
                  <a:cubicBezTo>
                    <a:pt x="1659" y="2136"/>
                    <a:pt x="1790" y="2267"/>
                    <a:pt x="1949" y="2267"/>
                  </a:cubicBezTo>
                  <a:cubicBezTo>
                    <a:pt x="2109" y="2267"/>
                    <a:pt x="2239" y="2136"/>
                    <a:pt x="2239" y="1976"/>
                  </a:cubicBezTo>
                  <a:cubicBezTo>
                    <a:pt x="2239" y="1944"/>
                    <a:pt x="2234" y="1914"/>
                    <a:pt x="2225" y="1885"/>
                  </a:cubicBezTo>
                  <a:lnTo>
                    <a:pt x="2407" y="1703"/>
                  </a:lnTo>
                  <a:cubicBezTo>
                    <a:pt x="2455" y="1783"/>
                    <a:pt x="2483" y="1876"/>
                    <a:pt x="2483" y="1976"/>
                  </a:cubicBezTo>
                  <a:close/>
                  <a:moveTo>
                    <a:pt x="2416" y="1411"/>
                  </a:moveTo>
                  <a:cubicBezTo>
                    <a:pt x="2289" y="1306"/>
                    <a:pt x="2126" y="1243"/>
                    <a:pt x="1949" y="1243"/>
                  </a:cubicBezTo>
                  <a:cubicBezTo>
                    <a:pt x="1545" y="1243"/>
                    <a:pt x="1216" y="1572"/>
                    <a:pt x="1216" y="1976"/>
                  </a:cubicBezTo>
                  <a:cubicBezTo>
                    <a:pt x="1216" y="2381"/>
                    <a:pt x="1545" y="2710"/>
                    <a:pt x="1949" y="2710"/>
                  </a:cubicBezTo>
                  <a:cubicBezTo>
                    <a:pt x="2354" y="2710"/>
                    <a:pt x="2683" y="2381"/>
                    <a:pt x="2683" y="1976"/>
                  </a:cubicBezTo>
                  <a:cubicBezTo>
                    <a:pt x="2683" y="1821"/>
                    <a:pt x="2634" y="1677"/>
                    <a:pt x="2551" y="1558"/>
                  </a:cubicBezTo>
                  <a:lnTo>
                    <a:pt x="2861" y="1249"/>
                  </a:lnTo>
                  <a:cubicBezTo>
                    <a:pt x="3020" y="1448"/>
                    <a:pt x="3116" y="1701"/>
                    <a:pt x="3116" y="1976"/>
                  </a:cubicBezTo>
                  <a:cubicBezTo>
                    <a:pt x="3116" y="2620"/>
                    <a:pt x="2593" y="3143"/>
                    <a:pt x="1949" y="3143"/>
                  </a:cubicBezTo>
                  <a:cubicBezTo>
                    <a:pt x="1306" y="3143"/>
                    <a:pt x="783" y="2620"/>
                    <a:pt x="783" y="1976"/>
                  </a:cubicBezTo>
                  <a:cubicBezTo>
                    <a:pt x="783" y="1333"/>
                    <a:pt x="1306" y="809"/>
                    <a:pt x="1949" y="809"/>
                  </a:cubicBezTo>
                  <a:cubicBezTo>
                    <a:pt x="2246" y="809"/>
                    <a:pt x="2517" y="921"/>
                    <a:pt x="2723" y="1104"/>
                  </a:cubicBezTo>
                  <a:lnTo>
                    <a:pt x="2416" y="1411"/>
                  </a:lnTo>
                  <a:close/>
                  <a:moveTo>
                    <a:pt x="3699" y="1976"/>
                  </a:moveTo>
                  <a:cubicBezTo>
                    <a:pt x="3699" y="2941"/>
                    <a:pt x="2914" y="3726"/>
                    <a:pt x="1949" y="3726"/>
                  </a:cubicBezTo>
                  <a:cubicBezTo>
                    <a:pt x="985" y="3726"/>
                    <a:pt x="200" y="2941"/>
                    <a:pt x="200" y="1976"/>
                  </a:cubicBezTo>
                  <a:cubicBezTo>
                    <a:pt x="200" y="1012"/>
                    <a:pt x="985" y="227"/>
                    <a:pt x="1949" y="227"/>
                  </a:cubicBezTo>
                  <a:cubicBezTo>
                    <a:pt x="2300" y="227"/>
                    <a:pt x="2626" y="331"/>
                    <a:pt x="2900" y="509"/>
                  </a:cubicBezTo>
                  <a:lnTo>
                    <a:pt x="2849" y="560"/>
                  </a:lnTo>
                  <a:cubicBezTo>
                    <a:pt x="2830" y="578"/>
                    <a:pt x="2819" y="604"/>
                    <a:pt x="2819" y="630"/>
                  </a:cubicBezTo>
                  <a:lnTo>
                    <a:pt x="2819" y="923"/>
                  </a:lnTo>
                  <a:cubicBezTo>
                    <a:pt x="2583" y="727"/>
                    <a:pt x="2280" y="609"/>
                    <a:pt x="1949" y="609"/>
                  </a:cubicBezTo>
                  <a:cubicBezTo>
                    <a:pt x="1196" y="609"/>
                    <a:pt x="583" y="1223"/>
                    <a:pt x="583" y="1976"/>
                  </a:cubicBezTo>
                  <a:cubicBezTo>
                    <a:pt x="583" y="2730"/>
                    <a:pt x="1196" y="3343"/>
                    <a:pt x="1949" y="3343"/>
                  </a:cubicBezTo>
                  <a:cubicBezTo>
                    <a:pt x="2703" y="3343"/>
                    <a:pt x="3316" y="2730"/>
                    <a:pt x="3316" y="1976"/>
                  </a:cubicBezTo>
                  <a:cubicBezTo>
                    <a:pt x="3316" y="1665"/>
                    <a:pt x="3212" y="1378"/>
                    <a:pt x="3036" y="1148"/>
                  </a:cubicBezTo>
                  <a:lnTo>
                    <a:pt x="3337" y="1148"/>
                  </a:lnTo>
                  <a:cubicBezTo>
                    <a:pt x="3364" y="1148"/>
                    <a:pt x="3389" y="1138"/>
                    <a:pt x="3408" y="1119"/>
                  </a:cubicBezTo>
                  <a:lnTo>
                    <a:pt x="3450" y="1078"/>
                  </a:lnTo>
                  <a:cubicBezTo>
                    <a:pt x="3608" y="1341"/>
                    <a:pt x="3699" y="1648"/>
                    <a:pt x="3699" y="1976"/>
                  </a:cubicBezTo>
                  <a:close/>
                  <a:moveTo>
                    <a:pt x="3296" y="948"/>
                  </a:moveTo>
                  <a:lnTo>
                    <a:pt x="3161" y="948"/>
                  </a:lnTo>
                  <a:lnTo>
                    <a:pt x="3483" y="626"/>
                  </a:lnTo>
                  <a:lnTo>
                    <a:pt x="3619" y="626"/>
                  </a:lnTo>
                  <a:lnTo>
                    <a:pt x="3296" y="948"/>
                  </a:ln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1" name="椭圆 30">
              <a:extLst>
                <a:ext uri="{FF2B5EF4-FFF2-40B4-BE49-F238E27FC236}">
                  <a16:creationId xmlns:a16="http://schemas.microsoft.com/office/drawing/2014/main" id="{A2B8F07B-C140-4320-A2C4-F6F4D23877CB}"/>
                </a:ext>
              </a:extLst>
            </p:cNvPr>
            <p:cNvSpPr/>
            <p:nvPr/>
          </p:nvSpPr>
          <p:spPr>
            <a:xfrm>
              <a:off x="9208227" y="4584423"/>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2" name="任意多边形: 形状 164">
              <a:extLst>
                <a:ext uri="{FF2B5EF4-FFF2-40B4-BE49-F238E27FC236}">
                  <a16:creationId xmlns:a16="http://schemas.microsoft.com/office/drawing/2014/main" id="{2CF0A29F-68D5-4535-842F-761FBF16BAAE}"/>
                </a:ext>
              </a:extLst>
            </p:cNvPr>
            <p:cNvSpPr>
              <a:spLocks/>
            </p:cNvSpPr>
            <p:nvPr/>
          </p:nvSpPr>
          <p:spPr bwMode="auto">
            <a:xfrm>
              <a:off x="9376339" y="4735498"/>
              <a:ext cx="153634" cy="179973"/>
            </a:xfrm>
            <a:custGeom>
              <a:avLst/>
              <a:gdLst>
                <a:gd name="T0" fmla="*/ 4616 w 5568"/>
                <a:gd name="T1" fmla="*/ 2260 h 6532"/>
                <a:gd name="T2" fmla="*/ 964 w 5568"/>
                <a:gd name="T3" fmla="*/ 2260 h 6532"/>
                <a:gd name="T4" fmla="*/ 2784 w 5568"/>
                <a:gd name="T5" fmla="*/ 545 h 6532"/>
                <a:gd name="T6" fmla="*/ 4434 w 5568"/>
                <a:gd name="T7" fmla="*/ 1589 h 6532"/>
                <a:gd name="T8" fmla="*/ 4796 w 5568"/>
                <a:gd name="T9" fmla="*/ 1718 h 6532"/>
                <a:gd name="T10" fmla="*/ 4926 w 5568"/>
                <a:gd name="T11" fmla="*/ 1356 h 6532"/>
                <a:gd name="T12" fmla="*/ 2784 w 5568"/>
                <a:gd name="T13" fmla="*/ 0 h 6532"/>
                <a:gd name="T14" fmla="*/ 416 w 5568"/>
                <a:gd name="T15" fmla="*/ 2425 h 6532"/>
                <a:gd name="T16" fmla="*/ 0 w 5568"/>
                <a:gd name="T17" fmla="*/ 3210 h 6532"/>
                <a:gd name="T18" fmla="*/ 0 w 5568"/>
                <a:gd name="T19" fmla="*/ 5581 h 6532"/>
                <a:gd name="T20" fmla="*/ 951 w 5568"/>
                <a:gd name="T21" fmla="*/ 6532 h 6532"/>
                <a:gd name="T22" fmla="*/ 4615 w 5568"/>
                <a:gd name="T23" fmla="*/ 6532 h 6532"/>
                <a:gd name="T24" fmla="*/ 5566 w 5568"/>
                <a:gd name="T25" fmla="*/ 5581 h 6532"/>
                <a:gd name="T26" fmla="*/ 5566 w 5568"/>
                <a:gd name="T27" fmla="*/ 3210 h 6532"/>
                <a:gd name="T28" fmla="*/ 4616 w 5568"/>
                <a:gd name="T29" fmla="*/ 2260 h 6532"/>
                <a:gd name="T30" fmla="*/ 5023 w 5568"/>
                <a:gd name="T31" fmla="*/ 5582 h 6532"/>
                <a:gd name="T32" fmla="*/ 4616 w 5568"/>
                <a:gd name="T33" fmla="*/ 5989 h 6532"/>
                <a:gd name="T34" fmla="*/ 952 w 5568"/>
                <a:gd name="T35" fmla="*/ 5989 h 6532"/>
                <a:gd name="T36" fmla="*/ 546 w 5568"/>
                <a:gd name="T37" fmla="*/ 5582 h 6532"/>
                <a:gd name="T38" fmla="*/ 546 w 5568"/>
                <a:gd name="T39" fmla="*/ 3210 h 6532"/>
                <a:gd name="T40" fmla="*/ 952 w 5568"/>
                <a:gd name="T41" fmla="*/ 2804 h 6532"/>
                <a:gd name="T42" fmla="*/ 4616 w 5568"/>
                <a:gd name="T43" fmla="*/ 2804 h 6532"/>
                <a:gd name="T44" fmla="*/ 5023 w 5568"/>
                <a:gd name="T45" fmla="*/ 3210 h 6532"/>
                <a:gd name="T46" fmla="*/ 5023 w 5568"/>
                <a:gd name="T47" fmla="*/ 5582 h 6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568" h="6532">
                  <a:moveTo>
                    <a:pt x="4616" y="2260"/>
                  </a:moveTo>
                  <a:lnTo>
                    <a:pt x="964" y="2260"/>
                  </a:lnTo>
                  <a:cubicBezTo>
                    <a:pt x="1020" y="1305"/>
                    <a:pt x="1815" y="545"/>
                    <a:pt x="2784" y="545"/>
                  </a:cubicBezTo>
                  <a:cubicBezTo>
                    <a:pt x="3486" y="545"/>
                    <a:pt x="4134" y="954"/>
                    <a:pt x="4434" y="1589"/>
                  </a:cubicBezTo>
                  <a:cubicBezTo>
                    <a:pt x="4498" y="1725"/>
                    <a:pt x="4660" y="1782"/>
                    <a:pt x="4796" y="1718"/>
                  </a:cubicBezTo>
                  <a:cubicBezTo>
                    <a:pt x="4932" y="1654"/>
                    <a:pt x="4990" y="1492"/>
                    <a:pt x="4926" y="1356"/>
                  </a:cubicBezTo>
                  <a:cubicBezTo>
                    <a:pt x="4535" y="532"/>
                    <a:pt x="3707" y="0"/>
                    <a:pt x="2784" y="0"/>
                  </a:cubicBezTo>
                  <a:cubicBezTo>
                    <a:pt x="819" y="0"/>
                    <a:pt x="383" y="1845"/>
                    <a:pt x="416" y="2425"/>
                  </a:cubicBezTo>
                  <a:cubicBezTo>
                    <a:pt x="416" y="2425"/>
                    <a:pt x="0" y="2640"/>
                    <a:pt x="0" y="3210"/>
                  </a:cubicBezTo>
                  <a:lnTo>
                    <a:pt x="0" y="5581"/>
                  </a:lnTo>
                  <a:cubicBezTo>
                    <a:pt x="0" y="6105"/>
                    <a:pt x="427" y="6532"/>
                    <a:pt x="951" y="6532"/>
                  </a:cubicBezTo>
                  <a:lnTo>
                    <a:pt x="4615" y="6532"/>
                  </a:lnTo>
                  <a:cubicBezTo>
                    <a:pt x="5139" y="6532"/>
                    <a:pt x="5566" y="6105"/>
                    <a:pt x="5566" y="5581"/>
                  </a:cubicBezTo>
                  <a:lnTo>
                    <a:pt x="5566" y="3210"/>
                  </a:lnTo>
                  <a:cubicBezTo>
                    <a:pt x="5568" y="2686"/>
                    <a:pt x="5142" y="2260"/>
                    <a:pt x="4616" y="2260"/>
                  </a:cubicBezTo>
                  <a:close/>
                  <a:moveTo>
                    <a:pt x="5023" y="5582"/>
                  </a:moveTo>
                  <a:cubicBezTo>
                    <a:pt x="5023" y="5806"/>
                    <a:pt x="4840" y="5989"/>
                    <a:pt x="4616" y="5989"/>
                  </a:cubicBezTo>
                  <a:lnTo>
                    <a:pt x="952" y="5989"/>
                  </a:lnTo>
                  <a:cubicBezTo>
                    <a:pt x="728" y="5989"/>
                    <a:pt x="546" y="5806"/>
                    <a:pt x="546" y="5582"/>
                  </a:cubicBezTo>
                  <a:lnTo>
                    <a:pt x="546" y="3210"/>
                  </a:lnTo>
                  <a:cubicBezTo>
                    <a:pt x="546" y="2986"/>
                    <a:pt x="728" y="2804"/>
                    <a:pt x="952" y="2804"/>
                  </a:cubicBezTo>
                  <a:lnTo>
                    <a:pt x="4616" y="2804"/>
                  </a:lnTo>
                  <a:cubicBezTo>
                    <a:pt x="4840" y="2804"/>
                    <a:pt x="5023" y="2986"/>
                    <a:pt x="5023" y="3210"/>
                  </a:cubicBezTo>
                  <a:lnTo>
                    <a:pt x="5023" y="5582"/>
                  </a:ln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3" name="箭头: 五边形 3">
              <a:extLst>
                <a:ext uri="{FF2B5EF4-FFF2-40B4-BE49-F238E27FC236}">
                  <a16:creationId xmlns:a16="http://schemas.microsoft.com/office/drawing/2014/main" id="{AB86F95D-4D69-475F-B0CE-DF92F203B964}"/>
                </a:ext>
              </a:extLst>
            </p:cNvPr>
            <p:cNvSpPr/>
            <p:nvPr/>
          </p:nvSpPr>
          <p:spPr>
            <a:xfrm>
              <a:off x="719138" y="3501008"/>
              <a:ext cx="9288000" cy="152456"/>
            </a:xfrm>
            <a:prstGeom prst="homePlate">
              <a:avLst/>
            </a:prstGeom>
            <a:solidFill>
              <a:schemeClr val="accent2"/>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4" name="椭圆 33">
              <a:extLst>
                <a:ext uri="{FF2B5EF4-FFF2-40B4-BE49-F238E27FC236}">
                  <a16:creationId xmlns:a16="http://schemas.microsoft.com/office/drawing/2014/main" id="{A8745C2E-15BE-4112-B578-E2ABC75868D7}"/>
                </a:ext>
              </a:extLst>
            </p:cNvPr>
            <p:cNvSpPr/>
            <p:nvPr/>
          </p:nvSpPr>
          <p:spPr>
            <a:xfrm>
              <a:off x="769370" y="3379932"/>
              <a:ext cx="389394" cy="389394"/>
            </a:xfrm>
            <a:prstGeom prst="ellipse">
              <a:avLst/>
            </a:prstGeom>
            <a:solidFill>
              <a:schemeClr val="bg1"/>
            </a:solid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normAutofit fontScale="92500" lnSpcReduction="200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15686"/>
                  </a:solidFill>
                  <a:effectLst/>
                  <a:uLnTx/>
                  <a:uFillTx/>
                  <a:latin typeface="Impact" panose="020B0806030902050204" pitchFamily="34" charset="0"/>
                  <a:ea typeface="微软雅黑"/>
                  <a:cs typeface="+mn-cs"/>
                </a:rPr>
                <a:t>1</a:t>
              </a:r>
            </a:p>
          </p:txBody>
        </p:sp>
        <p:sp>
          <p:nvSpPr>
            <p:cNvPr id="35" name="椭圆 34">
              <a:extLst>
                <a:ext uri="{FF2B5EF4-FFF2-40B4-BE49-F238E27FC236}">
                  <a16:creationId xmlns:a16="http://schemas.microsoft.com/office/drawing/2014/main" id="{37272363-84FB-405F-A598-F483DC33B337}"/>
                </a:ext>
              </a:extLst>
            </p:cNvPr>
            <p:cNvSpPr/>
            <p:nvPr/>
          </p:nvSpPr>
          <p:spPr>
            <a:xfrm>
              <a:off x="3599066" y="3379932"/>
              <a:ext cx="389394" cy="389394"/>
            </a:xfrm>
            <a:prstGeom prst="ellipse">
              <a:avLst/>
            </a:prstGeom>
            <a:solidFill>
              <a:schemeClr val="bg1"/>
            </a:solid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normAutofit fontScale="92500" lnSpcReduction="200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15686"/>
                  </a:solidFill>
                  <a:effectLst/>
                  <a:uLnTx/>
                  <a:uFillTx/>
                  <a:latin typeface="Impact" panose="020B0806030902050204" pitchFamily="34" charset="0"/>
                  <a:ea typeface="微软雅黑"/>
                  <a:cs typeface="+mn-cs"/>
                </a:rPr>
                <a:t>3</a:t>
              </a:r>
              <a:endParaRPr kumimoji="0" lang="en-US" sz="1800" b="0" i="0" u="none" strike="noStrike" kern="1200" cap="none" spc="0" normalizeH="0" baseline="0" noProof="0" dirty="0">
                <a:ln>
                  <a:noFill/>
                </a:ln>
                <a:solidFill>
                  <a:srgbClr val="115686"/>
                </a:solidFill>
                <a:effectLst/>
                <a:uLnTx/>
                <a:uFillTx/>
                <a:latin typeface="Impact" panose="020B0806030902050204" pitchFamily="34" charset="0"/>
                <a:ea typeface="微软雅黑"/>
                <a:cs typeface="+mn-cs"/>
              </a:endParaRPr>
            </a:p>
          </p:txBody>
        </p:sp>
        <p:sp>
          <p:nvSpPr>
            <p:cNvPr id="36" name="椭圆 35">
              <a:extLst>
                <a:ext uri="{FF2B5EF4-FFF2-40B4-BE49-F238E27FC236}">
                  <a16:creationId xmlns:a16="http://schemas.microsoft.com/office/drawing/2014/main" id="{C7DA4C47-BA6A-4969-AF5E-07AB11FF6520}"/>
                </a:ext>
              </a:extLst>
            </p:cNvPr>
            <p:cNvSpPr/>
            <p:nvPr/>
          </p:nvSpPr>
          <p:spPr>
            <a:xfrm>
              <a:off x="6428762" y="3379932"/>
              <a:ext cx="389394" cy="389394"/>
            </a:xfrm>
            <a:prstGeom prst="ellipse">
              <a:avLst/>
            </a:prstGeom>
            <a:solidFill>
              <a:schemeClr val="bg1"/>
            </a:solid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normAutofit fontScale="92500" lnSpcReduction="200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15686"/>
                  </a:solidFill>
                  <a:effectLst/>
                  <a:uLnTx/>
                  <a:uFillTx/>
                  <a:latin typeface="Impact" panose="020B0806030902050204" pitchFamily="34" charset="0"/>
                  <a:ea typeface="微软雅黑"/>
                  <a:cs typeface="+mn-cs"/>
                </a:rPr>
                <a:t>5</a:t>
              </a:r>
              <a:endParaRPr kumimoji="0" lang="en-US" sz="1800" b="0" i="0" u="none" strike="noStrike" kern="1200" cap="none" spc="0" normalizeH="0" baseline="0" noProof="0" dirty="0">
                <a:ln>
                  <a:noFill/>
                </a:ln>
                <a:solidFill>
                  <a:srgbClr val="115686"/>
                </a:solidFill>
                <a:effectLst/>
                <a:uLnTx/>
                <a:uFillTx/>
                <a:latin typeface="Impact" panose="020B0806030902050204" pitchFamily="34" charset="0"/>
                <a:ea typeface="微软雅黑"/>
                <a:cs typeface="+mn-cs"/>
              </a:endParaRPr>
            </a:p>
          </p:txBody>
        </p:sp>
        <p:sp>
          <p:nvSpPr>
            <p:cNvPr id="37" name="椭圆 36">
              <a:extLst>
                <a:ext uri="{FF2B5EF4-FFF2-40B4-BE49-F238E27FC236}">
                  <a16:creationId xmlns:a16="http://schemas.microsoft.com/office/drawing/2014/main" id="{0D03F4B0-6180-4A33-AB57-EB785CC2A411}"/>
                </a:ext>
              </a:extLst>
            </p:cNvPr>
            <p:cNvSpPr/>
            <p:nvPr/>
          </p:nvSpPr>
          <p:spPr>
            <a:xfrm>
              <a:off x="9258459" y="3379932"/>
              <a:ext cx="389394" cy="389394"/>
            </a:xfrm>
            <a:prstGeom prst="ellipse">
              <a:avLst/>
            </a:prstGeom>
            <a:solidFill>
              <a:schemeClr val="bg1"/>
            </a:solid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normAutofit fontScale="92500" lnSpcReduction="200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15686"/>
                  </a:solidFill>
                  <a:effectLst/>
                  <a:uLnTx/>
                  <a:uFillTx/>
                  <a:latin typeface="Impact" panose="020B0806030902050204" pitchFamily="34" charset="0"/>
                  <a:ea typeface="微软雅黑"/>
                  <a:cs typeface="+mn-cs"/>
                </a:rPr>
                <a:t>7</a:t>
              </a:r>
              <a:endParaRPr kumimoji="0" lang="en-US" sz="1800" b="0" i="0" u="none" strike="noStrike" kern="1200" cap="none" spc="0" normalizeH="0" baseline="0" noProof="0" dirty="0">
                <a:ln>
                  <a:noFill/>
                </a:ln>
                <a:solidFill>
                  <a:srgbClr val="115686"/>
                </a:solidFill>
                <a:effectLst/>
                <a:uLnTx/>
                <a:uFillTx/>
                <a:latin typeface="Impact" panose="020B0806030902050204" pitchFamily="34" charset="0"/>
                <a:ea typeface="微软雅黑"/>
                <a:cs typeface="+mn-cs"/>
              </a:endParaRPr>
            </a:p>
          </p:txBody>
        </p:sp>
        <p:sp>
          <p:nvSpPr>
            <p:cNvPr id="38" name="椭圆 37">
              <a:extLst>
                <a:ext uri="{FF2B5EF4-FFF2-40B4-BE49-F238E27FC236}">
                  <a16:creationId xmlns:a16="http://schemas.microsoft.com/office/drawing/2014/main" id="{C86866B5-E180-4788-BC0B-0504D90B44EB}"/>
                </a:ext>
              </a:extLst>
            </p:cNvPr>
            <p:cNvSpPr/>
            <p:nvPr/>
          </p:nvSpPr>
          <p:spPr>
            <a:xfrm>
              <a:off x="2184218" y="3379933"/>
              <a:ext cx="389394" cy="389394"/>
            </a:xfrm>
            <a:prstGeom prst="ellipse">
              <a:avLst/>
            </a:prstGeom>
            <a:solidFill>
              <a:schemeClr val="bg1"/>
            </a:solid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normAutofit fontScale="92500" lnSpcReduction="200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15686"/>
                  </a:solidFill>
                  <a:effectLst/>
                  <a:uLnTx/>
                  <a:uFillTx/>
                  <a:latin typeface="Impact" panose="020B0806030902050204" pitchFamily="34" charset="0"/>
                  <a:ea typeface="微软雅黑"/>
                  <a:cs typeface="+mn-cs"/>
                </a:rPr>
                <a:t>2</a:t>
              </a:r>
              <a:endParaRPr kumimoji="0" lang="en-US" sz="1800" b="0" i="0" u="none" strike="noStrike" kern="1200" cap="none" spc="0" normalizeH="0" baseline="0" noProof="0" dirty="0">
                <a:ln>
                  <a:noFill/>
                </a:ln>
                <a:solidFill>
                  <a:srgbClr val="115686"/>
                </a:solidFill>
                <a:effectLst/>
                <a:uLnTx/>
                <a:uFillTx/>
                <a:latin typeface="Impact" panose="020B0806030902050204" pitchFamily="34" charset="0"/>
                <a:ea typeface="微软雅黑"/>
                <a:cs typeface="+mn-cs"/>
              </a:endParaRPr>
            </a:p>
          </p:txBody>
        </p:sp>
        <p:sp>
          <p:nvSpPr>
            <p:cNvPr id="39" name="椭圆 38">
              <a:extLst>
                <a:ext uri="{FF2B5EF4-FFF2-40B4-BE49-F238E27FC236}">
                  <a16:creationId xmlns:a16="http://schemas.microsoft.com/office/drawing/2014/main" id="{6ADB6924-EDC7-4960-8B9A-F2978415517B}"/>
                </a:ext>
              </a:extLst>
            </p:cNvPr>
            <p:cNvSpPr/>
            <p:nvPr/>
          </p:nvSpPr>
          <p:spPr>
            <a:xfrm>
              <a:off x="5013914" y="3379933"/>
              <a:ext cx="389394" cy="389394"/>
            </a:xfrm>
            <a:prstGeom prst="ellipse">
              <a:avLst/>
            </a:prstGeom>
            <a:solidFill>
              <a:schemeClr val="bg1"/>
            </a:solid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normAutofit fontScale="92500" lnSpcReduction="200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15686"/>
                  </a:solidFill>
                  <a:effectLst/>
                  <a:uLnTx/>
                  <a:uFillTx/>
                  <a:latin typeface="Impact" panose="020B0806030902050204" pitchFamily="34" charset="0"/>
                  <a:ea typeface="微软雅黑"/>
                  <a:cs typeface="+mn-cs"/>
                </a:rPr>
                <a:t>4</a:t>
              </a:r>
              <a:endParaRPr kumimoji="0" lang="en-US" sz="1800" b="0" i="0" u="none" strike="noStrike" kern="1200" cap="none" spc="0" normalizeH="0" baseline="0" noProof="0" dirty="0">
                <a:ln>
                  <a:noFill/>
                </a:ln>
                <a:solidFill>
                  <a:srgbClr val="115686"/>
                </a:solidFill>
                <a:effectLst/>
                <a:uLnTx/>
                <a:uFillTx/>
                <a:latin typeface="Impact" panose="020B0806030902050204" pitchFamily="34" charset="0"/>
                <a:ea typeface="微软雅黑"/>
                <a:cs typeface="+mn-cs"/>
              </a:endParaRPr>
            </a:p>
          </p:txBody>
        </p:sp>
        <p:sp>
          <p:nvSpPr>
            <p:cNvPr id="40" name="椭圆 39">
              <a:extLst>
                <a:ext uri="{FF2B5EF4-FFF2-40B4-BE49-F238E27FC236}">
                  <a16:creationId xmlns:a16="http://schemas.microsoft.com/office/drawing/2014/main" id="{8784E49B-7BA9-4FF2-91F8-30472707984D}"/>
                </a:ext>
              </a:extLst>
            </p:cNvPr>
            <p:cNvSpPr/>
            <p:nvPr/>
          </p:nvSpPr>
          <p:spPr>
            <a:xfrm>
              <a:off x="7843610" y="3379933"/>
              <a:ext cx="389394" cy="389394"/>
            </a:xfrm>
            <a:prstGeom prst="ellipse">
              <a:avLst/>
            </a:prstGeom>
            <a:solidFill>
              <a:schemeClr val="bg1"/>
            </a:solid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normAutofit fontScale="92500" lnSpcReduction="200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15686"/>
                  </a:solidFill>
                  <a:effectLst/>
                  <a:uLnTx/>
                  <a:uFillTx/>
                  <a:latin typeface="Impact" panose="020B0806030902050204" pitchFamily="34" charset="0"/>
                  <a:ea typeface="微软雅黑"/>
                  <a:cs typeface="+mn-cs"/>
                </a:rPr>
                <a:t>6</a:t>
              </a:r>
              <a:endParaRPr kumimoji="0" lang="en-US" sz="1800" b="0" i="0" u="none" strike="noStrike" kern="1200" cap="none" spc="0" normalizeH="0" baseline="0" noProof="0" dirty="0">
                <a:ln>
                  <a:noFill/>
                </a:ln>
                <a:solidFill>
                  <a:srgbClr val="115686"/>
                </a:solidFill>
                <a:effectLst/>
                <a:uLnTx/>
                <a:uFillTx/>
                <a:latin typeface="Impact" panose="020B0806030902050204" pitchFamily="34" charset="0"/>
                <a:ea typeface="微软雅黑"/>
                <a:cs typeface="+mn-cs"/>
              </a:endParaRPr>
            </a:p>
          </p:txBody>
        </p:sp>
        <p:cxnSp>
          <p:nvCxnSpPr>
            <p:cNvPr id="41" name="直接连接符 40">
              <a:extLst>
                <a:ext uri="{FF2B5EF4-FFF2-40B4-BE49-F238E27FC236}">
                  <a16:creationId xmlns:a16="http://schemas.microsoft.com/office/drawing/2014/main" id="{9DEE8C3A-D88E-4B47-A746-EBCA610FC327}"/>
                </a:ext>
              </a:extLst>
            </p:cNvPr>
            <p:cNvCxnSpPr>
              <a:stCxn id="34" idx="4"/>
              <a:endCxn id="25" idx="0"/>
            </p:cNvCxnSpPr>
            <p:nvPr/>
          </p:nvCxnSpPr>
          <p:spPr>
            <a:xfrm>
              <a:off x="964067" y="3769326"/>
              <a:ext cx="0" cy="799676"/>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D0B7D434-CF0E-4372-A1FB-6AD5711678DC}"/>
                </a:ext>
              </a:extLst>
            </p:cNvPr>
            <p:cNvCxnSpPr>
              <a:stCxn id="35" idx="4"/>
              <a:endCxn id="27" idx="0"/>
            </p:cNvCxnSpPr>
            <p:nvPr/>
          </p:nvCxnSpPr>
          <p:spPr>
            <a:xfrm>
              <a:off x="3793763" y="3769326"/>
              <a:ext cx="0" cy="818458"/>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2E2430BC-F797-4DC7-AE35-9C4D542B16AC}"/>
                </a:ext>
              </a:extLst>
            </p:cNvPr>
            <p:cNvCxnSpPr>
              <a:stCxn id="36" idx="4"/>
              <a:endCxn id="29" idx="0"/>
            </p:cNvCxnSpPr>
            <p:nvPr/>
          </p:nvCxnSpPr>
          <p:spPr>
            <a:xfrm>
              <a:off x="6623459" y="3769326"/>
              <a:ext cx="0" cy="805506"/>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223FAF1C-59CE-480B-9734-ADFC1D9BB852}"/>
                </a:ext>
              </a:extLst>
            </p:cNvPr>
            <p:cNvCxnSpPr>
              <a:stCxn id="37" idx="4"/>
              <a:endCxn id="31" idx="0"/>
            </p:cNvCxnSpPr>
            <p:nvPr/>
          </p:nvCxnSpPr>
          <p:spPr>
            <a:xfrm>
              <a:off x="9453156" y="3769326"/>
              <a:ext cx="0" cy="815097"/>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2E8D3B5F-3C62-4633-B0E4-80C217AC8C6C}"/>
                </a:ext>
              </a:extLst>
            </p:cNvPr>
            <p:cNvCxnSpPr>
              <a:stCxn id="21" idx="4"/>
              <a:endCxn id="39" idx="0"/>
            </p:cNvCxnSpPr>
            <p:nvPr/>
          </p:nvCxnSpPr>
          <p:spPr>
            <a:xfrm flipH="1">
              <a:off x="5208611" y="2561474"/>
              <a:ext cx="1" cy="818459"/>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6F6B1BD6-96B2-4C00-B660-6BC3F6A2083C}"/>
                </a:ext>
              </a:extLst>
            </p:cNvPr>
            <p:cNvCxnSpPr>
              <a:stCxn id="23" idx="4"/>
              <a:endCxn id="40" idx="0"/>
            </p:cNvCxnSpPr>
            <p:nvPr/>
          </p:nvCxnSpPr>
          <p:spPr>
            <a:xfrm>
              <a:off x="8038307" y="2561474"/>
              <a:ext cx="0" cy="818459"/>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3492B976-A2BF-40E1-9EF6-A4568CCAF180}"/>
                </a:ext>
              </a:extLst>
            </p:cNvPr>
            <p:cNvCxnSpPr/>
            <p:nvPr/>
          </p:nvCxnSpPr>
          <p:spPr>
            <a:xfrm flipH="1">
              <a:off x="2374131" y="2561474"/>
              <a:ext cx="1" cy="818459"/>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grpSp>
        <p:nvGrpSpPr>
          <p:cNvPr id="48" name="组合 47">
            <a:extLst>
              <a:ext uri="{FF2B5EF4-FFF2-40B4-BE49-F238E27FC236}">
                <a16:creationId xmlns:a16="http://schemas.microsoft.com/office/drawing/2014/main" id="{F1906635-6823-4FF5-A23C-196E54225825}"/>
              </a:ext>
            </a:extLst>
          </p:cNvPr>
          <p:cNvGrpSpPr/>
          <p:nvPr/>
        </p:nvGrpSpPr>
        <p:grpSpPr>
          <a:xfrm>
            <a:off x="756321" y="2203887"/>
            <a:ext cx="2241974" cy="950299"/>
            <a:chOff x="2222797" y="3336911"/>
            <a:chExt cx="2241974" cy="950299"/>
          </a:xfrm>
        </p:grpSpPr>
        <p:sp>
          <p:nvSpPr>
            <p:cNvPr id="49" name="矩形 48">
              <a:extLst>
                <a:ext uri="{FF2B5EF4-FFF2-40B4-BE49-F238E27FC236}">
                  <a16:creationId xmlns:a16="http://schemas.microsoft.com/office/drawing/2014/main" id="{CE1CDDE9-45FE-4E19-AA25-ADEDDD0B5D40}"/>
                </a:ext>
              </a:extLst>
            </p:cNvPr>
            <p:cNvSpPr/>
            <p:nvPr/>
          </p:nvSpPr>
          <p:spPr>
            <a:xfrm>
              <a:off x="2338347" y="3677812"/>
              <a:ext cx="201087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a:t>
              </a:r>
            </a:p>
          </p:txBody>
        </p:sp>
        <p:sp>
          <p:nvSpPr>
            <p:cNvPr id="50" name="矩形 49">
              <a:extLst>
                <a:ext uri="{FF2B5EF4-FFF2-40B4-BE49-F238E27FC236}">
                  <a16:creationId xmlns:a16="http://schemas.microsoft.com/office/drawing/2014/main" id="{F463AA3D-2FFD-4D80-877B-00957566F27C}"/>
                </a:ext>
              </a:extLst>
            </p:cNvPr>
            <p:cNvSpPr/>
            <p:nvPr/>
          </p:nvSpPr>
          <p:spPr>
            <a:xfrm>
              <a:off x="2222797" y="3336911"/>
              <a:ext cx="2241974" cy="40126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文字添加</a:t>
              </a:r>
            </a:p>
          </p:txBody>
        </p:sp>
      </p:grpSp>
      <p:grpSp>
        <p:nvGrpSpPr>
          <p:cNvPr id="51" name="组合 50">
            <a:extLst>
              <a:ext uri="{FF2B5EF4-FFF2-40B4-BE49-F238E27FC236}">
                <a16:creationId xmlns:a16="http://schemas.microsoft.com/office/drawing/2014/main" id="{902BB54B-1176-4AB9-BAE9-DDAF14ED2A2D}"/>
              </a:ext>
            </a:extLst>
          </p:cNvPr>
          <p:cNvGrpSpPr/>
          <p:nvPr/>
        </p:nvGrpSpPr>
        <p:grpSpPr>
          <a:xfrm>
            <a:off x="3578654" y="2203887"/>
            <a:ext cx="2241974" cy="950299"/>
            <a:chOff x="2222797" y="3336911"/>
            <a:chExt cx="2241974" cy="950299"/>
          </a:xfrm>
        </p:grpSpPr>
        <p:sp>
          <p:nvSpPr>
            <p:cNvPr id="52" name="矩形 51">
              <a:extLst>
                <a:ext uri="{FF2B5EF4-FFF2-40B4-BE49-F238E27FC236}">
                  <a16:creationId xmlns:a16="http://schemas.microsoft.com/office/drawing/2014/main" id="{6B34C3A2-AF3B-460B-B559-3A107FB5BF92}"/>
                </a:ext>
              </a:extLst>
            </p:cNvPr>
            <p:cNvSpPr/>
            <p:nvPr/>
          </p:nvSpPr>
          <p:spPr>
            <a:xfrm>
              <a:off x="2338347" y="3677812"/>
              <a:ext cx="201087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a:t>
              </a:r>
            </a:p>
          </p:txBody>
        </p:sp>
        <p:sp>
          <p:nvSpPr>
            <p:cNvPr id="53" name="矩形 52">
              <a:extLst>
                <a:ext uri="{FF2B5EF4-FFF2-40B4-BE49-F238E27FC236}">
                  <a16:creationId xmlns:a16="http://schemas.microsoft.com/office/drawing/2014/main" id="{E3BCF8AA-2F4D-4071-BCA5-C25FF1546696}"/>
                </a:ext>
              </a:extLst>
            </p:cNvPr>
            <p:cNvSpPr/>
            <p:nvPr/>
          </p:nvSpPr>
          <p:spPr>
            <a:xfrm>
              <a:off x="2222797" y="3336911"/>
              <a:ext cx="2241974" cy="40126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文字添加</a:t>
              </a:r>
            </a:p>
          </p:txBody>
        </p:sp>
      </p:grpSp>
      <p:grpSp>
        <p:nvGrpSpPr>
          <p:cNvPr id="54" name="组合 53">
            <a:extLst>
              <a:ext uri="{FF2B5EF4-FFF2-40B4-BE49-F238E27FC236}">
                <a16:creationId xmlns:a16="http://schemas.microsoft.com/office/drawing/2014/main" id="{1D1AD34B-7C68-43B1-B587-27113BF5070C}"/>
              </a:ext>
            </a:extLst>
          </p:cNvPr>
          <p:cNvGrpSpPr/>
          <p:nvPr/>
        </p:nvGrpSpPr>
        <p:grpSpPr>
          <a:xfrm>
            <a:off x="6408741" y="2203887"/>
            <a:ext cx="2241974" cy="950299"/>
            <a:chOff x="2222797" y="3336911"/>
            <a:chExt cx="2241974" cy="950299"/>
          </a:xfrm>
        </p:grpSpPr>
        <p:sp>
          <p:nvSpPr>
            <p:cNvPr id="55" name="矩形 54">
              <a:extLst>
                <a:ext uri="{FF2B5EF4-FFF2-40B4-BE49-F238E27FC236}">
                  <a16:creationId xmlns:a16="http://schemas.microsoft.com/office/drawing/2014/main" id="{5627BDA6-35E5-49BD-840C-169584C0089D}"/>
                </a:ext>
              </a:extLst>
            </p:cNvPr>
            <p:cNvSpPr/>
            <p:nvPr/>
          </p:nvSpPr>
          <p:spPr>
            <a:xfrm>
              <a:off x="2338347" y="3677812"/>
              <a:ext cx="201087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a:t>
              </a:r>
            </a:p>
          </p:txBody>
        </p:sp>
        <p:sp>
          <p:nvSpPr>
            <p:cNvPr id="56" name="矩形 55">
              <a:extLst>
                <a:ext uri="{FF2B5EF4-FFF2-40B4-BE49-F238E27FC236}">
                  <a16:creationId xmlns:a16="http://schemas.microsoft.com/office/drawing/2014/main" id="{9EAD07A1-8D09-4D4A-A523-514C1B187F62}"/>
                </a:ext>
              </a:extLst>
            </p:cNvPr>
            <p:cNvSpPr/>
            <p:nvPr/>
          </p:nvSpPr>
          <p:spPr>
            <a:xfrm>
              <a:off x="2222797" y="3336911"/>
              <a:ext cx="2241974" cy="40126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文字添加</a:t>
              </a:r>
            </a:p>
          </p:txBody>
        </p:sp>
      </p:grpSp>
      <p:grpSp>
        <p:nvGrpSpPr>
          <p:cNvPr id="57" name="组合 56">
            <a:extLst>
              <a:ext uri="{FF2B5EF4-FFF2-40B4-BE49-F238E27FC236}">
                <a16:creationId xmlns:a16="http://schemas.microsoft.com/office/drawing/2014/main" id="{083DA991-7CCC-43CF-8284-BEA403077353}"/>
              </a:ext>
            </a:extLst>
          </p:cNvPr>
          <p:cNvGrpSpPr/>
          <p:nvPr/>
        </p:nvGrpSpPr>
        <p:grpSpPr>
          <a:xfrm>
            <a:off x="9228261" y="2203887"/>
            <a:ext cx="2241974" cy="950299"/>
            <a:chOff x="2222797" y="3336911"/>
            <a:chExt cx="2241974" cy="950299"/>
          </a:xfrm>
        </p:grpSpPr>
        <p:sp>
          <p:nvSpPr>
            <p:cNvPr id="58" name="矩形 57">
              <a:extLst>
                <a:ext uri="{FF2B5EF4-FFF2-40B4-BE49-F238E27FC236}">
                  <a16:creationId xmlns:a16="http://schemas.microsoft.com/office/drawing/2014/main" id="{1D4CFCA0-7F92-486C-9257-881D36C15E67}"/>
                </a:ext>
              </a:extLst>
            </p:cNvPr>
            <p:cNvSpPr/>
            <p:nvPr/>
          </p:nvSpPr>
          <p:spPr>
            <a:xfrm>
              <a:off x="2338347" y="3677812"/>
              <a:ext cx="201087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a:t>
              </a:r>
            </a:p>
          </p:txBody>
        </p:sp>
        <p:sp>
          <p:nvSpPr>
            <p:cNvPr id="59" name="矩形 58">
              <a:extLst>
                <a:ext uri="{FF2B5EF4-FFF2-40B4-BE49-F238E27FC236}">
                  <a16:creationId xmlns:a16="http://schemas.microsoft.com/office/drawing/2014/main" id="{70FE19AE-EB50-4F03-9969-BDE08C5F90D2}"/>
                </a:ext>
              </a:extLst>
            </p:cNvPr>
            <p:cNvSpPr/>
            <p:nvPr/>
          </p:nvSpPr>
          <p:spPr>
            <a:xfrm>
              <a:off x="2222797" y="3336911"/>
              <a:ext cx="2241974" cy="40126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文字添加</a:t>
              </a:r>
            </a:p>
          </p:txBody>
        </p:sp>
      </p:grpSp>
      <p:grpSp>
        <p:nvGrpSpPr>
          <p:cNvPr id="60" name="组合 59">
            <a:extLst>
              <a:ext uri="{FF2B5EF4-FFF2-40B4-BE49-F238E27FC236}">
                <a16:creationId xmlns:a16="http://schemas.microsoft.com/office/drawing/2014/main" id="{F3015E21-5584-474C-9E5C-2E6619BD3CB2}"/>
              </a:ext>
            </a:extLst>
          </p:cNvPr>
          <p:cNvGrpSpPr/>
          <p:nvPr/>
        </p:nvGrpSpPr>
        <p:grpSpPr>
          <a:xfrm>
            <a:off x="7830936" y="4364529"/>
            <a:ext cx="2241974" cy="950299"/>
            <a:chOff x="2222797" y="3336911"/>
            <a:chExt cx="2241974" cy="950299"/>
          </a:xfrm>
        </p:grpSpPr>
        <p:sp>
          <p:nvSpPr>
            <p:cNvPr id="61" name="矩形 60">
              <a:extLst>
                <a:ext uri="{FF2B5EF4-FFF2-40B4-BE49-F238E27FC236}">
                  <a16:creationId xmlns:a16="http://schemas.microsoft.com/office/drawing/2014/main" id="{1717D37D-7BE4-4E4D-BDE9-52C146DD6A29}"/>
                </a:ext>
              </a:extLst>
            </p:cNvPr>
            <p:cNvSpPr/>
            <p:nvPr/>
          </p:nvSpPr>
          <p:spPr>
            <a:xfrm>
              <a:off x="2338347" y="3677812"/>
              <a:ext cx="201087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a:t>
              </a:r>
            </a:p>
          </p:txBody>
        </p:sp>
        <p:sp>
          <p:nvSpPr>
            <p:cNvPr id="62" name="矩形 61">
              <a:extLst>
                <a:ext uri="{FF2B5EF4-FFF2-40B4-BE49-F238E27FC236}">
                  <a16:creationId xmlns:a16="http://schemas.microsoft.com/office/drawing/2014/main" id="{A8E43D2E-DEC1-44CC-850B-0604E33381ED}"/>
                </a:ext>
              </a:extLst>
            </p:cNvPr>
            <p:cNvSpPr/>
            <p:nvPr/>
          </p:nvSpPr>
          <p:spPr>
            <a:xfrm>
              <a:off x="2222797" y="3336911"/>
              <a:ext cx="2241974" cy="40126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文字添加</a:t>
              </a:r>
            </a:p>
          </p:txBody>
        </p:sp>
      </p:grpSp>
      <p:grpSp>
        <p:nvGrpSpPr>
          <p:cNvPr id="63" name="组合 62">
            <a:extLst>
              <a:ext uri="{FF2B5EF4-FFF2-40B4-BE49-F238E27FC236}">
                <a16:creationId xmlns:a16="http://schemas.microsoft.com/office/drawing/2014/main" id="{B87F611A-A9B4-45EF-A8F7-8F142D817FC1}"/>
              </a:ext>
            </a:extLst>
          </p:cNvPr>
          <p:cNvGrpSpPr/>
          <p:nvPr/>
        </p:nvGrpSpPr>
        <p:grpSpPr>
          <a:xfrm>
            <a:off x="4998343" y="4364529"/>
            <a:ext cx="2241974" cy="950299"/>
            <a:chOff x="2222797" y="3336911"/>
            <a:chExt cx="2241974" cy="950299"/>
          </a:xfrm>
        </p:grpSpPr>
        <p:sp>
          <p:nvSpPr>
            <p:cNvPr id="64" name="矩形 63">
              <a:extLst>
                <a:ext uri="{FF2B5EF4-FFF2-40B4-BE49-F238E27FC236}">
                  <a16:creationId xmlns:a16="http://schemas.microsoft.com/office/drawing/2014/main" id="{9F0CC146-C98A-4F72-9A67-0C3F9BC0A5DB}"/>
                </a:ext>
              </a:extLst>
            </p:cNvPr>
            <p:cNvSpPr/>
            <p:nvPr/>
          </p:nvSpPr>
          <p:spPr>
            <a:xfrm>
              <a:off x="2338347" y="3677812"/>
              <a:ext cx="201087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a:t>
              </a:r>
            </a:p>
          </p:txBody>
        </p:sp>
        <p:sp>
          <p:nvSpPr>
            <p:cNvPr id="65" name="矩形 64">
              <a:extLst>
                <a:ext uri="{FF2B5EF4-FFF2-40B4-BE49-F238E27FC236}">
                  <a16:creationId xmlns:a16="http://schemas.microsoft.com/office/drawing/2014/main" id="{72868C3C-ADB8-4A08-A52C-DFD190B845AB}"/>
                </a:ext>
              </a:extLst>
            </p:cNvPr>
            <p:cNvSpPr/>
            <p:nvPr/>
          </p:nvSpPr>
          <p:spPr>
            <a:xfrm>
              <a:off x="2222797" y="3336911"/>
              <a:ext cx="2241974" cy="40126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文字添加</a:t>
              </a:r>
            </a:p>
          </p:txBody>
        </p:sp>
      </p:grpSp>
      <p:grpSp>
        <p:nvGrpSpPr>
          <p:cNvPr id="66" name="组合 65">
            <a:extLst>
              <a:ext uri="{FF2B5EF4-FFF2-40B4-BE49-F238E27FC236}">
                <a16:creationId xmlns:a16="http://schemas.microsoft.com/office/drawing/2014/main" id="{83120E85-4DA3-4941-99DC-4C76E799AFE9}"/>
              </a:ext>
            </a:extLst>
          </p:cNvPr>
          <p:cNvGrpSpPr/>
          <p:nvPr/>
        </p:nvGrpSpPr>
        <p:grpSpPr>
          <a:xfrm>
            <a:off x="2154094" y="4364529"/>
            <a:ext cx="2241974" cy="950299"/>
            <a:chOff x="2222797" y="3336911"/>
            <a:chExt cx="2241974" cy="950299"/>
          </a:xfrm>
        </p:grpSpPr>
        <p:sp>
          <p:nvSpPr>
            <p:cNvPr id="67" name="矩形 66">
              <a:extLst>
                <a:ext uri="{FF2B5EF4-FFF2-40B4-BE49-F238E27FC236}">
                  <a16:creationId xmlns:a16="http://schemas.microsoft.com/office/drawing/2014/main" id="{99122306-AB52-44EF-9FC7-A60B3705F711}"/>
                </a:ext>
              </a:extLst>
            </p:cNvPr>
            <p:cNvSpPr/>
            <p:nvPr/>
          </p:nvSpPr>
          <p:spPr>
            <a:xfrm>
              <a:off x="2338347" y="3677812"/>
              <a:ext cx="201087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a:t>
              </a:r>
            </a:p>
          </p:txBody>
        </p:sp>
        <p:sp>
          <p:nvSpPr>
            <p:cNvPr id="68" name="矩形 67">
              <a:extLst>
                <a:ext uri="{FF2B5EF4-FFF2-40B4-BE49-F238E27FC236}">
                  <a16:creationId xmlns:a16="http://schemas.microsoft.com/office/drawing/2014/main" id="{4CAD1C2A-531F-4DA3-9975-59AA4E9C1ED0}"/>
                </a:ext>
              </a:extLst>
            </p:cNvPr>
            <p:cNvSpPr/>
            <p:nvPr/>
          </p:nvSpPr>
          <p:spPr>
            <a:xfrm>
              <a:off x="2222797" y="3336911"/>
              <a:ext cx="2241974" cy="40126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文字添加</a:t>
              </a:r>
            </a:p>
          </p:txBody>
        </p:sp>
      </p:grpSp>
    </p:spTree>
    <p:extLst>
      <p:ext uri="{BB962C8B-B14F-4D97-AF65-F5344CB8AC3E}">
        <p14:creationId xmlns:p14="http://schemas.microsoft.com/office/powerpoint/2010/main" val="31305109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p:cTn id="11" dur="500" fill="hold"/>
                                        <p:tgtEl>
                                          <p:spTgt spid="48"/>
                                        </p:tgtEl>
                                        <p:attrNameLst>
                                          <p:attrName>ppt_w</p:attrName>
                                        </p:attrNameLst>
                                      </p:cBhvr>
                                      <p:tavLst>
                                        <p:tav tm="0">
                                          <p:val>
                                            <p:fltVal val="0"/>
                                          </p:val>
                                        </p:tav>
                                        <p:tav tm="100000">
                                          <p:val>
                                            <p:strVal val="#ppt_w"/>
                                          </p:val>
                                        </p:tav>
                                      </p:tavLst>
                                    </p:anim>
                                    <p:anim calcmode="lin" valueType="num">
                                      <p:cBhvr>
                                        <p:cTn id="12" dur="500" fill="hold"/>
                                        <p:tgtEl>
                                          <p:spTgt spid="48"/>
                                        </p:tgtEl>
                                        <p:attrNameLst>
                                          <p:attrName>ppt_h</p:attrName>
                                        </p:attrNameLst>
                                      </p:cBhvr>
                                      <p:tavLst>
                                        <p:tav tm="0">
                                          <p:val>
                                            <p:fltVal val="0"/>
                                          </p:val>
                                        </p:tav>
                                        <p:tav tm="100000">
                                          <p:val>
                                            <p:strVal val="#ppt_h"/>
                                          </p:val>
                                        </p:tav>
                                      </p:tavLst>
                                    </p:anim>
                                    <p:animEffect transition="in" filter="fade">
                                      <p:cBhvr>
                                        <p:cTn id="13" dur="500"/>
                                        <p:tgtEl>
                                          <p:spTgt spid="48"/>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66"/>
                                        </p:tgtEl>
                                        <p:attrNameLst>
                                          <p:attrName>style.visibility</p:attrName>
                                        </p:attrNameLst>
                                      </p:cBhvr>
                                      <p:to>
                                        <p:strVal val="visible"/>
                                      </p:to>
                                    </p:set>
                                    <p:anim calcmode="lin" valueType="num">
                                      <p:cBhvr>
                                        <p:cTn id="17" dur="500" fill="hold"/>
                                        <p:tgtEl>
                                          <p:spTgt spid="66"/>
                                        </p:tgtEl>
                                        <p:attrNameLst>
                                          <p:attrName>ppt_w</p:attrName>
                                        </p:attrNameLst>
                                      </p:cBhvr>
                                      <p:tavLst>
                                        <p:tav tm="0">
                                          <p:val>
                                            <p:fltVal val="0"/>
                                          </p:val>
                                        </p:tav>
                                        <p:tav tm="100000">
                                          <p:val>
                                            <p:strVal val="#ppt_w"/>
                                          </p:val>
                                        </p:tav>
                                      </p:tavLst>
                                    </p:anim>
                                    <p:anim calcmode="lin" valueType="num">
                                      <p:cBhvr>
                                        <p:cTn id="18" dur="500" fill="hold"/>
                                        <p:tgtEl>
                                          <p:spTgt spid="66"/>
                                        </p:tgtEl>
                                        <p:attrNameLst>
                                          <p:attrName>ppt_h</p:attrName>
                                        </p:attrNameLst>
                                      </p:cBhvr>
                                      <p:tavLst>
                                        <p:tav tm="0">
                                          <p:val>
                                            <p:fltVal val="0"/>
                                          </p:val>
                                        </p:tav>
                                        <p:tav tm="100000">
                                          <p:val>
                                            <p:strVal val="#ppt_h"/>
                                          </p:val>
                                        </p:tav>
                                      </p:tavLst>
                                    </p:anim>
                                    <p:animEffect transition="in" filter="fade">
                                      <p:cBhvr>
                                        <p:cTn id="19" dur="500"/>
                                        <p:tgtEl>
                                          <p:spTgt spid="66"/>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51"/>
                                        </p:tgtEl>
                                        <p:attrNameLst>
                                          <p:attrName>style.visibility</p:attrName>
                                        </p:attrNameLst>
                                      </p:cBhvr>
                                      <p:to>
                                        <p:strVal val="visible"/>
                                      </p:to>
                                    </p:set>
                                    <p:anim calcmode="lin" valueType="num">
                                      <p:cBhvr>
                                        <p:cTn id="23" dur="500" fill="hold"/>
                                        <p:tgtEl>
                                          <p:spTgt spid="51"/>
                                        </p:tgtEl>
                                        <p:attrNameLst>
                                          <p:attrName>ppt_w</p:attrName>
                                        </p:attrNameLst>
                                      </p:cBhvr>
                                      <p:tavLst>
                                        <p:tav tm="0">
                                          <p:val>
                                            <p:fltVal val="0"/>
                                          </p:val>
                                        </p:tav>
                                        <p:tav tm="100000">
                                          <p:val>
                                            <p:strVal val="#ppt_w"/>
                                          </p:val>
                                        </p:tav>
                                      </p:tavLst>
                                    </p:anim>
                                    <p:anim calcmode="lin" valueType="num">
                                      <p:cBhvr>
                                        <p:cTn id="24" dur="500" fill="hold"/>
                                        <p:tgtEl>
                                          <p:spTgt spid="51"/>
                                        </p:tgtEl>
                                        <p:attrNameLst>
                                          <p:attrName>ppt_h</p:attrName>
                                        </p:attrNameLst>
                                      </p:cBhvr>
                                      <p:tavLst>
                                        <p:tav tm="0">
                                          <p:val>
                                            <p:fltVal val="0"/>
                                          </p:val>
                                        </p:tav>
                                        <p:tav tm="100000">
                                          <p:val>
                                            <p:strVal val="#ppt_h"/>
                                          </p:val>
                                        </p:tav>
                                      </p:tavLst>
                                    </p:anim>
                                    <p:animEffect transition="in" filter="fade">
                                      <p:cBhvr>
                                        <p:cTn id="25" dur="500"/>
                                        <p:tgtEl>
                                          <p:spTgt spid="51"/>
                                        </p:tgtEl>
                                      </p:cBhvr>
                                    </p:animEffect>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63"/>
                                        </p:tgtEl>
                                        <p:attrNameLst>
                                          <p:attrName>style.visibility</p:attrName>
                                        </p:attrNameLst>
                                      </p:cBhvr>
                                      <p:to>
                                        <p:strVal val="visible"/>
                                      </p:to>
                                    </p:set>
                                    <p:anim calcmode="lin" valueType="num">
                                      <p:cBhvr>
                                        <p:cTn id="29" dur="500" fill="hold"/>
                                        <p:tgtEl>
                                          <p:spTgt spid="63"/>
                                        </p:tgtEl>
                                        <p:attrNameLst>
                                          <p:attrName>ppt_w</p:attrName>
                                        </p:attrNameLst>
                                      </p:cBhvr>
                                      <p:tavLst>
                                        <p:tav tm="0">
                                          <p:val>
                                            <p:fltVal val="0"/>
                                          </p:val>
                                        </p:tav>
                                        <p:tav tm="100000">
                                          <p:val>
                                            <p:strVal val="#ppt_w"/>
                                          </p:val>
                                        </p:tav>
                                      </p:tavLst>
                                    </p:anim>
                                    <p:anim calcmode="lin" valueType="num">
                                      <p:cBhvr>
                                        <p:cTn id="30" dur="500" fill="hold"/>
                                        <p:tgtEl>
                                          <p:spTgt spid="63"/>
                                        </p:tgtEl>
                                        <p:attrNameLst>
                                          <p:attrName>ppt_h</p:attrName>
                                        </p:attrNameLst>
                                      </p:cBhvr>
                                      <p:tavLst>
                                        <p:tav tm="0">
                                          <p:val>
                                            <p:fltVal val="0"/>
                                          </p:val>
                                        </p:tav>
                                        <p:tav tm="100000">
                                          <p:val>
                                            <p:strVal val="#ppt_h"/>
                                          </p:val>
                                        </p:tav>
                                      </p:tavLst>
                                    </p:anim>
                                    <p:animEffect transition="in" filter="fade">
                                      <p:cBhvr>
                                        <p:cTn id="31" dur="500"/>
                                        <p:tgtEl>
                                          <p:spTgt spid="63"/>
                                        </p:tgtEl>
                                      </p:cBhvr>
                                    </p:animEffect>
                                  </p:childTnLst>
                                </p:cTn>
                              </p:par>
                            </p:childTnLst>
                          </p:cTn>
                        </p:par>
                        <p:par>
                          <p:cTn id="32" fill="hold">
                            <p:stCondLst>
                              <p:cond delay="2500"/>
                            </p:stCondLst>
                            <p:childTnLst>
                              <p:par>
                                <p:cTn id="33" presetID="53" presetClass="entr" presetSubtype="16" fill="hold" nodeType="afterEffect">
                                  <p:stCondLst>
                                    <p:cond delay="0"/>
                                  </p:stCondLst>
                                  <p:childTnLst>
                                    <p:set>
                                      <p:cBhvr>
                                        <p:cTn id="34" dur="1" fill="hold">
                                          <p:stCondLst>
                                            <p:cond delay="0"/>
                                          </p:stCondLst>
                                        </p:cTn>
                                        <p:tgtEl>
                                          <p:spTgt spid="54"/>
                                        </p:tgtEl>
                                        <p:attrNameLst>
                                          <p:attrName>style.visibility</p:attrName>
                                        </p:attrNameLst>
                                      </p:cBhvr>
                                      <p:to>
                                        <p:strVal val="visible"/>
                                      </p:to>
                                    </p:set>
                                    <p:anim calcmode="lin" valueType="num">
                                      <p:cBhvr>
                                        <p:cTn id="35" dur="500" fill="hold"/>
                                        <p:tgtEl>
                                          <p:spTgt spid="54"/>
                                        </p:tgtEl>
                                        <p:attrNameLst>
                                          <p:attrName>ppt_w</p:attrName>
                                        </p:attrNameLst>
                                      </p:cBhvr>
                                      <p:tavLst>
                                        <p:tav tm="0">
                                          <p:val>
                                            <p:fltVal val="0"/>
                                          </p:val>
                                        </p:tav>
                                        <p:tav tm="100000">
                                          <p:val>
                                            <p:strVal val="#ppt_w"/>
                                          </p:val>
                                        </p:tav>
                                      </p:tavLst>
                                    </p:anim>
                                    <p:anim calcmode="lin" valueType="num">
                                      <p:cBhvr>
                                        <p:cTn id="36" dur="500" fill="hold"/>
                                        <p:tgtEl>
                                          <p:spTgt spid="54"/>
                                        </p:tgtEl>
                                        <p:attrNameLst>
                                          <p:attrName>ppt_h</p:attrName>
                                        </p:attrNameLst>
                                      </p:cBhvr>
                                      <p:tavLst>
                                        <p:tav tm="0">
                                          <p:val>
                                            <p:fltVal val="0"/>
                                          </p:val>
                                        </p:tav>
                                        <p:tav tm="100000">
                                          <p:val>
                                            <p:strVal val="#ppt_h"/>
                                          </p:val>
                                        </p:tav>
                                      </p:tavLst>
                                    </p:anim>
                                    <p:animEffect transition="in" filter="fade">
                                      <p:cBhvr>
                                        <p:cTn id="37" dur="500"/>
                                        <p:tgtEl>
                                          <p:spTgt spid="54"/>
                                        </p:tgtEl>
                                      </p:cBhvr>
                                    </p:animEffect>
                                  </p:childTnLst>
                                </p:cTn>
                              </p:par>
                            </p:childTnLst>
                          </p:cTn>
                        </p:par>
                        <p:par>
                          <p:cTn id="38" fill="hold">
                            <p:stCondLst>
                              <p:cond delay="3000"/>
                            </p:stCondLst>
                            <p:childTnLst>
                              <p:par>
                                <p:cTn id="39" presetID="53" presetClass="entr" presetSubtype="16" fill="hold" nodeType="afterEffect">
                                  <p:stCondLst>
                                    <p:cond delay="0"/>
                                  </p:stCondLst>
                                  <p:childTnLst>
                                    <p:set>
                                      <p:cBhvr>
                                        <p:cTn id="40" dur="1" fill="hold">
                                          <p:stCondLst>
                                            <p:cond delay="0"/>
                                          </p:stCondLst>
                                        </p:cTn>
                                        <p:tgtEl>
                                          <p:spTgt spid="60"/>
                                        </p:tgtEl>
                                        <p:attrNameLst>
                                          <p:attrName>style.visibility</p:attrName>
                                        </p:attrNameLst>
                                      </p:cBhvr>
                                      <p:to>
                                        <p:strVal val="visible"/>
                                      </p:to>
                                    </p:set>
                                    <p:anim calcmode="lin" valueType="num">
                                      <p:cBhvr>
                                        <p:cTn id="41" dur="500" fill="hold"/>
                                        <p:tgtEl>
                                          <p:spTgt spid="60"/>
                                        </p:tgtEl>
                                        <p:attrNameLst>
                                          <p:attrName>ppt_w</p:attrName>
                                        </p:attrNameLst>
                                      </p:cBhvr>
                                      <p:tavLst>
                                        <p:tav tm="0">
                                          <p:val>
                                            <p:fltVal val="0"/>
                                          </p:val>
                                        </p:tav>
                                        <p:tav tm="100000">
                                          <p:val>
                                            <p:strVal val="#ppt_w"/>
                                          </p:val>
                                        </p:tav>
                                      </p:tavLst>
                                    </p:anim>
                                    <p:anim calcmode="lin" valueType="num">
                                      <p:cBhvr>
                                        <p:cTn id="42" dur="500" fill="hold"/>
                                        <p:tgtEl>
                                          <p:spTgt spid="60"/>
                                        </p:tgtEl>
                                        <p:attrNameLst>
                                          <p:attrName>ppt_h</p:attrName>
                                        </p:attrNameLst>
                                      </p:cBhvr>
                                      <p:tavLst>
                                        <p:tav tm="0">
                                          <p:val>
                                            <p:fltVal val="0"/>
                                          </p:val>
                                        </p:tav>
                                        <p:tav tm="100000">
                                          <p:val>
                                            <p:strVal val="#ppt_h"/>
                                          </p:val>
                                        </p:tav>
                                      </p:tavLst>
                                    </p:anim>
                                    <p:animEffect transition="in" filter="fade">
                                      <p:cBhvr>
                                        <p:cTn id="43" dur="500"/>
                                        <p:tgtEl>
                                          <p:spTgt spid="60"/>
                                        </p:tgtEl>
                                      </p:cBhvr>
                                    </p:animEffect>
                                  </p:childTnLst>
                                </p:cTn>
                              </p:par>
                            </p:childTnLst>
                          </p:cTn>
                        </p:par>
                        <p:par>
                          <p:cTn id="44" fill="hold">
                            <p:stCondLst>
                              <p:cond delay="3500"/>
                            </p:stCondLst>
                            <p:childTnLst>
                              <p:par>
                                <p:cTn id="45" presetID="53" presetClass="entr" presetSubtype="16" fill="hold" nodeType="afterEffect">
                                  <p:stCondLst>
                                    <p:cond delay="0"/>
                                  </p:stCondLst>
                                  <p:childTnLst>
                                    <p:set>
                                      <p:cBhvr>
                                        <p:cTn id="46" dur="1" fill="hold">
                                          <p:stCondLst>
                                            <p:cond delay="0"/>
                                          </p:stCondLst>
                                        </p:cTn>
                                        <p:tgtEl>
                                          <p:spTgt spid="57"/>
                                        </p:tgtEl>
                                        <p:attrNameLst>
                                          <p:attrName>style.visibility</p:attrName>
                                        </p:attrNameLst>
                                      </p:cBhvr>
                                      <p:to>
                                        <p:strVal val="visible"/>
                                      </p:to>
                                    </p:set>
                                    <p:anim calcmode="lin" valueType="num">
                                      <p:cBhvr>
                                        <p:cTn id="47" dur="500" fill="hold"/>
                                        <p:tgtEl>
                                          <p:spTgt spid="57"/>
                                        </p:tgtEl>
                                        <p:attrNameLst>
                                          <p:attrName>ppt_w</p:attrName>
                                        </p:attrNameLst>
                                      </p:cBhvr>
                                      <p:tavLst>
                                        <p:tav tm="0">
                                          <p:val>
                                            <p:fltVal val="0"/>
                                          </p:val>
                                        </p:tav>
                                        <p:tav tm="100000">
                                          <p:val>
                                            <p:strVal val="#ppt_w"/>
                                          </p:val>
                                        </p:tav>
                                      </p:tavLst>
                                    </p:anim>
                                    <p:anim calcmode="lin" valueType="num">
                                      <p:cBhvr>
                                        <p:cTn id="48" dur="500" fill="hold"/>
                                        <p:tgtEl>
                                          <p:spTgt spid="57"/>
                                        </p:tgtEl>
                                        <p:attrNameLst>
                                          <p:attrName>ppt_h</p:attrName>
                                        </p:attrNameLst>
                                      </p:cBhvr>
                                      <p:tavLst>
                                        <p:tav tm="0">
                                          <p:val>
                                            <p:fltVal val="0"/>
                                          </p:val>
                                        </p:tav>
                                        <p:tav tm="100000">
                                          <p:val>
                                            <p:strVal val="#ppt_h"/>
                                          </p:val>
                                        </p:tav>
                                      </p:tavLst>
                                    </p:anim>
                                    <p:animEffect transition="in" filter="fade">
                                      <p:cBhvr>
                                        <p:cTn id="49"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05</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17" name="Freeform 9">
            <a:extLst>
              <a:ext uri="{FF2B5EF4-FFF2-40B4-BE49-F238E27FC236}">
                <a16:creationId xmlns:a16="http://schemas.microsoft.com/office/drawing/2014/main" id="{1CABD302-0CDE-4AA4-8CBB-DFC35C82B43A}"/>
              </a:ext>
            </a:extLst>
          </p:cNvPr>
          <p:cNvSpPr>
            <a:spLocks/>
          </p:cNvSpPr>
          <p:nvPr/>
        </p:nvSpPr>
        <p:spPr bwMode="auto">
          <a:xfrm>
            <a:off x="1675185" y="1418355"/>
            <a:ext cx="8841633" cy="4299253"/>
          </a:xfrm>
          <a:custGeom>
            <a:avLst/>
            <a:gdLst>
              <a:gd name="T0" fmla="*/ 30278 w 32079"/>
              <a:gd name="T1" fmla="*/ 4424 h 15622"/>
              <a:gd name="T2" fmla="*/ 2783 w 32079"/>
              <a:gd name="T3" fmla="*/ 15622 h 15622"/>
              <a:gd name="T4" fmla="*/ 0 w 32079"/>
              <a:gd name="T5" fmla="*/ 15523 h 15622"/>
              <a:gd name="T6" fmla="*/ 26897 w 32079"/>
              <a:gd name="T7" fmla="*/ 2112 h 15622"/>
              <a:gd name="T8" fmla="*/ 25060 w 32079"/>
              <a:gd name="T9" fmla="*/ 856 h 15622"/>
              <a:gd name="T10" fmla="*/ 27928 w 32079"/>
              <a:gd name="T11" fmla="*/ 428 h 15622"/>
              <a:gd name="T12" fmla="*/ 30796 w 32079"/>
              <a:gd name="T13" fmla="*/ 0 h 15622"/>
              <a:gd name="T14" fmla="*/ 31438 w 32079"/>
              <a:gd name="T15" fmla="*/ 2828 h 15622"/>
              <a:gd name="T16" fmla="*/ 32079 w 32079"/>
              <a:gd name="T17" fmla="*/ 5656 h 15622"/>
              <a:gd name="T18" fmla="*/ 30278 w 32079"/>
              <a:gd name="T19" fmla="*/ 4424 h 15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079" h="15622">
                <a:moveTo>
                  <a:pt x="30278" y="4424"/>
                </a:moveTo>
                <a:cubicBezTo>
                  <a:pt x="23182" y="11352"/>
                  <a:pt x="13481" y="15622"/>
                  <a:pt x="2783" y="15622"/>
                </a:cubicBezTo>
                <a:cubicBezTo>
                  <a:pt x="1847" y="15622"/>
                  <a:pt x="920" y="15587"/>
                  <a:pt x="0" y="15523"/>
                </a:cubicBezTo>
                <a:cubicBezTo>
                  <a:pt x="10716" y="14774"/>
                  <a:pt x="20250" y="9734"/>
                  <a:pt x="26897" y="2112"/>
                </a:cubicBezTo>
                <a:lnTo>
                  <a:pt x="25060" y="856"/>
                </a:lnTo>
                <a:lnTo>
                  <a:pt x="27928" y="428"/>
                </a:lnTo>
                <a:lnTo>
                  <a:pt x="30796" y="0"/>
                </a:lnTo>
                <a:lnTo>
                  <a:pt x="31438" y="2828"/>
                </a:lnTo>
                <a:lnTo>
                  <a:pt x="32079" y="5656"/>
                </a:lnTo>
                <a:lnTo>
                  <a:pt x="30278" y="4424"/>
                </a:lnTo>
                <a:close/>
              </a:path>
            </a:pathLst>
          </a:custGeom>
          <a:solidFill>
            <a:srgbClr val="0070C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a:ln>
                <a:noFill/>
              </a:ln>
              <a:solidFill>
                <a:prstClr val="black"/>
              </a:solidFill>
              <a:effectLst/>
              <a:uLnTx/>
              <a:uFillTx/>
              <a:latin typeface="Arial"/>
              <a:ea typeface="微软雅黑"/>
              <a:cs typeface="+mn-cs"/>
            </a:endParaRPr>
          </a:p>
        </p:txBody>
      </p:sp>
      <p:sp>
        <p:nvSpPr>
          <p:cNvPr id="19" name="椭圆 18">
            <a:extLst>
              <a:ext uri="{FF2B5EF4-FFF2-40B4-BE49-F238E27FC236}">
                <a16:creationId xmlns:a16="http://schemas.microsoft.com/office/drawing/2014/main" id="{B6A5D982-3C75-4658-A20A-D35383B051B5}"/>
              </a:ext>
            </a:extLst>
          </p:cNvPr>
          <p:cNvSpPr/>
          <p:nvPr/>
        </p:nvSpPr>
        <p:spPr>
          <a:xfrm>
            <a:off x="4659690" y="5118157"/>
            <a:ext cx="239151" cy="2391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351" b="0" i="0" u="none" strike="noStrike" kern="1200" cap="none" spc="0" normalizeH="0" baseline="0" noProof="0" dirty="0">
                <a:ln>
                  <a:noFill/>
                </a:ln>
                <a:solidFill>
                  <a:srgbClr val="44546A"/>
                </a:solidFill>
                <a:effectLst/>
                <a:uLnTx/>
                <a:uFillTx/>
                <a:latin typeface="Arial"/>
                <a:ea typeface="微软雅黑"/>
                <a:cs typeface="+mn-cs"/>
              </a:rPr>
              <a:t>1</a:t>
            </a:r>
            <a:endParaRPr kumimoji="0" lang="zh-CN" altLang="en-US" sz="1351" b="0" i="0" u="none" strike="noStrike" kern="1200" cap="none" spc="0" normalizeH="0" baseline="0" noProof="0" dirty="0">
              <a:ln>
                <a:noFill/>
              </a:ln>
              <a:solidFill>
                <a:srgbClr val="44546A"/>
              </a:solidFill>
              <a:effectLst/>
              <a:uLnTx/>
              <a:uFillTx/>
              <a:latin typeface="Arial"/>
              <a:ea typeface="微软雅黑"/>
              <a:cs typeface="+mn-cs"/>
            </a:endParaRPr>
          </a:p>
        </p:txBody>
      </p:sp>
      <p:sp>
        <p:nvSpPr>
          <p:cNvPr id="20" name="椭圆 19">
            <a:extLst>
              <a:ext uri="{FF2B5EF4-FFF2-40B4-BE49-F238E27FC236}">
                <a16:creationId xmlns:a16="http://schemas.microsoft.com/office/drawing/2014/main" id="{D6F4F7AE-032B-458E-9857-F7D37A949D35}"/>
              </a:ext>
            </a:extLst>
          </p:cNvPr>
          <p:cNvSpPr/>
          <p:nvPr/>
        </p:nvSpPr>
        <p:spPr>
          <a:xfrm>
            <a:off x="7068485" y="4038546"/>
            <a:ext cx="309489" cy="3094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351" b="0" i="0" u="none" strike="noStrike" kern="1200" cap="none" spc="0" normalizeH="0" baseline="0" noProof="0" dirty="0">
                <a:ln>
                  <a:noFill/>
                </a:ln>
                <a:solidFill>
                  <a:srgbClr val="FCC540"/>
                </a:solidFill>
                <a:effectLst/>
                <a:uLnTx/>
                <a:uFillTx/>
                <a:latin typeface="Arial"/>
                <a:ea typeface="微软雅黑"/>
                <a:cs typeface="+mn-cs"/>
              </a:rPr>
              <a:t>2</a:t>
            </a:r>
            <a:endParaRPr kumimoji="0" lang="zh-CN" altLang="en-US" sz="1351"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21" name="椭圆 20">
            <a:extLst>
              <a:ext uri="{FF2B5EF4-FFF2-40B4-BE49-F238E27FC236}">
                <a16:creationId xmlns:a16="http://schemas.microsoft.com/office/drawing/2014/main" id="{A0F48EC1-AD9A-40E6-979B-945B620D31D8}"/>
              </a:ext>
            </a:extLst>
          </p:cNvPr>
          <p:cNvSpPr/>
          <p:nvPr/>
        </p:nvSpPr>
        <p:spPr>
          <a:xfrm>
            <a:off x="8891189" y="2567158"/>
            <a:ext cx="393895" cy="3938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351" b="0" i="0" u="none" strike="noStrike" kern="1200" cap="none" spc="0" normalizeH="0" baseline="0" noProof="0" dirty="0">
                <a:ln>
                  <a:noFill/>
                </a:ln>
                <a:solidFill>
                  <a:srgbClr val="554C51"/>
                </a:solidFill>
                <a:effectLst/>
                <a:uLnTx/>
                <a:uFillTx/>
                <a:latin typeface="Arial"/>
                <a:ea typeface="微软雅黑"/>
                <a:cs typeface="+mn-cs"/>
              </a:rPr>
              <a:t>3</a:t>
            </a:r>
            <a:endParaRPr kumimoji="0" lang="zh-CN" altLang="en-US" sz="1351" b="0" i="0" u="none" strike="noStrike" kern="1200" cap="none" spc="0" normalizeH="0" baseline="0" noProof="0" dirty="0">
              <a:ln>
                <a:noFill/>
              </a:ln>
              <a:solidFill>
                <a:srgbClr val="554C51"/>
              </a:solidFill>
              <a:effectLst/>
              <a:uLnTx/>
              <a:uFillTx/>
              <a:latin typeface="Arial"/>
              <a:ea typeface="微软雅黑"/>
              <a:cs typeface="+mn-cs"/>
            </a:endParaRPr>
          </a:p>
        </p:txBody>
      </p:sp>
      <p:sp>
        <p:nvSpPr>
          <p:cNvPr id="22" name="文本框 21">
            <a:extLst>
              <a:ext uri="{FF2B5EF4-FFF2-40B4-BE49-F238E27FC236}">
                <a16:creationId xmlns:a16="http://schemas.microsoft.com/office/drawing/2014/main" id="{E2A013BC-AF73-42D0-98ED-9285725BDF29}"/>
              </a:ext>
            </a:extLst>
          </p:cNvPr>
          <p:cNvSpPr txBox="1"/>
          <p:nvPr/>
        </p:nvSpPr>
        <p:spPr>
          <a:xfrm>
            <a:off x="1149752" y="4418083"/>
            <a:ext cx="3754982" cy="890372"/>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在这里输入您的文字内容，或者将您的文字内容复制在这里，在这里输入您的文字内容，或者将您的文字内容复制在这里</a:t>
            </a: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23" name="文本框 22">
            <a:extLst>
              <a:ext uri="{FF2B5EF4-FFF2-40B4-BE49-F238E27FC236}">
                <a16:creationId xmlns:a16="http://schemas.microsoft.com/office/drawing/2014/main" id="{8983965A-8CFC-4AB6-8E69-491A57164480}"/>
              </a:ext>
            </a:extLst>
          </p:cNvPr>
          <p:cNvSpPr txBox="1"/>
          <p:nvPr/>
        </p:nvSpPr>
        <p:spPr>
          <a:xfrm>
            <a:off x="1149752" y="4006310"/>
            <a:ext cx="1980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554C51"/>
                </a:solidFill>
                <a:effectLst/>
                <a:uLnTx/>
                <a:uFillTx/>
                <a:latin typeface="微软雅黑" panose="020B0503020204020204" pitchFamily="34" charset="-122"/>
                <a:ea typeface="微软雅黑" panose="020B0503020204020204" pitchFamily="34" charset="-122"/>
                <a:cs typeface="Aharoni" panose="02010803020104030203" pitchFamily="2" charset="-79"/>
              </a:rPr>
              <a:t>添加您的标题</a:t>
            </a:r>
          </a:p>
        </p:txBody>
      </p:sp>
      <p:sp>
        <p:nvSpPr>
          <p:cNvPr id="24" name="文本框 23">
            <a:extLst>
              <a:ext uri="{FF2B5EF4-FFF2-40B4-BE49-F238E27FC236}">
                <a16:creationId xmlns:a16="http://schemas.microsoft.com/office/drawing/2014/main" id="{EEA3D782-DF40-4929-A6D1-B444FC68D052}"/>
              </a:ext>
            </a:extLst>
          </p:cNvPr>
          <p:cNvSpPr txBox="1"/>
          <p:nvPr/>
        </p:nvSpPr>
        <p:spPr>
          <a:xfrm>
            <a:off x="4572001" y="2151615"/>
            <a:ext cx="3799876" cy="890372"/>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在这里输入您的文字内容，或者将您的文字内容复制在这里，在这里输入您的文字内容，或者将您的文字内容复制在这里</a:t>
            </a: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25" name="文本框 24">
            <a:extLst>
              <a:ext uri="{FF2B5EF4-FFF2-40B4-BE49-F238E27FC236}">
                <a16:creationId xmlns:a16="http://schemas.microsoft.com/office/drawing/2014/main" id="{11E30C67-5A26-46C0-BE92-F86A47D1509C}"/>
              </a:ext>
            </a:extLst>
          </p:cNvPr>
          <p:cNvSpPr txBox="1"/>
          <p:nvPr/>
        </p:nvSpPr>
        <p:spPr>
          <a:xfrm>
            <a:off x="4572000" y="1739843"/>
            <a:ext cx="1980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15686"/>
                </a:solidFill>
                <a:effectLst/>
                <a:uLnTx/>
                <a:uFillTx/>
                <a:latin typeface="微软雅黑" panose="020B0503020204020204" pitchFamily="34" charset="-122"/>
                <a:ea typeface="微软雅黑" panose="020B0503020204020204" pitchFamily="34" charset="-122"/>
                <a:cs typeface="Aharoni" panose="02010803020104030203" pitchFamily="2" charset="-79"/>
              </a:rPr>
              <a:t>添加您的标题</a:t>
            </a:r>
          </a:p>
        </p:txBody>
      </p:sp>
      <p:sp>
        <p:nvSpPr>
          <p:cNvPr id="26" name="文本框 25">
            <a:extLst>
              <a:ext uri="{FF2B5EF4-FFF2-40B4-BE49-F238E27FC236}">
                <a16:creationId xmlns:a16="http://schemas.microsoft.com/office/drawing/2014/main" id="{43DB0FFA-1355-41BA-B6B9-79DDF47FC6C6}"/>
              </a:ext>
            </a:extLst>
          </p:cNvPr>
          <p:cNvSpPr txBox="1"/>
          <p:nvPr/>
        </p:nvSpPr>
        <p:spPr>
          <a:xfrm>
            <a:off x="7470177" y="4827236"/>
            <a:ext cx="3959823" cy="890372"/>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在这里输入您的文字内容，或者将您的文字内容复制在这里，在这里输入您的文字内容，或者将您的文字内容复制在这里</a:t>
            </a: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27" name="文本框 26">
            <a:extLst>
              <a:ext uri="{FF2B5EF4-FFF2-40B4-BE49-F238E27FC236}">
                <a16:creationId xmlns:a16="http://schemas.microsoft.com/office/drawing/2014/main" id="{35B7A784-A254-414E-9C37-57B89DE06234}"/>
              </a:ext>
            </a:extLst>
          </p:cNvPr>
          <p:cNvSpPr txBox="1"/>
          <p:nvPr/>
        </p:nvSpPr>
        <p:spPr>
          <a:xfrm>
            <a:off x="7454939" y="4419663"/>
            <a:ext cx="19800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Aharoni" panose="02010803020104030203" pitchFamily="2" charset="-79"/>
              </a:rPr>
              <a:t>添加您的标题</a:t>
            </a:r>
          </a:p>
        </p:txBody>
      </p:sp>
    </p:spTree>
    <p:extLst>
      <p:ext uri="{BB962C8B-B14F-4D97-AF65-F5344CB8AC3E}">
        <p14:creationId xmlns:p14="http://schemas.microsoft.com/office/powerpoint/2010/main" val="20129904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35" presetClass="path" presetSubtype="0" accel="50000" decel="50000" fill="hold" grpId="1" nodeType="withEffect">
                                  <p:stCondLst>
                                    <p:cond delay="0"/>
                                  </p:stCondLst>
                                  <p:childTnLst>
                                    <p:animMotion origin="layout" path="M 0 1.11111E-6 L -0.35482 0.28542 " pathEditMode="relative" rAng="0" ptsTypes="AA">
                                      <p:cBhvr>
                                        <p:cTn id="11" dur="1000" spd="-100000" fill="hold"/>
                                        <p:tgtEl>
                                          <p:spTgt spid="17"/>
                                        </p:tgtEl>
                                        <p:attrNameLst>
                                          <p:attrName>ppt_x</p:attrName>
                                          <p:attrName>ppt_y</p:attrName>
                                        </p:attrNameLst>
                                      </p:cBhvr>
                                      <p:rCtr x="-17747" y="14259"/>
                                    </p:animMotion>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53" presetClass="entr" presetSubtype="16" fill="hold" grpId="0" nodeType="withEffect">
                                  <p:stCondLst>
                                    <p:cond delay="150"/>
                                  </p:stCondLst>
                                  <p:childTnLst>
                                    <p:set>
                                      <p:cBhvr>
                                        <p:cTn id="19" dur="1" fill="hold">
                                          <p:stCondLst>
                                            <p:cond delay="0"/>
                                          </p:stCondLst>
                                        </p:cTn>
                                        <p:tgtEl>
                                          <p:spTgt spid="20"/>
                                        </p:tgtEl>
                                        <p:attrNameLst>
                                          <p:attrName>style.visibility</p:attrName>
                                        </p:attrNameLst>
                                      </p:cBhvr>
                                      <p:to>
                                        <p:strVal val="visible"/>
                                      </p:to>
                                    </p:set>
                                    <p:anim calcmode="lin" valueType="num">
                                      <p:cBhvr>
                                        <p:cTn id="20" dur="500" fill="hold"/>
                                        <p:tgtEl>
                                          <p:spTgt spid="20"/>
                                        </p:tgtEl>
                                        <p:attrNameLst>
                                          <p:attrName>ppt_w</p:attrName>
                                        </p:attrNameLst>
                                      </p:cBhvr>
                                      <p:tavLst>
                                        <p:tav tm="0">
                                          <p:val>
                                            <p:fltVal val="0"/>
                                          </p:val>
                                        </p:tav>
                                        <p:tav tm="100000">
                                          <p:val>
                                            <p:strVal val="#ppt_w"/>
                                          </p:val>
                                        </p:tav>
                                      </p:tavLst>
                                    </p:anim>
                                    <p:anim calcmode="lin" valueType="num">
                                      <p:cBhvr>
                                        <p:cTn id="21" dur="500" fill="hold"/>
                                        <p:tgtEl>
                                          <p:spTgt spid="20"/>
                                        </p:tgtEl>
                                        <p:attrNameLst>
                                          <p:attrName>ppt_h</p:attrName>
                                        </p:attrNameLst>
                                      </p:cBhvr>
                                      <p:tavLst>
                                        <p:tav tm="0">
                                          <p:val>
                                            <p:fltVal val="0"/>
                                          </p:val>
                                        </p:tav>
                                        <p:tav tm="100000">
                                          <p:val>
                                            <p:strVal val="#ppt_h"/>
                                          </p:val>
                                        </p:tav>
                                      </p:tavLst>
                                    </p:anim>
                                    <p:animEffect transition="in" filter="fade">
                                      <p:cBhvr>
                                        <p:cTn id="22" dur="500"/>
                                        <p:tgtEl>
                                          <p:spTgt spid="20"/>
                                        </p:tgtEl>
                                      </p:cBhvr>
                                    </p:animEffect>
                                  </p:childTnLst>
                                </p:cTn>
                              </p:par>
                              <p:par>
                                <p:cTn id="23" presetID="53" presetClass="entr" presetSubtype="16" fill="hold" grpId="0" nodeType="withEffect">
                                  <p:stCondLst>
                                    <p:cond delay="300"/>
                                  </p:stCondLst>
                                  <p:childTnLst>
                                    <p:set>
                                      <p:cBhvr>
                                        <p:cTn id="24" dur="1" fill="hold">
                                          <p:stCondLst>
                                            <p:cond delay="0"/>
                                          </p:stCondLst>
                                        </p:cTn>
                                        <p:tgtEl>
                                          <p:spTgt spid="21"/>
                                        </p:tgtEl>
                                        <p:attrNameLst>
                                          <p:attrName>style.visibility</p:attrName>
                                        </p:attrNameLst>
                                      </p:cBhvr>
                                      <p:to>
                                        <p:strVal val="visible"/>
                                      </p:to>
                                    </p:set>
                                    <p:anim calcmode="lin" valueType="num">
                                      <p:cBhvr>
                                        <p:cTn id="25" dur="500" fill="hold"/>
                                        <p:tgtEl>
                                          <p:spTgt spid="21"/>
                                        </p:tgtEl>
                                        <p:attrNameLst>
                                          <p:attrName>ppt_w</p:attrName>
                                        </p:attrNameLst>
                                      </p:cBhvr>
                                      <p:tavLst>
                                        <p:tav tm="0">
                                          <p:val>
                                            <p:fltVal val="0"/>
                                          </p:val>
                                        </p:tav>
                                        <p:tav tm="100000">
                                          <p:val>
                                            <p:strVal val="#ppt_w"/>
                                          </p:val>
                                        </p:tav>
                                      </p:tavLst>
                                    </p:anim>
                                    <p:anim calcmode="lin" valueType="num">
                                      <p:cBhvr>
                                        <p:cTn id="26" dur="500" fill="hold"/>
                                        <p:tgtEl>
                                          <p:spTgt spid="21"/>
                                        </p:tgtEl>
                                        <p:attrNameLst>
                                          <p:attrName>ppt_h</p:attrName>
                                        </p:attrNameLst>
                                      </p:cBhvr>
                                      <p:tavLst>
                                        <p:tav tm="0">
                                          <p:val>
                                            <p:fltVal val="0"/>
                                          </p:val>
                                        </p:tav>
                                        <p:tav tm="100000">
                                          <p:val>
                                            <p:strVal val="#ppt_h"/>
                                          </p:val>
                                        </p:tav>
                                      </p:tavLst>
                                    </p:anim>
                                    <p:animEffect transition="in" filter="fade">
                                      <p:cBhvr>
                                        <p:cTn id="27" dur="500"/>
                                        <p:tgtEl>
                                          <p:spTgt spid="21"/>
                                        </p:tgtEl>
                                      </p:cBhvr>
                                    </p:animEffect>
                                  </p:childTnLst>
                                </p:cTn>
                              </p:par>
                            </p:childTnLst>
                          </p:cTn>
                        </p:par>
                        <p:par>
                          <p:cTn id="28" fill="hold">
                            <p:stCondLst>
                              <p:cond delay="1800"/>
                            </p:stCondLst>
                            <p:childTnLst>
                              <p:par>
                                <p:cTn id="29" presetID="53" presetClass="entr" presetSubtype="16"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500" fill="hold"/>
                                        <p:tgtEl>
                                          <p:spTgt spid="23"/>
                                        </p:tgtEl>
                                        <p:attrNameLst>
                                          <p:attrName>ppt_w</p:attrName>
                                        </p:attrNameLst>
                                      </p:cBhvr>
                                      <p:tavLst>
                                        <p:tav tm="0">
                                          <p:val>
                                            <p:fltVal val="0"/>
                                          </p:val>
                                        </p:tav>
                                        <p:tav tm="100000">
                                          <p:val>
                                            <p:strVal val="#ppt_w"/>
                                          </p:val>
                                        </p:tav>
                                      </p:tavLst>
                                    </p:anim>
                                    <p:anim calcmode="lin" valueType="num">
                                      <p:cBhvr>
                                        <p:cTn id="32" dur="500" fill="hold"/>
                                        <p:tgtEl>
                                          <p:spTgt spid="23"/>
                                        </p:tgtEl>
                                        <p:attrNameLst>
                                          <p:attrName>ppt_h</p:attrName>
                                        </p:attrNameLst>
                                      </p:cBhvr>
                                      <p:tavLst>
                                        <p:tav tm="0">
                                          <p:val>
                                            <p:fltVal val="0"/>
                                          </p:val>
                                        </p:tav>
                                        <p:tav tm="100000">
                                          <p:val>
                                            <p:strVal val="#ppt_h"/>
                                          </p:val>
                                        </p:tav>
                                      </p:tavLst>
                                    </p:anim>
                                    <p:animEffect transition="in" filter="fade">
                                      <p:cBhvr>
                                        <p:cTn id="33" dur="500"/>
                                        <p:tgtEl>
                                          <p:spTgt spid="23"/>
                                        </p:tgtEl>
                                      </p:cBhvr>
                                    </p:animEffect>
                                  </p:childTnLst>
                                </p:cTn>
                              </p:par>
                            </p:childTnLst>
                          </p:cTn>
                        </p:par>
                        <p:par>
                          <p:cTn id="34" fill="hold">
                            <p:stCondLst>
                              <p:cond delay="2300"/>
                            </p:stCondLst>
                            <p:childTnLst>
                              <p:par>
                                <p:cTn id="35" presetID="53" presetClass="entr" presetSubtype="16" fill="hold" grpId="0" nodeType="afterEffect">
                                  <p:stCondLst>
                                    <p:cond delay="0"/>
                                  </p:stCondLst>
                                  <p:iterate type="lt">
                                    <p:tmPct val="10000"/>
                                  </p:iterate>
                                  <p:childTnLst>
                                    <p:set>
                                      <p:cBhvr>
                                        <p:cTn id="36" dur="1" fill="hold">
                                          <p:stCondLst>
                                            <p:cond delay="0"/>
                                          </p:stCondLst>
                                        </p:cTn>
                                        <p:tgtEl>
                                          <p:spTgt spid="22"/>
                                        </p:tgtEl>
                                        <p:attrNameLst>
                                          <p:attrName>style.visibility</p:attrName>
                                        </p:attrNameLst>
                                      </p:cBhvr>
                                      <p:to>
                                        <p:strVal val="visible"/>
                                      </p:to>
                                    </p:set>
                                    <p:anim calcmode="lin" valueType="num">
                                      <p:cBhvr>
                                        <p:cTn id="37" dur="250" fill="hold"/>
                                        <p:tgtEl>
                                          <p:spTgt spid="22"/>
                                        </p:tgtEl>
                                        <p:attrNameLst>
                                          <p:attrName>ppt_w</p:attrName>
                                        </p:attrNameLst>
                                      </p:cBhvr>
                                      <p:tavLst>
                                        <p:tav tm="0">
                                          <p:val>
                                            <p:fltVal val="0"/>
                                          </p:val>
                                        </p:tav>
                                        <p:tav tm="100000">
                                          <p:val>
                                            <p:strVal val="#ppt_w"/>
                                          </p:val>
                                        </p:tav>
                                      </p:tavLst>
                                    </p:anim>
                                    <p:anim calcmode="lin" valueType="num">
                                      <p:cBhvr>
                                        <p:cTn id="38" dur="250" fill="hold"/>
                                        <p:tgtEl>
                                          <p:spTgt spid="22"/>
                                        </p:tgtEl>
                                        <p:attrNameLst>
                                          <p:attrName>ppt_h</p:attrName>
                                        </p:attrNameLst>
                                      </p:cBhvr>
                                      <p:tavLst>
                                        <p:tav tm="0">
                                          <p:val>
                                            <p:fltVal val="0"/>
                                          </p:val>
                                        </p:tav>
                                        <p:tav tm="100000">
                                          <p:val>
                                            <p:strVal val="#ppt_h"/>
                                          </p:val>
                                        </p:tav>
                                      </p:tavLst>
                                    </p:anim>
                                    <p:animEffect transition="in" filter="fade">
                                      <p:cBhvr>
                                        <p:cTn id="39" dur="250"/>
                                        <p:tgtEl>
                                          <p:spTgt spid="22"/>
                                        </p:tgtEl>
                                      </p:cBhvr>
                                    </p:animEffect>
                                  </p:childTnLst>
                                </p:cTn>
                              </p:par>
                            </p:childTnLst>
                          </p:cTn>
                        </p:par>
                        <p:par>
                          <p:cTn id="40" fill="hold">
                            <p:stCondLst>
                              <p:cond delay="3850"/>
                            </p:stCondLst>
                            <p:childTnLst>
                              <p:par>
                                <p:cTn id="41" presetID="53" presetClass="entr" presetSubtype="16"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p:cTn id="43" dur="500" fill="hold"/>
                                        <p:tgtEl>
                                          <p:spTgt spid="27"/>
                                        </p:tgtEl>
                                        <p:attrNameLst>
                                          <p:attrName>ppt_w</p:attrName>
                                        </p:attrNameLst>
                                      </p:cBhvr>
                                      <p:tavLst>
                                        <p:tav tm="0">
                                          <p:val>
                                            <p:fltVal val="0"/>
                                          </p:val>
                                        </p:tav>
                                        <p:tav tm="100000">
                                          <p:val>
                                            <p:strVal val="#ppt_w"/>
                                          </p:val>
                                        </p:tav>
                                      </p:tavLst>
                                    </p:anim>
                                    <p:anim calcmode="lin" valueType="num">
                                      <p:cBhvr>
                                        <p:cTn id="44" dur="500" fill="hold"/>
                                        <p:tgtEl>
                                          <p:spTgt spid="27"/>
                                        </p:tgtEl>
                                        <p:attrNameLst>
                                          <p:attrName>ppt_h</p:attrName>
                                        </p:attrNameLst>
                                      </p:cBhvr>
                                      <p:tavLst>
                                        <p:tav tm="0">
                                          <p:val>
                                            <p:fltVal val="0"/>
                                          </p:val>
                                        </p:tav>
                                        <p:tav tm="100000">
                                          <p:val>
                                            <p:strVal val="#ppt_h"/>
                                          </p:val>
                                        </p:tav>
                                      </p:tavLst>
                                    </p:anim>
                                    <p:animEffect transition="in" filter="fade">
                                      <p:cBhvr>
                                        <p:cTn id="45" dur="500"/>
                                        <p:tgtEl>
                                          <p:spTgt spid="27"/>
                                        </p:tgtEl>
                                      </p:cBhvr>
                                    </p:animEffect>
                                  </p:childTnLst>
                                </p:cTn>
                              </p:par>
                            </p:childTnLst>
                          </p:cTn>
                        </p:par>
                        <p:par>
                          <p:cTn id="46" fill="hold">
                            <p:stCondLst>
                              <p:cond delay="4350"/>
                            </p:stCondLst>
                            <p:childTnLst>
                              <p:par>
                                <p:cTn id="47" presetID="53" presetClass="entr" presetSubtype="16" fill="hold" grpId="0" nodeType="afterEffect">
                                  <p:stCondLst>
                                    <p:cond delay="0"/>
                                  </p:stCondLst>
                                  <p:iterate type="lt">
                                    <p:tmPct val="10000"/>
                                  </p:iterate>
                                  <p:childTnLst>
                                    <p:set>
                                      <p:cBhvr>
                                        <p:cTn id="48" dur="1" fill="hold">
                                          <p:stCondLst>
                                            <p:cond delay="0"/>
                                          </p:stCondLst>
                                        </p:cTn>
                                        <p:tgtEl>
                                          <p:spTgt spid="26"/>
                                        </p:tgtEl>
                                        <p:attrNameLst>
                                          <p:attrName>style.visibility</p:attrName>
                                        </p:attrNameLst>
                                      </p:cBhvr>
                                      <p:to>
                                        <p:strVal val="visible"/>
                                      </p:to>
                                    </p:set>
                                    <p:anim calcmode="lin" valueType="num">
                                      <p:cBhvr>
                                        <p:cTn id="49" dur="250" fill="hold"/>
                                        <p:tgtEl>
                                          <p:spTgt spid="26"/>
                                        </p:tgtEl>
                                        <p:attrNameLst>
                                          <p:attrName>ppt_w</p:attrName>
                                        </p:attrNameLst>
                                      </p:cBhvr>
                                      <p:tavLst>
                                        <p:tav tm="0">
                                          <p:val>
                                            <p:fltVal val="0"/>
                                          </p:val>
                                        </p:tav>
                                        <p:tav tm="100000">
                                          <p:val>
                                            <p:strVal val="#ppt_w"/>
                                          </p:val>
                                        </p:tav>
                                      </p:tavLst>
                                    </p:anim>
                                    <p:anim calcmode="lin" valueType="num">
                                      <p:cBhvr>
                                        <p:cTn id="50" dur="250" fill="hold"/>
                                        <p:tgtEl>
                                          <p:spTgt spid="26"/>
                                        </p:tgtEl>
                                        <p:attrNameLst>
                                          <p:attrName>ppt_h</p:attrName>
                                        </p:attrNameLst>
                                      </p:cBhvr>
                                      <p:tavLst>
                                        <p:tav tm="0">
                                          <p:val>
                                            <p:fltVal val="0"/>
                                          </p:val>
                                        </p:tav>
                                        <p:tav tm="100000">
                                          <p:val>
                                            <p:strVal val="#ppt_h"/>
                                          </p:val>
                                        </p:tav>
                                      </p:tavLst>
                                    </p:anim>
                                    <p:animEffect transition="in" filter="fade">
                                      <p:cBhvr>
                                        <p:cTn id="51" dur="250"/>
                                        <p:tgtEl>
                                          <p:spTgt spid="26"/>
                                        </p:tgtEl>
                                      </p:cBhvr>
                                    </p:animEffect>
                                  </p:childTnLst>
                                </p:cTn>
                              </p:par>
                            </p:childTnLst>
                          </p:cTn>
                        </p:par>
                        <p:par>
                          <p:cTn id="52" fill="hold">
                            <p:stCondLst>
                              <p:cond delay="5900"/>
                            </p:stCondLst>
                            <p:childTnLst>
                              <p:par>
                                <p:cTn id="53" presetID="53" presetClass="entr" presetSubtype="16"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p:cTn id="55" dur="500" fill="hold"/>
                                        <p:tgtEl>
                                          <p:spTgt spid="25"/>
                                        </p:tgtEl>
                                        <p:attrNameLst>
                                          <p:attrName>ppt_w</p:attrName>
                                        </p:attrNameLst>
                                      </p:cBhvr>
                                      <p:tavLst>
                                        <p:tav tm="0">
                                          <p:val>
                                            <p:fltVal val="0"/>
                                          </p:val>
                                        </p:tav>
                                        <p:tav tm="100000">
                                          <p:val>
                                            <p:strVal val="#ppt_w"/>
                                          </p:val>
                                        </p:tav>
                                      </p:tavLst>
                                    </p:anim>
                                    <p:anim calcmode="lin" valueType="num">
                                      <p:cBhvr>
                                        <p:cTn id="56" dur="500" fill="hold"/>
                                        <p:tgtEl>
                                          <p:spTgt spid="25"/>
                                        </p:tgtEl>
                                        <p:attrNameLst>
                                          <p:attrName>ppt_h</p:attrName>
                                        </p:attrNameLst>
                                      </p:cBhvr>
                                      <p:tavLst>
                                        <p:tav tm="0">
                                          <p:val>
                                            <p:fltVal val="0"/>
                                          </p:val>
                                        </p:tav>
                                        <p:tav tm="100000">
                                          <p:val>
                                            <p:strVal val="#ppt_h"/>
                                          </p:val>
                                        </p:tav>
                                      </p:tavLst>
                                    </p:anim>
                                    <p:animEffect transition="in" filter="fade">
                                      <p:cBhvr>
                                        <p:cTn id="57" dur="500"/>
                                        <p:tgtEl>
                                          <p:spTgt spid="25"/>
                                        </p:tgtEl>
                                      </p:cBhvr>
                                    </p:animEffect>
                                  </p:childTnLst>
                                </p:cTn>
                              </p:par>
                            </p:childTnLst>
                          </p:cTn>
                        </p:par>
                        <p:par>
                          <p:cTn id="58" fill="hold">
                            <p:stCondLst>
                              <p:cond delay="6400"/>
                            </p:stCondLst>
                            <p:childTnLst>
                              <p:par>
                                <p:cTn id="59" presetID="53" presetClass="entr" presetSubtype="16" fill="hold" grpId="0" nodeType="afterEffect">
                                  <p:stCondLst>
                                    <p:cond delay="0"/>
                                  </p:stCondLst>
                                  <p:iterate type="lt">
                                    <p:tmPct val="10000"/>
                                  </p:iterate>
                                  <p:childTnLst>
                                    <p:set>
                                      <p:cBhvr>
                                        <p:cTn id="60" dur="1" fill="hold">
                                          <p:stCondLst>
                                            <p:cond delay="0"/>
                                          </p:stCondLst>
                                        </p:cTn>
                                        <p:tgtEl>
                                          <p:spTgt spid="24"/>
                                        </p:tgtEl>
                                        <p:attrNameLst>
                                          <p:attrName>style.visibility</p:attrName>
                                        </p:attrNameLst>
                                      </p:cBhvr>
                                      <p:to>
                                        <p:strVal val="visible"/>
                                      </p:to>
                                    </p:set>
                                    <p:anim calcmode="lin" valueType="num">
                                      <p:cBhvr>
                                        <p:cTn id="61" dur="250" fill="hold"/>
                                        <p:tgtEl>
                                          <p:spTgt spid="24"/>
                                        </p:tgtEl>
                                        <p:attrNameLst>
                                          <p:attrName>ppt_w</p:attrName>
                                        </p:attrNameLst>
                                      </p:cBhvr>
                                      <p:tavLst>
                                        <p:tav tm="0">
                                          <p:val>
                                            <p:fltVal val="0"/>
                                          </p:val>
                                        </p:tav>
                                        <p:tav tm="100000">
                                          <p:val>
                                            <p:strVal val="#ppt_w"/>
                                          </p:val>
                                        </p:tav>
                                      </p:tavLst>
                                    </p:anim>
                                    <p:anim calcmode="lin" valueType="num">
                                      <p:cBhvr>
                                        <p:cTn id="62" dur="250" fill="hold"/>
                                        <p:tgtEl>
                                          <p:spTgt spid="24"/>
                                        </p:tgtEl>
                                        <p:attrNameLst>
                                          <p:attrName>ppt_h</p:attrName>
                                        </p:attrNameLst>
                                      </p:cBhvr>
                                      <p:tavLst>
                                        <p:tav tm="0">
                                          <p:val>
                                            <p:fltVal val="0"/>
                                          </p:val>
                                        </p:tav>
                                        <p:tav tm="100000">
                                          <p:val>
                                            <p:strVal val="#ppt_h"/>
                                          </p:val>
                                        </p:tav>
                                      </p:tavLst>
                                    </p:anim>
                                    <p:animEffect transition="in" filter="fade">
                                      <p:cBhvr>
                                        <p:cTn id="63" dur="2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9" grpId="0" animBg="1"/>
      <p:bldP spid="20" grpId="0" animBg="1"/>
      <p:bldP spid="21" grpId="0" animBg="1"/>
      <p:bldP spid="22" grpId="0"/>
      <p:bldP spid="23" grpId="0"/>
      <p:bldP spid="24" grpId="0"/>
      <p:bldP spid="25" grpId="0"/>
      <p:bldP spid="26" grpId="0"/>
      <p:bldP spid="2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B244575-4136-48BD-97DD-9EB61A249A5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F047E516-A545-47C0-8DB1-8D71DB27EB17}"/>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05</a:t>
            </a:r>
          </a:p>
        </p:txBody>
      </p:sp>
      <p:grpSp>
        <p:nvGrpSpPr>
          <p:cNvPr id="4" name="组合 3">
            <a:extLst>
              <a:ext uri="{FF2B5EF4-FFF2-40B4-BE49-F238E27FC236}">
                <a16:creationId xmlns:a16="http://schemas.microsoft.com/office/drawing/2014/main" id="{944B8081-FB8A-456C-A9D4-BFDBB8282D74}"/>
              </a:ext>
            </a:extLst>
          </p:cNvPr>
          <p:cNvGrpSpPr/>
          <p:nvPr/>
        </p:nvGrpSpPr>
        <p:grpSpPr>
          <a:xfrm>
            <a:off x="0" y="6629400"/>
            <a:ext cx="12192000" cy="228600"/>
            <a:chOff x="0" y="6629400"/>
            <a:chExt cx="12192000" cy="228600"/>
          </a:xfrm>
        </p:grpSpPr>
        <p:grpSp>
          <p:nvGrpSpPr>
            <p:cNvPr id="5" name="组合 4">
              <a:extLst>
                <a:ext uri="{FF2B5EF4-FFF2-40B4-BE49-F238E27FC236}">
                  <a16:creationId xmlns:a16="http://schemas.microsoft.com/office/drawing/2014/main" id="{476DCCE8-4004-4E56-B56C-7967605C733A}"/>
                </a:ext>
              </a:extLst>
            </p:cNvPr>
            <p:cNvGrpSpPr/>
            <p:nvPr/>
          </p:nvGrpSpPr>
          <p:grpSpPr>
            <a:xfrm>
              <a:off x="0" y="6629400"/>
              <a:ext cx="6096000" cy="228600"/>
              <a:chOff x="0" y="6629400"/>
              <a:chExt cx="6822268" cy="228600"/>
            </a:xfrm>
          </p:grpSpPr>
          <p:sp>
            <p:nvSpPr>
              <p:cNvPr id="11" name="矩形 10">
                <a:extLst>
                  <a:ext uri="{FF2B5EF4-FFF2-40B4-BE49-F238E27FC236}">
                    <a16:creationId xmlns:a16="http://schemas.microsoft.com/office/drawing/2014/main" id="{E85EFE7C-15FE-43D7-9CF0-86B43F828D03}"/>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5AE983E3-5632-4F6E-B10F-92202C0FCA6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3" name="矩形 12">
                <a:extLst>
                  <a:ext uri="{FF2B5EF4-FFF2-40B4-BE49-F238E27FC236}">
                    <a16:creationId xmlns:a16="http://schemas.microsoft.com/office/drawing/2014/main" id="{3B2DD7C2-815E-4D34-AB2C-52A21DAC96AE}"/>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DA49AA9B-8207-4367-94DD-EC6024770162}"/>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6" name="组合 5">
              <a:extLst>
                <a:ext uri="{FF2B5EF4-FFF2-40B4-BE49-F238E27FC236}">
                  <a16:creationId xmlns:a16="http://schemas.microsoft.com/office/drawing/2014/main" id="{8657CCEE-A333-47F8-A36D-0AEDAE3F7B6B}"/>
                </a:ext>
              </a:extLst>
            </p:cNvPr>
            <p:cNvGrpSpPr/>
            <p:nvPr/>
          </p:nvGrpSpPr>
          <p:grpSpPr>
            <a:xfrm>
              <a:off x="6096000" y="6629400"/>
              <a:ext cx="6096000" cy="228600"/>
              <a:chOff x="0" y="6629400"/>
              <a:chExt cx="6822268" cy="228600"/>
            </a:xfrm>
          </p:grpSpPr>
          <p:sp>
            <p:nvSpPr>
              <p:cNvPr id="7" name="矩形 6">
                <a:extLst>
                  <a:ext uri="{FF2B5EF4-FFF2-40B4-BE49-F238E27FC236}">
                    <a16:creationId xmlns:a16="http://schemas.microsoft.com/office/drawing/2014/main" id="{0588218D-6554-48BF-B600-BE222C55228D}"/>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8" name="矩形 7">
                <a:extLst>
                  <a:ext uri="{FF2B5EF4-FFF2-40B4-BE49-F238E27FC236}">
                    <a16:creationId xmlns:a16="http://schemas.microsoft.com/office/drawing/2014/main" id="{FC616C1D-0C89-411C-B7D6-6C6C1E77997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9" name="矩形 8">
                <a:extLst>
                  <a:ext uri="{FF2B5EF4-FFF2-40B4-BE49-F238E27FC236}">
                    <a16:creationId xmlns:a16="http://schemas.microsoft.com/office/drawing/2014/main" id="{45D84DB6-9433-4A31-8283-1D767D25BD30}"/>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29EDFE7C-886D-45AA-A3AD-6E2011D9A491}"/>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5" name="矩形 14">
            <a:extLst>
              <a:ext uri="{FF2B5EF4-FFF2-40B4-BE49-F238E27FC236}">
                <a16:creationId xmlns:a16="http://schemas.microsoft.com/office/drawing/2014/main" id="{61495C8C-F7D4-41C7-97C4-90BEF46C122D}"/>
              </a:ext>
            </a:extLst>
          </p:cNvPr>
          <p:cNvSpPr/>
          <p:nvPr/>
        </p:nvSpPr>
        <p:spPr>
          <a:xfrm>
            <a:off x="1748740" y="547446"/>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请输入标题文字</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16" name="组合 15">
            <a:extLst>
              <a:ext uri="{FF2B5EF4-FFF2-40B4-BE49-F238E27FC236}">
                <a16:creationId xmlns:a16="http://schemas.microsoft.com/office/drawing/2014/main" id="{3A9A57A6-FD79-4C4A-884F-18C34C62C1D4}"/>
              </a:ext>
            </a:extLst>
          </p:cNvPr>
          <p:cNvGrpSpPr/>
          <p:nvPr/>
        </p:nvGrpSpPr>
        <p:grpSpPr>
          <a:xfrm>
            <a:off x="1933574" y="2013286"/>
            <a:ext cx="7988300" cy="693789"/>
            <a:chOff x="1933574" y="2013286"/>
            <a:chExt cx="7988300" cy="693789"/>
          </a:xfrm>
        </p:grpSpPr>
        <p:sp>
          <p:nvSpPr>
            <p:cNvPr id="17" name="任意多边形: 形状 13">
              <a:extLst>
                <a:ext uri="{FF2B5EF4-FFF2-40B4-BE49-F238E27FC236}">
                  <a16:creationId xmlns:a16="http://schemas.microsoft.com/office/drawing/2014/main" id="{B16E1B25-A24F-4C1D-8FEB-AE2E7585429C}"/>
                </a:ext>
              </a:extLst>
            </p:cNvPr>
            <p:cNvSpPr/>
            <p:nvPr/>
          </p:nvSpPr>
          <p:spPr>
            <a:xfrm>
              <a:off x="8257931" y="2013286"/>
              <a:ext cx="1663943" cy="693789"/>
            </a:xfrm>
            <a:custGeom>
              <a:avLst/>
              <a:gdLst>
                <a:gd name="connsiteX0" fmla="*/ 0 w 2271962"/>
                <a:gd name="connsiteY0" fmla="*/ 0 h 974557"/>
                <a:gd name="connsiteX1" fmla="*/ 1784684 w 2271962"/>
                <a:gd name="connsiteY1" fmla="*/ 0 h 974557"/>
                <a:gd name="connsiteX2" fmla="*/ 2271962 w 2271962"/>
                <a:gd name="connsiteY2" fmla="*/ 487279 h 974557"/>
                <a:gd name="connsiteX3" fmla="*/ 1784684 w 2271962"/>
                <a:gd name="connsiteY3" fmla="*/ 974557 h 974557"/>
                <a:gd name="connsiteX4" fmla="*/ 0 w 2271962"/>
                <a:gd name="connsiteY4" fmla="*/ 974557 h 974557"/>
                <a:gd name="connsiteX5" fmla="*/ 487278 w 2271962"/>
                <a:gd name="connsiteY5" fmla="*/ 487279 h 9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1962" h="974557">
                  <a:moveTo>
                    <a:pt x="0" y="0"/>
                  </a:moveTo>
                  <a:lnTo>
                    <a:pt x="1784684" y="0"/>
                  </a:lnTo>
                  <a:lnTo>
                    <a:pt x="2271962" y="487279"/>
                  </a:lnTo>
                  <a:lnTo>
                    <a:pt x="1784684" y="974557"/>
                  </a:lnTo>
                  <a:lnTo>
                    <a:pt x="0" y="974557"/>
                  </a:lnTo>
                  <a:lnTo>
                    <a:pt x="487278" y="487279"/>
                  </a:lnTo>
                  <a:close/>
                </a:path>
              </a:pathLst>
            </a:custGeom>
            <a:solidFill>
              <a:schemeClr val="accent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cene3d>
                <a:camera prst="orthographicFront"/>
                <a:lightRig rig="threePt" dir="t"/>
              </a:scene3d>
              <a:sp3d contourW="12700"/>
            </a:bodyPr>
            <a:lstStyle/>
            <a:p>
              <a:pPr marL="225425" marR="0" lvl="0" indent="-225425" algn="ctr"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0" cap="none" spc="0" normalizeH="0" baseline="0" noProof="0" dirty="0">
                  <a:ln>
                    <a:noFill/>
                  </a:ln>
                  <a:solidFill>
                    <a:prstClr val="black"/>
                  </a:solidFill>
                  <a:effectLst/>
                  <a:uLnTx/>
                  <a:uFillTx/>
                  <a:latin typeface="Arial"/>
                  <a:ea typeface="微软雅黑"/>
                  <a:cs typeface="Arial" pitchFamily="34" charset="0"/>
                  <a:sym typeface="+mn-lt"/>
                </a:rPr>
                <a:t>关键词</a:t>
              </a:r>
              <a:endParaRPr kumimoji="0" lang="en-US" sz="1600" b="1" i="0" u="none" strike="noStrike" kern="0" cap="none" spc="0" normalizeH="0" baseline="0" noProof="0" dirty="0">
                <a:ln>
                  <a:noFill/>
                </a:ln>
                <a:solidFill>
                  <a:prstClr val="black"/>
                </a:solidFill>
                <a:effectLst/>
                <a:uLnTx/>
                <a:uFillTx/>
                <a:latin typeface="Arial"/>
                <a:ea typeface="微软雅黑"/>
                <a:cs typeface="Arial" pitchFamily="34" charset="0"/>
                <a:sym typeface="+mn-lt"/>
              </a:endParaRPr>
            </a:p>
          </p:txBody>
        </p:sp>
        <p:sp>
          <p:nvSpPr>
            <p:cNvPr id="18" name="矩形 17">
              <a:extLst>
                <a:ext uri="{FF2B5EF4-FFF2-40B4-BE49-F238E27FC236}">
                  <a16:creationId xmlns:a16="http://schemas.microsoft.com/office/drawing/2014/main" id="{D19FD458-9740-4B17-834C-292DCD661E80}"/>
                </a:ext>
              </a:extLst>
            </p:cNvPr>
            <p:cNvSpPr/>
            <p:nvPr/>
          </p:nvSpPr>
          <p:spPr>
            <a:xfrm>
              <a:off x="1933574" y="2055482"/>
              <a:ext cx="6324355"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Arial"/>
                  <a:ea typeface="微软雅黑"/>
                  <a:cs typeface="+mn-cs"/>
                </a:rPr>
                <a:t>用户可以在投影仪或者计算机上进行演示也可以将演示文稿打印出来制作成胶片以便应用到更广泛的领域中</a:t>
              </a:r>
            </a:p>
          </p:txBody>
        </p:sp>
      </p:grpSp>
      <p:grpSp>
        <p:nvGrpSpPr>
          <p:cNvPr id="19" name="组合 18">
            <a:extLst>
              <a:ext uri="{FF2B5EF4-FFF2-40B4-BE49-F238E27FC236}">
                <a16:creationId xmlns:a16="http://schemas.microsoft.com/office/drawing/2014/main" id="{16ADB969-0ADD-43C9-BC3A-5518F662CE76}"/>
              </a:ext>
            </a:extLst>
          </p:cNvPr>
          <p:cNvGrpSpPr/>
          <p:nvPr/>
        </p:nvGrpSpPr>
        <p:grpSpPr>
          <a:xfrm>
            <a:off x="1933574" y="2958154"/>
            <a:ext cx="7988298" cy="693789"/>
            <a:chOff x="1933574" y="2958154"/>
            <a:chExt cx="7988298" cy="693789"/>
          </a:xfrm>
        </p:grpSpPr>
        <p:sp>
          <p:nvSpPr>
            <p:cNvPr id="20" name="任意多边形: 形状 11">
              <a:extLst>
                <a:ext uri="{FF2B5EF4-FFF2-40B4-BE49-F238E27FC236}">
                  <a16:creationId xmlns:a16="http://schemas.microsoft.com/office/drawing/2014/main" id="{A3735F98-D252-4B7B-8DAB-8E724F691BC0}"/>
                </a:ext>
              </a:extLst>
            </p:cNvPr>
            <p:cNvSpPr/>
            <p:nvPr/>
          </p:nvSpPr>
          <p:spPr>
            <a:xfrm>
              <a:off x="8257929" y="2958154"/>
              <a:ext cx="1663943" cy="693789"/>
            </a:xfrm>
            <a:custGeom>
              <a:avLst/>
              <a:gdLst>
                <a:gd name="connsiteX0" fmla="*/ 0 w 2271962"/>
                <a:gd name="connsiteY0" fmla="*/ 0 h 974557"/>
                <a:gd name="connsiteX1" fmla="*/ 1784684 w 2271962"/>
                <a:gd name="connsiteY1" fmla="*/ 0 h 974557"/>
                <a:gd name="connsiteX2" fmla="*/ 2271962 w 2271962"/>
                <a:gd name="connsiteY2" fmla="*/ 487279 h 974557"/>
                <a:gd name="connsiteX3" fmla="*/ 1784684 w 2271962"/>
                <a:gd name="connsiteY3" fmla="*/ 974557 h 974557"/>
                <a:gd name="connsiteX4" fmla="*/ 0 w 2271962"/>
                <a:gd name="connsiteY4" fmla="*/ 974557 h 974557"/>
                <a:gd name="connsiteX5" fmla="*/ 487278 w 2271962"/>
                <a:gd name="connsiteY5" fmla="*/ 487279 h 9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1962" h="974557">
                  <a:moveTo>
                    <a:pt x="0" y="0"/>
                  </a:moveTo>
                  <a:lnTo>
                    <a:pt x="1784684" y="0"/>
                  </a:lnTo>
                  <a:lnTo>
                    <a:pt x="2271962" y="487279"/>
                  </a:lnTo>
                  <a:lnTo>
                    <a:pt x="1784684" y="974557"/>
                  </a:lnTo>
                  <a:lnTo>
                    <a:pt x="0" y="974557"/>
                  </a:lnTo>
                  <a:lnTo>
                    <a:pt x="487278" y="487279"/>
                  </a:lnTo>
                  <a:close/>
                </a:path>
              </a:pathLst>
            </a:custGeom>
            <a:solidFill>
              <a:schemeClr val="accent4"/>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cene3d>
                <a:camera prst="orthographicFront"/>
                <a:lightRig rig="threePt" dir="t"/>
              </a:scene3d>
              <a:sp3d contourW="12700"/>
            </a:bodyPr>
            <a:lstStyle/>
            <a:p>
              <a:pPr marL="225425" marR="0" lvl="0" indent="-225425" algn="ctr"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0" cap="none" spc="0" normalizeH="0" baseline="0" noProof="0" dirty="0">
                  <a:ln>
                    <a:noFill/>
                  </a:ln>
                  <a:solidFill>
                    <a:prstClr val="black"/>
                  </a:solidFill>
                  <a:effectLst/>
                  <a:uLnTx/>
                  <a:uFillTx/>
                  <a:latin typeface="Arial"/>
                  <a:ea typeface="微软雅黑"/>
                  <a:cs typeface="Arial" pitchFamily="34" charset="0"/>
                  <a:sym typeface="+mn-lt"/>
                </a:rPr>
                <a:t>关键词</a:t>
              </a:r>
              <a:endParaRPr kumimoji="0" lang="en-US" sz="1600" b="1" i="0" u="none" strike="noStrike" kern="0" cap="none" spc="0" normalizeH="0" baseline="0" noProof="0" dirty="0">
                <a:ln>
                  <a:noFill/>
                </a:ln>
                <a:solidFill>
                  <a:prstClr val="black"/>
                </a:solidFill>
                <a:effectLst/>
                <a:uLnTx/>
                <a:uFillTx/>
                <a:latin typeface="Arial"/>
                <a:ea typeface="微软雅黑"/>
                <a:cs typeface="Arial" pitchFamily="34" charset="0"/>
                <a:sym typeface="+mn-lt"/>
              </a:endParaRPr>
            </a:p>
          </p:txBody>
        </p:sp>
        <p:sp>
          <p:nvSpPr>
            <p:cNvPr id="21" name="矩形 20">
              <a:extLst>
                <a:ext uri="{FF2B5EF4-FFF2-40B4-BE49-F238E27FC236}">
                  <a16:creationId xmlns:a16="http://schemas.microsoft.com/office/drawing/2014/main" id="{0F482E6E-23E6-4B2F-A3A1-C85A8D33065B}"/>
                </a:ext>
              </a:extLst>
            </p:cNvPr>
            <p:cNvSpPr/>
            <p:nvPr/>
          </p:nvSpPr>
          <p:spPr>
            <a:xfrm>
              <a:off x="1933574" y="3000349"/>
              <a:ext cx="6324355"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Arial"/>
                  <a:ea typeface="微软雅黑"/>
                  <a:cs typeface="+mn-cs"/>
                </a:rPr>
                <a:t>用户可以在投影仪或者计算机上进行演示也可以将演示文稿打印出来制作成胶片以便应用到更广泛的领域中</a:t>
              </a:r>
            </a:p>
          </p:txBody>
        </p:sp>
      </p:grpSp>
      <p:grpSp>
        <p:nvGrpSpPr>
          <p:cNvPr id="22" name="组合 21">
            <a:extLst>
              <a:ext uri="{FF2B5EF4-FFF2-40B4-BE49-F238E27FC236}">
                <a16:creationId xmlns:a16="http://schemas.microsoft.com/office/drawing/2014/main" id="{333C5712-BB25-4A39-A16E-EAADD651BE8E}"/>
              </a:ext>
            </a:extLst>
          </p:cNvPr>
          <p:cNvGrpSpPr/>
          <p:nvPr/>
        </p:nvGrpSpPr>
        <p:grpSpPr>
          <a:xfrm>
            <a:off x="1933574" y="3903022"/>
            <a:ext cx="7988300" cy="693789"/>
            <a:chOff x="1933574" y="3903022"/>
            <a:chExt cx="7988300" cy="693789"/>
          </a:xfrm>
        </p:grpSpPr>
        <p:sp>
          <p:nvSpPr>
            <p:cNvPr id="23" name="任意多边形: 形状 9">
              <a:extLst>
                <a:ext uri="{FF2B5EF4-FFF2-40B4-BE49-F238E27FC236}">
                  <a16:creationId xmlns:a16="http://schemas.microsoft.com/office/drawing/2014/main" id="{7C1256A3-81A9-43F8-916F-AFDF6E48B377}"/>
                </a:ext>
              </a:extLst>
            </p:cNvPr>
            <p:cNvSpPr/>
            <p:nvPr/>
          </p:nvSpPr>
          <p:spPr>
            <a:xfrm>
              <a:off x="8257931" y="3903022"/>
              <a:ext cx="1663943" cy="693789"/>
            </a:xfrm>
            <a:custGeom>
              <a:avLst/>
              <a:gdLst>
                <a:gd name="connsiteX0" fmla="*/ 0 w 2271962"/>
                <a:gd name="connsiteY0" fmla="*/ 0 h 974557"/>
                <a:gd name="connsiteX1" fmla="*/ 1784684 w 2271962"/>
                <a:gd name="connsiteY1" fmla="*/ 0 h 974557"/>
                <a:gd name="connsiteX2" fmla="*/ 2271962 w 2271962"/>
                <a:gd name="connsiteY2" fmla="*/ 487279 h 974557"/>
                <a:gd name="connsiteX3" fmla="*/ 1784684 w 2271962"/>
                <a:gd name="connsiteY3" fmla="*/ 974557 h 974557"/>
                <a:gd name="connsiteX4" fmla="*/ 0 w 2271962"/>
                <a:gd name="connsiteY4" fmla="*/ 974557 h 974557"/>
                <a:gd name="connsiteX5" fmla="*/ 487278 w 2271962"/>
                <a:gd name="connsiteY5" fmla="*/ 487279 h 9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1962" h="974557">
                  <a:moveTo>
                    <a:pt x="0" y="0"/>
                  </a:moveTo>
                  <a:lnTo>
                    <a:pt x="1784684" y="0"/>
                  </a:lnTo>
                  <a:lnTo>
                    <a:pt x="2271962" y="487279"/>
                  </a:lnTo>
                  <a:lnTo>
                    <a:pt x="1784684" y="974557"/>
                  </a:lnTo>
                  <a:lnTo>
                    <a:pt x="0" y="974557"/>
                  </a:lnTo>
                  <a:lnTo>
                    <a:pt x="487278" y="487279"/>
                  </a:lnTo>
                  <a:close/>
                </a:path>
              </a:pathLst>
            </a:custGeom>
            <a:solidFill>
              <a:schemeClr val="accent2"/>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cene3d>
                <a:camera prst="orthographicFront"/>
                <a:lightRig rig="threePt" dir="t"/>
              </a:scene3d>
              <a:sp3d contourW="12700"/>
            </a:bodyPr>
            <a:lstStyle/>
            <a:p>
              <a:pPr marL="225425" marR="0" lvl="0" indent="-225425" algn="ctr"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0" cap="none" spc="0" normalizeH="0" baseline="0" noProof="0" dirty="0">
                  <a:ln>
                    <a:noFill/>
                  </a:ln>
                  <a:solidFill>
                    <a:prstClr val="black"/>
                  </a:solidFill>
                  <a:effectLst/>
                  <a:uLnTx/>
                  <a:uFillTx/>
                  <a:latin typeface="Arial"/>
                  <a:ea typeface="微软雅黑"/>
                  <a:cs typeface="Arial" pitchFamily="34" charset="0"/>
                  <a:sym typeface="+mn-lt"/>
                </a:rPr>
                <a:t>关键词</a:t>
              </a:r>
              <a:endParaRPr kumimoji="0" lang="en-US" sz="1600" b="1" i="0" u="none" strike="noStrike" kern="0" cap="none" spc="0" normalizeH="0" baseline="0" noProof="0" dirty="0">
                <a:ln>
                  <a:noFill/>
                </a:ln>
                <a:solidFill>
                  <a:prstClr val="black"/>
                </a:solidFill>
                <a:effectLst/>
                <a:uLnTx/>
                <a:uFillTx/>
                <a:latin typeface="Arial"/>
                <a:ea typeface="微软雅黑"/>
                <a:cs typeface="Arial" pitchFamily="34" charset="0"/>
                <a:sym typeface="+mn-lt"/>
              </a:endParaRPr>
            </a:p>
          </p:txBody>
        </p:sp>
        <p:sp>
          <p:nvSpPr>
            <p:cNvPr id="24" name="矩形 23">
              <a:extLst>
                <a:ext uri="{FF2B5EF4-FFF2-40B4-BE49-F238E27FC236}">
                  <a16:creationId xmlns:a16="http://schemas.microsoft.com/office/drawing/2014/main" id="{04A3F0C7-876D-44FD-9C64-42014298FE96}"/>
                </a:ext>
              </a:extLst>
            </p:cNvPr>
            <p:cNvSpPr/>
            <p:nvPr/>
          </p:nvSpPr>
          <p:spPr>
            <a:xfrm>
              <a:off x="1933574" y="3944169"/>
              <a:ext cx="6324355"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Arial"/>
                  <a:ea typeface="微软雅黑"/>
                  <a:cs typeface="+mn-cs"/>
                </a:rPr>
                <a:t>用户可以在投影仪或者计算机上进行演示也可以将演示文稿打印出来制作成胶片以便应用到更广泛的领域中</a:t>
              </a:r>
            </a:p>
          </p:txBody>
        </p:sp>
      </p:grpSp>
      <p:grpSp>
        <p:nvGrpSpPr>
          <p:cNvPr id="25" name="组合 24">
            <a:extLst>
              <a:ext uri="{FF2B5EF4-FFF2-40B4-BE49-F238E27FC236}">
                <a16:creationId xmlns:a16="http://schemas.microsoft.com/office/drawing/2014/main" id="{7127974D-0468-47A3-BBA5-F7501D8D6679}"/>
              </a:ext>
            </a:extLst>
          </p:cNvPr>
          <p:cNvGrpSpPr/>
          <p:nvPr/>
        </p:nvGrpSpPr>
        <p:grpSpPr>
          <a:xfrm>
            <a:off x="1933574" y="4847890"/>
            <a:ext cx="7988300" cy="693789"/>
            <a:chOff x="1933574" y="4847890"/>
            <a:chExt cx="7988300" cy="693789"/>
          </a:xfrm>
        </p:grpSpPr>
        <p:sp>
          <p:nvSpPr>
            <p:cNvPr id="26" name="任意多边形: 形状 7">
              <a:extLst>
                <a:ext uri="{FF2B5EF4-FFF2-40B4-BE49-F238E27FC236}">
                  <a16:creationId xmlns:a16="http://schemas.microsoft.com/office/drawing/2014/main" id="{82FF504B-312F-4A89-85A6-6C1C6FC6A07B}"/>
                </a:ext>
              </a:extLst>
            </p:cNvPr>
            <p:cNvSpPr/>
            <p:nvPr/>
          </p:nvSpPr>
          <p:spPr>
            <a:xfrm>
              <a:off x="8257931" y="4847890"/>
              <a:ext cx="1663943" cy="693789"/>
            </a:xfrm>
            <a:custGeom>
              <a:avLst/>
              <a:gdLst>
                <a:gd name="connsiteX0" fmla="*/ 0 w 2271962"/>
                <a:gd name="connsiteY0" fmla="*/ 0 h 974557"/>
                <a:gd name="connsiteX1" fmla="*/ 1784684 w 2271962"/>
                <a:gd name="connsiteY1" fmla="*/ 0 h 974557"/>
                <a:gd name="connsiteX2" fmla="*/ 2271962 w 2271962"/>
                <a:gd name="connsiteY2" fmla="*/ 487279 h 974557"/>
                <a:gd name="connsiteX3" fmla="*/ 1784684 w 2271962"/>
                <a:gd name="connsiteY3" fmla="*/ 974557 h 974557"/>
                <a:gd name="connsiteX4" fmla="*/ 0 w 2271962"/>
                <a:gd name="connsiteY4" fmla="*/ 974557 h 974557"/>
                <a:gd name="connsiteX5" fmla="*/ 487278 w 2271962"/>
                <a:gd name="connsiteY5" fmla="*/ 487279 h 9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1962" h="974557">
                  <a:moveTo>
                    <a:pt x="0" y="0"/>
                  </a:moveTo>
                  <a:lnTo>
                    <a:pt x="1784684" y="0"/>
                  </a:lnTo>
                  <a:lnTo>
                    <a:pt x="2271962" y="487279"/>
                  </a:lnTo>
                  <a:lnTo>
                    <a:pt x="1784684" y="974557"/>
                  </a:lnTo>
                  <a:lnTo>
                    <a:pt x="0" y="974557"/>
                  </a:lnTo>
                  <a:lnTo>
                    <a:pt x="487278" y="487279"/>
                  </a:lnTo>
                  <a:close/>
                </a:path>
              </a:pathLst>
            </a:custGeom>
            <a:solidFill>
              <a:schemeClr val="accent5"/>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cene3d>
                <a:camera prst="orthographicFront"/>
                <a:lightRig rig="threePt" dir="t"/>
              </a:scene3d>
              <a:sp3d contourW="12700"/>
            </a:bodyPr>
            <a:lstStyle/>
            <a:p>
              <a:pPr marL="225425" marR="0" lvl="0" indent="-225425" algn="ctr"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0" cap="none" spc="0" normalizeH="0" baseline="0" noProof="0" dirty="0">
                  <a:ln>
                    <a:noFill/>
                  </a:ln>
                  <a:solidFill>
                    <a:prstClr val="black"/>
                  </a:solidFill>
                  <a:effectLst/>
                  <a:uLnTx/>
                  <a:uFillTx/>
                  <a:latin typeface="Arial"/>
                  <a:ea typeface="微软雅黑"/>
                  <a:cs typeface="Arial" pitchFamily="34" charset="0"/>
                  <a:sym typeface="+mn-lt"/>
                </a:rPr>
                <a:t>关键词</a:t>
              </a:r>
              <a:endParaRPr kumimoji="0" lang="en-US" sz="1600" b="1" i="0" u="none" strike="noStrike" kern="0" cap="none" spc="0" normalizeH="0" baseline="0" noProof="0" dirty="0">
                <a:ln>
                  <a:noFill/>
                </a:ln>
                <a:solidFill>
                  <a:prstClr val="black"/>
                </a:solidFill>
                <a:effectLst/>
                <a:uLnTx/>
                <a:uFillTx/>
                <a:latin typeface="Arial"/>
                <a:ea typeface="微软雅黑"/>
                <a:cs typeface="Arial" pitchFamily="34" charset="0"/>
                <a:sym typeface="+mn-lt"/>
              </a:endParaRPr>
            </a:p>
          </p:txBody>
        </p:sp>
        <p:sp>
          <p:nvSpPr>
            <p:cNvPr id="27" name="矩形 26">
              <a:extLst>
                <a:ext uri="{FF2B5EF4-FFF2-40B4-BE49-F238E27FC236}">
                  <a16:creationId xmlns:a16="http://schemas.microsoft.com/office/drawing/2014/main" id="{6CA62BE5-7CD4-42D2-A066-6E4742D6EAF9}"/>
                </a:ext>
              </a:extLst>
            </p:cNvPr>
            <p:cNvSpPr/>
            <p:nvPr/>
          </p:nvSpPr>
          <p:spPr>
            <a:xfrm>
              <a:off x="1933574" y="4890085"/>
              <a:ext cx="6324355"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Arial"/>
                  <a:ea typeface="微软雅黑"/>
                  <a:cs typeface="+mn-cs"/>
                </a:rPr>
                <a:t>用户可以在投影仪或者计算机上进行演示也可以将演示文稿打印出来制作成胶片以便应用到更广泛的领域中</a:t>
              </a:r>
            </a:p>
          </p:txBody>
        </p:sp>
      </p:grpSp>
    </p:spTree>
    <p:extLst>
      <p:ext uri="{BB962C8B-B14F-4D97-AF65-F5344CB8AC3E}">
        <p14:creationId xmlns:p14="http://schemas.microsoft.com/office/powerpoint/2010/main" val="114592358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0-#ppt_w/2"/>
                                          </p:val>
                                        </p:tav>
                                        <p:tav tm="100000">
                                          <p:val>
                                            <p:strVal val="#ppt_x"/>
                                          </p:val>
                                        </p:tav>
                                      </p:tavLst>
                                    </p:anim>
                                    <p:anim calcmode="lin" valueType="num">
                                      <p:cBhvr additive="base">
                                        <p:cTn id="13" dur="500" fill="hold"/>
                                        <p:tgtEl>
                                          <p:spTgt spid="1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0-#ppt_w/2"/>
                                          </p:val>
                                        </p:tav>
                                        <p:tav tm="100000">
                                          <p:val>
                                            <p:strVal val="#ppt_x"/>
                                          </p:val>
                                        </p:tav>
                                      </p:tavLst>
                                    </p:anim>
                                    <p:anim calcmode="lin" valueType="num">
                                      <p:cBhvr additive="base">
                                        <p:cTn id="18" dur="500" fill="hold"/>
                                        <p:tgtEl>
                                          <p:spTgt spid="2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additive="base">
                                        <p:cTn id="22" dur="500" fill="hold"/>
                                        <p:tgtEl>
                                          <p:spTgt spid="25"/>
                                        </p:tgtEl>
                                        <p:attrNameLst>
                                          <p:attrName>ppt_x</p:attrName>
                                        </p:attrNameLst>
                                      </p:cBhvr>
                                      <p:tavLst>
                                        <p:tav tm="0">
                                          <p:val>
                                            <p:strVal val="0-#ppt_w/2"/>
                                          </p:val>
                                        </p:tav>
                                        <p:tav tm="100000">
                                          <p:val>
                                            <p:strVal val="#ppt_x"/>
                                          </p:val>
                                        </p:tav>
                                      </p:tavLst>
                                    </p:anim>
                                    <p:anim calcmode="lin" valueType="num">
                                      <p:cBhvr additive="base">
                                        <p:cTn id="23"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defTabSz="914400">
              <a:defRPr/>
            </a:pPr>
            <a:r>
              <a:rPr lang="en-US" altLang="zh-CN" sz="280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4400">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defTabSz="914400">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42833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01</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924547" y="547446"/>
            <a:ext cx="3360664"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smtClean="0">
                <a:ln>
                  <a:noFill/>
                </a:ln>
                <a:solidFill>
                  <a:srgbClr val="142938"/>
                </a:solidFill>
                <a:effectLst/>
                <a:uLnTx/>
                <a:uFillTx/>
                <a:latin typeface="微软雅黑"/>
                <a:ea typeface="微软雅黑"/>
                <a:cs typeface="+mn-cs"/>
              </a:rPr>
              <a:t>为什么要研究</a:t>
            </a:r>
            <a:r>
              <a:rPr lang="en-US" altLang="zh-CN" sz="2000" b="1" dirty="0" smtClean="0">
                <a:solidFill>
                  <a:srgbClr val="142938"/>
                </a:solidFill>
                <a:latin typeface="微软雅黑"/>
                <a:ea typeface="微软雅黑"/>
              </a:rPr>
              <a:t>ML testing</a:t>
            </a:r>
            <a:r>
              <a:rPr lang="zh-CN" altLang="en-US" sz="2000" b="1" dirty="0" smtClean="0">
                <a:solidFill>
                  <a:srgbClr val="142938"/>
                </a:solidFill>
                <a:latin typeface="微软雅黑"/>
                <a:ea typeface="微软雅黑"/>
              </a:rPr>
              <a:t>？</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19" name="矩形 18">
            <a:extLst>
              <a:ext uri="{FF2B5EF4-FFF2-40B4-BE49-F238E27FC236}">
                <a16:creationId xmlns:a16="http://schemas.microsoft.com/office/drawing/2014/main" id="{5F5A126D-DBF7-4677-B085-E086E464685A}"/>
              </a:ext>
            </a:extLst>
          </p:cNvPr>
          <p:cNvSpPr/>
          <p:nvPr/>
        </p:nvSpPr>
        <p:spPr>
          <a:xfrm>
            <a:off x="4787253" y="5773290"/>
            <a:ext cx="2556534"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smtClean="0">
                <a:ln>
                  <a:noFill/>
                </a:ln>
                <a:solidFill>
                  <a:schemeClr val="accent6">
                    <a:lumMod val="75000"/>
                  </a:schemeClr>
                </a:solidFill>
                <a:effectLst/>
                <a:uLnTx/>
                <a:uFillTx/>
                <a:latin typeface="微软雅黑"/>
                <a:ea typeface="微软雅黑"/>
                <a:cs typeface="+mn-cs"/>
              </a:rPr>
              <a:t>Reason2</a:t>
            </a:r>
            <a:r>
              <a:rPr kumimoji="0" lang="zh-CN" altLang="en-US" sz="2000" b="1" i="0" u="none" strike="noStrike" kern="1200" cap="none" spc="0" normalizeH="0" baseline="0" noProof="0" dirty="0" smtClean="0">
                <a:ln>
                  <a:noFill/>
                </a:ln>
                <a:solidFill>
                  <a:schemeClr val="accent6">
                    <a:lumMod val="75000"/>
                  </a:schemeClr>
                </a:solidFill>
                <a:effectLst/>
                <a:uLnTx/>
                <a:uFillTx/>
                <a:latin typeface="微软雅黑"/>
                <a:ea typeface="微软雅黑"/>
                <a:cs typeface="+mn-cs"/>
              </a:rPr>
              <a:t>：后果严重</a:t>
            </a:r>
            <a:endParaRPr kumimoji="0" lang="zh-CN" altLang="en-US" sz="2000" b="0" i="0" u="none" strike="noStrike" kern="1200" cap="none" spc="0" normalizeH="0" baseline="0" noProof="0" dirty="0">
              <a:ln>
                <a:noFill/>
              </a:ln>
              <a:solidFill>
                <a:schemeClr val="accent6">
                  <a:lumMod val="75000"/>
                </a:schemeClr>
              </a:solidFill>
              <a:effectLst/>
              <a:uLnTx/>
              <a:uFillTx/>
              <a:latin typeface="Arial"/>
              <a:ea typeface="微软雅黑"/>
              <a:cs typeface="+mn-cs"/>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889" y="2295987"/>
            <a:ext cx="2642801" cy="1982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 name="图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96941" y="2399562"/>
            <a:ext cx="3982657" cy="18785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 name="图片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2000" y="1901615"/>
            <a:ext cx="3458843" cy="27708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91526474"/>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01</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924547" y="547446"/>
            <a:ext cx="304326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smtClean="0">
                <a:ln>
                  <a:noFill/>
                </a:ln>
                <a:solidFill>
                  <a:srgbClr val="142938"/>
                </a:solidFill>
                <a:effectLst/>
                <a:uLnTx/>
                <a:uFillTx/>
                <a:latin typeface="微软雅黑"/>
                <a:ea typeface="微软雅黑"/>
                <a:cs typeface="+mn-cs"/>
              </a:rPr>
              <a:t>为什么选择</a:t>
            </a:r>
            <a:r>
              <a:rPr kumimoji="0" lang="en-US" altLang="zh-CN" sz="2000" b="1" i="0" u="none" strike="noStrike" kern="1200" cap="none" spc="0" normalizeH="0" baseline="0" noProof="0" dirty="0" smtClean="0">
                <a:ln>
                  <a:noFill/>
                </a:ln>
                <a:solidFill>
                  <a:srgbClr val="142938"/>
                </a:solidFill>
                <a:effectLst/>
                <a:uLnTx/>
                <a:uFillTx/>
                <a:latin typeface="微软雅黑"/>
                <a:ea typeface="微软雅黑"/>
                <a:cs typeface="+mn-cs"/>
              </a:rPr>
              <a:t>DL</a:t>
            </a:r>
            <a:r>
              <a:rPr kumimoji="0" lang="en-US" altLang="zh-CN" sz="2000" b="1" i="0" u="none" strike="noStrike" kern="1200" cap="none" spc="0" normalizeH="0" noProof="0" dirty="0" smtClean="0">
                <a:ln>
                  <a:noFill/>
                </a:ln>
                <a:solidFill>
                  <a:srgbClr val="142938"/>
                </a:solidFill>
                <a:effectLst/>
                <a:uLnTx/>
                <a:uFillTx/>
                <a:latin typeface="微软雅黑"/>
                <a:ea typeface="微软雅黑"/>
                <a:cs typeface="+mn-cs"/>
              </a:rPr>
              <a:t> testing</a:t>
            </a:r>
            <a:r>
              <a:rPr lang="zh-CN" altLang="en-US" sz="2000" b="1" dirty="0" smtClean="0">
                <a:solidFill>
                  <a:srgbClr val="142938"/>
                </a:solidFill>
                <a:latin typeface="微软雅黑"/>
                <a:ea typeface="微软雅黑"/>
              </a:rPr>
              <a:t>？</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19" name="矩形 18">
            <a:extLst>
              <a:ext uri="{FF2B5EF4-FFF2-40B4-BE49-F238E27FC236}">
                <a16:creationId xmlns:a16="http://schemas.microsoft.com/office/drawing/2014/main" id="{5F5A126D-DBF7-4677-B085-E086E464685A}"/>
              </a:ext>
            </a:extLst>
          </p:cNvPr>
          <p:cNvSpPr/>
          <p:nvPr/>
        </p:nvSpPr>
        <p:spPr>
          <a:xfrm>
            <a:off x="4787253" y="5773290"/>
            <a:ext cx="2556534"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smtClean="0">
                <a:ln>
                  <a:noFill/>
                </a:ln>
                <a:solidFill>
                  <a:schemeClr val="accent6">
                    <a:lumMod val="75000"/>
                  </a:schemeClr>
                </a:solidFill>
                <a:effectLst/>
                <a:uLnTx/>
                <a:uFillTx/>
                <a:latin typeface="微软雅黑"/>
                <a:ea typeface="微软雅黑"/>
                <a:cs typeface="+mn-cs"/>
              </a:rPr>
              <a:t>Reason3</a:t>
            </a:r>
            <a:r>
              <a:rPr kumimoji="0" lang="zh-CN" altLang="en-US" sz="2000" b="1" i="0" u="none" strike="noStrike" kern="1200" cap="none" spc="0" normalizeH="0" baseline="0" noProof="0" dirty="0" smtClean="0">
                <a:ln>
                  <a:noFill/>
                </a:ln>
                <a:solidFill>
                  <a:schemeClr val="accent6">
                    <a:lumMod val="75000"/>
                  </a:schemeClr>
                </a:solidFill>
                <a:effectLst/>
                <a:uLnTx/>
                <a:uFillTx/>
                <a:latin typeface="微软雅黑"/>
                <a:ea typeface="微软雅黑"/>
                <a:cs typeface="+mn-cs"/>
              </a:rPr>
              <a:t>：能力强大</a:t>
            </a:r>
            <a:endParaRPr kumimoji="0" lang="zh-CN" altLang="en-US" sz="2000" b="0" i="0" u="none" strike="noStrike" kern="1200" cap="none" spc="0" normalizeH="0" baseline="0" noProof="0" dirty="0">
              <a:ln>
                <a:noFill/>
              </a:ln>
              <a:solidFill>
                <a:schemeClr val="accent6">
                  <a:lumMod val="75000"/>
                </a:schemeClr>
              </a:solidFill>
              <a:effectLst/>
              <a:uLnTx/>
              <a:uFillTx/>
              <a:latin typeface="Arial"/>
              <a:ea typeface="微软雅黑"/>
              <a:cs typeface="+mn-cs"/>
            </a:endParaRPr>
          </a:p>
        </p:txBody>
      </p:sp>
      <p:pic>
        <p:nvPicPr>
          <p:cNvPr id="5" name="图片 4"/>
          <p:cNvPicPr>
            <a:picLocks noChangeAspect="1"/>
          </p:cNvPicPr>
          <p:nvPr/>
        </p:nvPicPr>
        <p:blipFill>
          <a:blip r:embed="rId4"/>
          <a:stretch>
            <a:fillRect/>
          </a:stretch>
        </p:blipFill>
        <p:spPr>
          <a:xfrm>
            <a:off x="1499546" y="1295102"/>
            <a:ext cx="9192908" cy="426779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6363005"/>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a:extLst>
              <a:ext uri="{28A0092B-C50C-407E-A947-70E740481C1C}">
                <a14:useLocalDpi xmlns:a14="http://schemas.microsoft.com/office/drawing/2010/main" val="0"/>
              </a:ext>
            </a:extLst>
          </a:blip>
          <a:srcRect l="1" t="27927" r="23069" b="21840"/>
          <a:stretch/>
        </p:blipFill>
        <p:spPr>
          <a:xfrm>
            <a:off x="255976" y="1683876"/>
            <a:ext cx="5345192" cy="3490247"/>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1473072" y="2845142"/>
            <a:ext cx="1864487"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142938"/>
                </a:solidFill>
                <a:effectLst/>
                <a:uLnTx/>
                <a:uFillTx/>
                <a:latin typeface="微软雅黑"/>
                <a:ea typeface="微软雅黑"/>
                <a:cs typeface="+mn-cs"/>
              </a:rPr>
              <a:t>PART </a:t>
            </a:r>
            <a:r>
              <a:rPr kumimoji="0" lang="en-US" altLang="zh-CN" sz="4400" b="1" i="0" u="none" strike="noStrike" kern="1200" cap="none" spc="0" normalizeH="0" baseline="0" noProof="0" dirty="0" smtClean="0">
                <a:ln>
                  <a:noFill/>
                </a:ln>
                <a:solidFill>
                  <a:srgbClr val="142938"/>
                </a:solidFill>
                <a:effectLst/>
                <a:uLnTx/>
                <a:uFillTx/>
                <a:latin typeface="微软雅黑"/>
                <a:ea typeface="微软雅黑"/>
                <a:cs typeface="+mn-cs"/>
              </a:rPr>
              <a:t>02</a:t>
            </a:r>
            <a:endParaRPr kumimoji="0" lang="en-US" altLang="zh-CN" sz="4400" b="1" i="0" u="none" strike="noStrike" kern="1200" cap="none" spc="0" normalizeH="0" baseline="0" noProof="0" dirty="0">
              <a:ln>
                <a:noFill/>
              </a:ln>
              <a:solidFill>
                <a:srgbClr val="142938"/>
              </a:solidFill>
              <a:effectLst/>
              <a:uLnTx/>
              <a:uFillTx/>
              <a:latin typeface="微软雅黑"/>
              <a:ea typeface="微软雅黑"/>
              <a:cs typeface="+mn-cs"/>
            </a:endParaRPr>
          </a:p>
        </p:txBody>
      </p:sp>
      <p:sp>
        <p:nvSpPr>
          <p:cNvPr id="4" name="文本框 3">
            <a:extLst>
              <a:ext uri="{FF2B5EF4-FFF2-40B4-BE49-F238E27FC236}">
                <a16:creationId xmlns:a16="http://schemas.microsoft.com/office/drawing/2014/main" id="{7D7DC5D2-6D98-48DE-8E5C-D20651A00016}"/>
              </a:ext>
            </a:extLst>
          </p:cNvPr>
          <p:cNvSpPr txBox="1"/>
          <p:nvPr/>
        </p:nvSpPr>
        <p:spPr>
          <a:xfrm>
            <a:off x="6536014" y="2598003"/>
            <a:ext cx="4640113" cy="83099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smtClean="0">
                <a:ln>
                  <a:noFill/>
                </a:ln>
                <a:solidFill>
                  <a:srgbClr val="142938"/>
                </a:solidFill>
                <a:effectLst/>
                <a:uLnTx/>
                <a:uFillTx/>
                <a:latin typeface="经典综艺体简" panose="02010609000101010101" pitchFamily="49" charset="-122"/>
                <a:ea typeface="经典综艺体简" panose="02010609000101010101" pitchFamily="49" charset="-122"/>
                <a:cs typeface="经典综艺体简" panose="02010609000101010101" pitchFamily="49" charset="-122"/>
              </a:rPr>
              <a:t>研究现状</a:t>
            </a:r>
            <a:endParaRPr kumimoji="0" lang="zh-CN" altLang="en-US" sz="4800" b="1" i="0" u="none" strike="noStrike" kern="1200" cap="none" spc="0" normalizeH="0" baseline="0" noProof="0" dirty="0">
              <a:ln>
                <a:noFill/>
              </a:ln>
              <a:solidFill>
                <a:srgbClr val="142938"/>
              </a:solidFill>
              <a:effectLst/>
              <a:uLnTx/>
              <a:uFillTx/>
              <a:latin typeface="经典综艺体简" panose="02010609000101010101" pitchFamily="49" charset="-122"/>
              <a:ea typeface="经典综艺体简" panose="02010609000101010101" pitchFamily="49" charset="-122"/>
              <a:cs typeface="经典综艺体简" panose="02010609000101010101" pitchFamily="49" charset="-122"/>
            </a:endParaRPr>
          </a:p>
        </p:txBody>
      </p:sp>
      <p:sp>
        <p:nvSpPr>
          <p:cNvPr id="5" name="矩形 4">
            <a:extLst>
              <a:ext uri="{FF2B5EF4-FFF2-40B4-BE49-F238E27FC236}">
                <a16:creationId xmlns:a16="http://schemas.microsoft.com/office/drawing/2014/main" id="{E4B86FD1-B53D-42AD-B844-7B4095A15769}"/>
              </a:ext>
            </a:extLst>
          </p:cNvPr>
          <p:cNvSpPr/>
          <p:nvPr/>
        </p:nvSpPr>
        <p:spPr>
          <a:xfrm>
            <a:off x="6553199" y="3568417"/>
            <a:ext cx="5269511"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prstClr val="black"/>
                </a:solidFill>
                <a:effectLst/>
                <a:uLnTx/>
                <a:uFillTx/>
                <a:latin typeface="Century Gothic" panose="020B0502020202020204" pitchFamily="34" charset="0"/>
                <a:ea typeface="微软雅黑"/>
                <a:cs typeface="+mn-cs"/>
              </a:rPr>
              <a:t>Current</a:t>
            </a:r>
            <a:r>
              <a:rPr kumimoji="0" lang="en-US" altLang="zh-CN" sz="1200" b="0" i="0" u="none" strike="noStrike" kern="1200" cap="none" spc="0" normalizeH="0" noProof="0" dirty="0" smtClean="0">
                <a:ln>
                  <a:noFill/>
                </a:ln>
                <a:solidFill>
                  <a:prstClr val="black"/>
                </a:solidFill>
                <a:effectLst/>
                <a:uLnTx/>
                <a:uFillTx/>
                <a:latin typeface="Century Gothic" panose="020B0502020202020204" pitchFamily="34" charset="0"/>
                <a:ea typeface="微软雅黑"/>
                <a:cs typeface="+mn-cs"/>
              </a:rPr>
              <a:t> status of research.</a:t>
            </a: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7" name="等腰三角形 16">
            <a:extLst>
              <a:ext uri="{FF2B5EF4-FFF2-40B4-BE49-F238E27FC236}">
                <a16:creationId xmlns:a16="http://schemas.microsoft.com/office/drawing/2014/main" id="{F006F6EE-4F24-49B1-8812-894CF4759346}"/>
              </a:ext>
            </a:extLst>
          </p:cNvPr>
          <p:cNvSpPr/>
          <p:nvPr/>
        </p:nvSpPr>
        <p:spPr>
          <a:xfrm rot="7200000">
            <a:off x="9356797" y="2951455"/>
            <a:ext cx="488804" cy="4213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17011158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Effect transition="in" filter="fad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srgbClr val="142938"/>
                </a:solidFill>
                <a:effectLst/>
                <a:uLnTx/>
                <a:uFillTx/>
                <a:latin typeface="微软雅黑"/>
                <a:ea typeface="微软雅黑"/>
                <a:cs typeface="+mn-cs"/>
              </a:rPr>
              <a:t>02</a:t>
            </a:r>
            <a:endPar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endParaRP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924547" y="547446"/>
            <a:ext cx="1210588"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smtClean="0">
                <a:ln>
                  <a:noFill/>
                </a:ln>
                <a:solidFill>
                  <a:srgbClr val="142938"/>
                </a:solidFill>
                <a:effectLst/>
                <a:uLnTx/>
                <a:uFillTx/>
                <a:latin typeface="微软雅黑"/>
                <a:ea typeface="微软雅黑"/>
                <a:cs typeface="+mn-cs"/>
              </a:rPr>
              <a:t>论文发表</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pic>
        <p:nvPicPr>
          <p:cNvPr id="20" name="图片 19"/>
          <p:cNvPicPr>
            <a:picLocks noChangeAspect="1"/>
          </p:cNvPicPr>
          <p:nvPr/>
        </p:nvPicPr>
        <p:blipFill>
          <a:blip r:embed="rId4"/>
          <a:stretch>
            <a:fillRect/>
          </a:stretch>
        </p:blipFill>
        <p:spPr>
          <a:xfrm>
            <a:off x="2198076" y="1161934"/>
            <a:ext cx="7359160" cy="423498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21" name="矩形 20">
            <a:extLst>
              <a:ext uri="{FF2B5EF4-FFF2-40B4-BE49-F238E27FC236}">
                <a16:creationId xmlns:a16="http://schemas.microsoft.com/office/drawing/2014/main" id="{5F5A126D-DBF7-4677-B085-E086E464685A}"/>
              </a:ext>
            </a:extLst>
          </p:cNvPr>
          <p:cNvSpPr/>
          <p:nvPr/>
        </p:nvSpPr>
        <p:spPr>
          <a:xfrm>
            <a:off x="1646038" y="5604315"/>
            <a:ext cx="8463235" cy="338554"/>
          </a:xfrm>
          <a:prstGeom prst="rect">
            <a:avLst/>
          </a:prstGeom>
        </p:spPr>
        <p:txBody>
          <a:bodyPr wrap="square">
            <a:spAutoFit/>
          </a:bodyPr>
          <a:lstStyle/>
          <a:p>
            <a:pPr lvl="0" algn="ctr" defTabSz="914400">
              <a:defRPr/>
            </a:pPr>
            <a:r>
              <a:rPr lang="en-US" altLang="zh-CN" sz="1600" b="1" dirty="0">
                <a:solidFill>
                  <a:srgbClr val="142938"/>
                </a:solidFill>
                <a:latin typeface="微软雅黑"/>
              </a:rPr>
              <a:t>Machine Learning Testing Publications (accumulative</a:t>
            </a:r>
            <a:r>
              <a:rPr lang="en-US" altLang="zh-CN" sz="1600" b="1" dirty="0" smtClean="0">
                <a:solidFill>
                  <a:srgbClr val="142938"/>
                </a:solidFill>
                <a:latin typeface="微软雅黑"/>
              </a:rPr>
              <a:t>) during </a:t>
            </a:r>
            <a:r>
              <a:rPr lang="en-US" altLang="zh-CN" sz="1600" b="1" dirty="0">
                <a:solidFill>
                  <a:srgbClr val="142938"/>
                </a:solidFill>
                <a:latin typeface="微软雅黑"/>
              </a:rPr>
              <a:t>2007-2019</a:t>
            </a:r>
            <a:endParaRPr kumimoji="0" lang="zh-CN" altLang="en-US" sz="1600" b="0" i="0" u="none" strike="noStrike" kern="1200" cap="none" spc="0" normalizeH="0" baseline="0" noProof="0" dirty="0">
              <a:ln>
                <a:noFill/>
              </a:ln>
              <a:solidFill>
                <a:prstClr val="black"/>
              </a:solidFill>
              <a:effectLst/>
              <a:uLnTx/>
              <a:uFillTx/>
              <a:latin typeface="Arial"/>
              <a:ea typeface="微软雅黑"/>
            </a:endParaRPr>
          </a:p>
        </p:txBody>
      </p:sp>
    </p:spTree>
    <p:extLst>
      <p:ext uri="{BB962C8B-B14F-4D97-AF65-F5344CB8AC3E}">
        <p14:creationId xmlns:p14="http://schemas.microsoft.com/office/powerpoint/2010/main" val="72617445"/>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srgbClr val="142938"/>
                </a:solidFill>
                <a:effectLst/>
                <a:uLnTx/>
                <a:uFillTx/>
                <a:latin typeface="微软雅黑"/>
                <a:ea typeface="微软雅黑"/>
                <a:cs typeface="+mn-cs"/>
              </a:rPr>
              <a:t>02</a:t>
            </a:r>
            <a:endPar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endParaRP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924547" y="547446"/>
            <a:ext cx="1210588"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142938"/>
                </a:solidFill>
                <a:latin typeface="微软雅黑"/>
                <a:ea typeface="微软雅黑"/>
              </a:rPr>
              <a:t>技术更新</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21" name="矩形 20">
            <a:extLst>
              <a:ext uri="{FF2B5EF4-FFF2-40B4-BE49-F238E27FC236}">
                <a16:creationId xmlns:a16="http://schemas.microsoft.com/office/drawing/2014/main" id="{5F5A126D-DBF7-4677-B085-E086E464685A}"/>
              </a:ext>
            </a:extLst>
          </p:cNvPr>
          <p:cNvSpPr/>
          <p:nvPr/>
        </p:nvSpPr>
        <p:spPr>
          <a:xfrm>
            <a:off x="1646038" y="5604315"/>
            <a:ext cx="8463235" cy="338554"/>
          </a:xfrm>
          <a:prstGeom prst="rect">
            <a:avLst/>
          </a:prstGeom>
        </p:spPr>
        <p:txBody>
          <a:bodyPr wrap="square">
            <a:spAutoFit/>
          </a:bodyPr>
          <a:lstStyle/>
          <a:p>
            <a:pPr lvl="0" algn="ctr" defTabSz="914400">
              <a:defRPr/>
            </a:pPr>
            <a:r>
              <a:rPr lang="en-US" altLang="zh-CN" sz="1600" b="1" dirty="0">
                <a:solidFill>
                  <a:srgbClr val="142938"/>
                </a:solidFill>
                <a:latin typeface="微软雅黑"/>
              </a:rPr>
              <a:t>Timeline of ML testing research</a:t>
            </a:r>
            <a:endParaRPr kumimoji="0" lang="zh-CN" altLang="en-US" sz="1600" b="0" i="0" u="none" strike="noStrike" kern="1200" cap="none" spc="0" normalizeH="0" baseline="0" noProof="0" dirty="0">
              <a:ln>
                <a:noFill/>
              </a:ln>
              <a:solidFill>
                <a:prstClr val="black"/>
              </a:solidFill>
              <a:effectLst/>
              <a:uLnTx/>
              <a:uFillTx/>
              <a:latin typeface="Arial"/>
              <a:ea typeface="微软雅黑"/>
            </a:endParaRPr>
          </a:p>
        </p:txBody>
      </p:sp>
      <p:pic>
        <p:nvPicPr>
          <p:cNvPr id="4" name="图片 3"/>
          <p:cNvPicPr>
            <a:picLocks noChangeAspect="1"/>
          </p:cNvPicPr>
          <p:nvPr/>
        </p:nvPicPr>
        <p:blipFill>
          <a:blip r:embed="rId4"/>
          <a:stretch>
            <a:fillRect/>
          </a:stretch>
        </p:blipFill>
        <p:spPr>
          <a:xfrm>
            <a:off x="366712" y="1714500"/>
            <a:ext cx="11458575" cy="34290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17" name="椭圆 16"/>
          <p:cNvSpPr/>
          <p:nvPr/>
        </p:nvSpPr>
        <p:spPr>
          <a:xfrm>
            <a:off x="852854" y="4663538"/>
            <a:ext cx="793184" cy="39565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2" name="椭圆 21"/>
          <p:cNvSpPr/>
          <p:nvPr/>
        </p:nvSpPr>
        <p:spPr>
          <a:xfrm>
            <a:off x="4645269" y="4522130"/>
            <a:ext cx="793184" cy="39565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3" name="椭圆 22"/>
          <p:cNvSpPr/>
          <p:nvPr/>
        </p:nvSpPr>
        <p:spPr>
          <a:xfrm>
            <a:off x="7620000" y="4465711"/>
            <a:ext cx="793184" cy="39565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4" name="椭圆 23"/>
          <p:cNvSpPr/>
          <p:nvPr/>
        </p:nvSpPr>
        <p:spPr>
          <a:xfrm>
            <a:off x="8413184" y="4498291"/>
            <a:ext cx="793184" cy="39565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grpSp>
        <p:nvGrpSpPr>
          <p:cNvPr id="31" name="组合 30"/>
          <p:cNvGrpSpPr/>
          <p:nvPr/>
        </p:nvGrpSpPr>
        <p:grpSpPr>
          <a:xfrm>
            <a:off x="4044462" y="-17430"/>
            <a:ext cx="4237892" cy="2438786"/>
            <a:chOff x="7192108" y="-48372"/>
            <a:chExt cx="4237892" cy="2438786"/>
          </a:xfrm>
        </p:grpSpPr>
        <p:pic>
          <p:nvPicPr>
            <p:cNvPr id="25" name="图片 24"/>
            <p:cNvPicPr>
              <a:picLocks noChangeAspect="1"/>
            </p:cNvPicPr>
            <p:nvPr/>
          </p:nvPicPr>
          <p:blipFill>
            <a:blip r:embed="rId5"/>
            <a:stretch>
              <a:fillRect/>
            </a:stretch>
          </p:blipFill>
          <p:spPr>
            <a:xfrm>
              <a:off x="7192108" y="-48372"/>
              <a:ext cx="4237892" cy="24387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9" name="椭圆 18"/>
            <p:cNvSpPr/>
            <p:nvPr/>
          </p:nvSpPr>
          <p:spPr>
            <a:xfrm>
              <a:off x="7851531" y="1907931"/>
              <a:ext cx="307731" cy="1758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9108648" y="1909738"/>
              <a:ext cx="307731" cy="1758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10075802" y="1907931"/>
              <a:ext cx="307731" cy="1758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0365765" y="1909738"/>
              <a:ext cx="307731" cy="1758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6416150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1000"/>
                                        <p:tgtEl>
                                          <p:spTgt spid="31"/>
                                        </p:tgtEl>
                                      </p:cBhvr>
                                    </p:animEffect>
                                    <p:anim calcmode="lin" valueType="num">
                                      <p:cBhvr>
                                        <p:cTn id="32" dur="1000" fill="hold"/>
                                        <p:tgtEl>
                                          <p:spTgt spid="31"/>
                                        </p:tgtEl>
                                        <p:attrNameLst>
                                          <p:attrName>ppt_x</p:attrName>
                                        </p:attrNameLst>
                                      </p:cBhvr>
                                      <p:tavLst>
                                        <p:tav tm="0">
                                          <p:val>
                                            <p:strVal val="#ppt_x"/>
                                          </p:val>
                                        </p:tav>
                                        <p:tav tm="100000">
                                          <p:val>
                                            <p:strVal val="#ppt_x"/>
                                          </p:val>
                                        </p:tav>
                                      </p:tavLst>
                                    </p:anim>
                                    <p:anim calcmode="lin" valueType="num">
                                      <p:cBhvr>
                                        <p:cTn id="33"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2" grpId="0" animBg="1"/>
      <p:bldP spid="23" grpId="0" animBg="1"/>
      <p:bldP spid="2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自定义 21">
      <a:dk1>
        <a:sysClr val="windowText" lastClr="000000"/>
      </a:dk1>
      <a:lt1>
        <a:sysClr val="window" lastClr="FFFFFF"/>
      </a:lt1>
      <a:dk2>
        <a:srgbClr val="44546A"/>
      </a:dk2>
      <a:lt2>
        <a:srgbClr val="E7E6E6"/>
      </a:lt2>
      <a:accent1>
        <a:srgbClr val="115686"/>
      </a:accent1>
      <a:accent2>
        <a:srgbClr val="FCC540"/>
      </a:accent2>
      <a:accent3>
        <a:srgbClr val="554C51"/>
      </a:accent3>
      <a:accent4>
        <a:srgbClr val="35D1F1"/>
      </a:accent4>
      <a:accent5>
        <a:srgbClr val="7F7F7F"/>
      </a:accent5>
      <a:accent6>
        <a:srgbClr val="ED7D31"/>
      </a:accent6>
      <a:hlink>
        <a:srgbClr val="034A90"/>
      </a:hlink>
      <a:folHlink>
        <a:srgbClr val="954F72"/>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323</TotalTime>
  <Words>2337</Words>
  <Application>Microsoft Office PowerPoint</Application>
  <PresentationFormat>宽屏</PresentationFormat>
  <Paragraphs>379</Paragraphs>
  <Slides>45</Slides>
  <Notes>45</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45</vt:i4>
      </vt:variant>
    </vt:vector>
  </HeadingPairs>
  <TitlesOfParts>
    <vt:vector size="63" baseType="lpstr">
      <vt:lpstr>Aharoni</vt:lpstr>
      <vt:lpstr>Hiragino Sans GB W6</vt:lpstr>
      <vt:lpstr>Impact MT Std</vt:lpstr>
      <vt:lpstr>Meiryo</vt:lpstr>
      <vt:lpstr>等线</vt:lpstr>
      <vt:lpstr>经典综艺体简</vt:lpstr>
      <vt:lpstr>宋体</vt:lpstr>
      <vt:lpstr>微软雅黑</vt:lpstr>
      <vt:lpstr>Agency FB</vt:lpstr>
      <vt:lpstr>Arial</vt:lpstr>
      <vt:lpstr>Calibri</vt:lpstr>
      <vt:lpstr>Calibri Light</vt:lpstr>
      <vt:lpstr>Cambria Math</vt:lpstr>
      <vt:lpstr>Century Gothic</vt:lpstr>
      <vt:lpstr>Impact</vt:lpstr>
      <vt:lpstr>Wingdings</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lenovo</cp:lastModifiedBy>
  <cp:revision>96</cp:revision>
  <dcterms:created xsi:type="dcterms:W3CDTF">2017-08-18T03:02:00Z</dcterms:created>
  <dcterms:modified xsi:type="dcterms:W3CDTF">2020-10-29T05:41:54Z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