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7858-F090-7008-8E9E-AF4ECA53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A867C-925E-B1F6-C47A-FB450AA37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656F3-A48A-0F55-5046-9E0F045C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EACAB-96B1-6BA0-3B6B-84CC6E42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A1CD-0752-5BD2-28BF-58C4348D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13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6F5-A3FE-F39A-8812-09A57938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D30F7-D663-4115-71E2-27E490BC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6B88-F04C-06EC-FFC3-2E578D4D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C782-A92C-3155-C5F6-0201163A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CB7F-7370-DAB8-03CE-575A30D3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6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01123-F8C1-B5B6-F0E3-C9EE072A8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99DD-1BB9-06AD-DA39-A9116C5C1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F1E8-9F2A-646C-52DA-C2FF09A6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78AC-8385-AF79-DCEE-752EA290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0718-D02F-1E39-FE68-44374B2E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5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DAAF-85D6-42FC-22FC-C4705B93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3855-EDD2-9442-1E23-ED792DAA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261E-A26D-201B-53C3-35D3334B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B22B6-EC75-1A06-CB6D-38DCC161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C56A-841A-8567-0350-9F0D86AF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C1A7-2700-0926-9939-00579E95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0DE77-4711-3177-F569-CF20BD95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309A-AD47-48DB-F881-CED25D74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2C560-DB17-DB86-9B68-62F27BC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E15D-F943-86A5-30DE-5E8CFD4C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8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36A8-472A-6DC8-838E-2970EF30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F68B-4639-00EC-FB0B-E4ACAD42B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3F4F3-045D-9193-5CBD-BC6D8F061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ABF7-8ECC-8A81-5B11-EB8F4347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0B166-63B0-BC27-BFC6-0CD3D812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FE98A-EE93-C5C8-6910-CF0A9215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7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CFF2-3CB4-F3FE-5908-F11B53B8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66435-BD41-239E-68F7-C6314656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9E825-6D65-59AD-57E4-31BED41D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2FA4D-5F35-B941-FEDA-1F6E8B1AA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8798-2BE9-AA14-202C-B40BF9EAC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45AC7-389B-74A0-45A1-E2A198A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49870-232E-B04C-D681-8BF844D9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00DC5-5F5C-4C20-F4CC-90B3F9D7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56BD-DB10-F9FF-6CD4-B9723B3D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6F97-AA1C-AA64-7E4A-D6B02A64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70F0C-82B9-3C3C-D871-04C89BDE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185A1-B57C-17C4-2086-1C5B6CC7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7D962-EE09-81CD-7215-DBE2964D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7F7AB-A07E-4515-5ADA-42BA393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AEAF7-C5E0-1FFC-7670-C3979333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4D3D-F4F2-1BBF-9F51-A960D44B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8BB6-8062-3BAB-C0E2-7C380F61D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3BA7-CF45-52FE-3BEE-BAAE199E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10A7-BD79-DE0D-E151-A0E2E430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7068-878F-FCFE-88C2-44CF3424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66B9E-236C-771B-C9D3-0E99E13B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C8DA-C6C9-26C0-0EEC-CF87BF20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9F65F-AE10-5BAD-1DBA-1EFFD0B73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8027-506B-4E6D-33A7-23FF491E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81E75-6D18-A886-B503-D9DAE80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AB0B7-21EA-E0A6-4B8E-249B015C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9FC87-FBF3-A006-CCF9-9C304CF9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1F8BB-D4C8-D8AD-E72D-7744BC70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1E869-C2E4-2B73-257A-52E67EF7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53408-82DA-7AF4-064D-BFCB716FC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AB90-14D3-4627-AF09-D79EA8DF9CDC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A3C8-D4B2-27AA-3899-8AE3B9263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14C4-9797-6B75-AD68-365231C7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4C1B-77D5-4B51-9B8B-FA767F354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B2D9-C9F9-CA82-0A45-AF271F0EC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12D0-AF35-B8F0-F61C-11F29408E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72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6F3D-0B1E-C7C6-84FA-F9989A1F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Content Placeholder 6" descr="A picture containing outdoor, nature, mountain, water&#10;&#10;Description automatically generated">
            <a:extLst>
              <a:ext uri="{FF2B5EF4-FFF2-40B4-BE49-F238E27FC236}">
                <a16:creationId xmlns:a16="http://schemas.microsoft.com/office/drawing/2014/main" id="{C388E625-DB11-9B8D-F2CD-A9427CE3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78" y="1825625"/>
            <a:ext cx="9056443" cy="4351338"/>
          </a:xfrm>
        </p:spPr>
      </p:pic>
    </p:spTree>
    <p:extLst>
      <p:ext uri="{BB962C8B-B14F-4D97-AF65-F5344CB8AC3E}">
        <p14:creationId xmlns:p14="http://schemas.microsoft.com/office/powerpoint/2010/main" val="5917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Ji</dc:creator>
  <cp:lastModifiedBy>Gary Ji</cp:lastModifiedBy>
  <cp:revision>3</cp:revision>
  <dcterms:created xsi:type="dcterms:W3CDTF">2023-04-30T15:49:19Z</dcterms:created>
  <dcterms:modified xsi:type="dcterms:W3CDTF">2023-04-30T18:38:14Z</dcterms:modified>
</cp:coreProperties>
</file>