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ore.com/i-want-handwriting-recognition-iphone-and-ipad-even-if-it-stinks" TargetMode="External"/><Relationship Id="rId2" Type="http://schemas.openxmlformats.org/officeDocument/2006/relationships/hyperlink" Target="https://en.wikipedia.org/wiki/Handwriting_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stamp/stamp.jsp?tp=&amp;arnumber=7478642&amp;tag=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659" y="1803405"/>
            <a:ext cx="11826815" cy="182509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Multilanguage on-line handwriting recognition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327988"/>
          </a:xfrm>
        </p:spPr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Haoran Zhang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2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models</a:t>
            </a:r>
          </a:p>
          <a:p>
            <a:r>
              <a:rPr lang="en-US" dirty="0" smtClean="0"/>
              <a:t>Training </a:t>
            </a:r>
            <a:r>
              <a:rPr lang="en-US" dirty="0" err="1" smtClean="0"/>
              <a:t>segmenter</a:t>
            </a:r>
            <a:endParaRPr lang="en-US" dirty="0" smtClean="0"/>
          </a:p>
          <a:p>
            <a:r>
              <a:rPr lang="en-US" dirty="0" smtClean="0"/>
              <a:t>Training feature </a:t>
            </a:r>
            <a:r>
              <a:rPr lang="en-US" dirty="0" err="1" smtClean="0"/>
              <a:t>wights</a:t>
            </a:r>
            <a:endParaRPr lang="en-US" dirty="0" smtClean="0"/>
          </a:p>
          <a:p>
            <a:r>
              <a:rPr lang="en-US" dirty="0" smtClean="0"/>
              <a:t>Training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8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Works better!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39" y="2164689"/>
            <a:ext cx="5738108" cy="39686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2" y="2164689"/>
            <a:ext cx="5679334" cy="39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Why better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and position based: handles overlapping and delay</a:t>
            </a:r>
          </a:p>
          <a:p>
            <a:r>
              <a:rPr lang="en-US" dirty="0" smtClean="0"/>
              <a:t>Use MERT, a method for learning feature weights for machine translation</a:t>
            </a:r>
          </a:p>
          <a:p>
            <a:r>
              <a:rPr lang="en-US" dirty="0" smtClean="0"/>
              <a:t>Better pruning approaches: works better on less </a:t>
            </a:r>
            <a:r>
              <a:rPr lang="en-US" smtClean="0"/>
              <a:t>powerful device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2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features</a:t>
            </a:r>
          </a:p>
          <a:p>
            <a:r>
              <a:rPr lang="en-US" dirty="0" smtClean="0"/>
              <a:t>Different segmentation and decoding algorithms </a:t>
            </a:r>
          </a:p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Work 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en.wikipedia.org/wiki/Handwriting_recognition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www.imore.com/i-want-handwriting-recognition-iphone-and-ipad-even-if-it-stinks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http://ieeexplore.ieee.org/stamp/stamp.jsp?tp=&amp;</a:t>
            </a:r>
            <a:r>
              <a:rPr lang="en-US" dirty="0" smtClean="0">
                <a:hlinkClick r:id="rId4"/>
              </a:rPr>
              <a:t>arnumber=7478642&amp;tag=1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91" y="764373"/>
            <a:ext cx="10954109" cy="1293028"/>
          </a:xfrm>
        </p:spPr>
        <p:txBody>
          <a:bodyPr/>
          <a:lstStyle/>
          <a:p>
            <a:pPr algn="ctr"/>
            <a:r>
              <a:rPr lang="en-US" dirty="0" smtClean="0"/>
              <a:t>What is handwriting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Handwriting recognition is the ability of a computer to receive and interpret intelligible handwritten input from sources such as paper documents, photographs, touch screens and other devices (Wikipedia)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22" y="3470156"/>
            <a:ext cx="4557155" cy="2453853"/>
          </a:xfrm>
          <a:prstGeom prst="rect">
            <a:avLst/>
          </a:prstGeom>
        </p:spPr>
      </p:pic>
      <p:pic>
        <p:nvPicPr>
          <p:cNvPr id="1026" name="Picture 2" descr="https://www.imore.com/sites/imore.com/files/styles/larger/public/field/image/2016/03/ipad-pro-handwriting-recognition-app.jpeg?itok=fHt145B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65" y="3319777"/>
            <a:ext cx="4392284" cy="28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On-line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recognition refers to methods and techniques dealing with the automatic processing of a message as it is written using a digitizer or an instrumental stylus that captures information about the </a:t>
            </a:r>
            <a:r>
              <a:rPr lang="en-US" dirty="0" err="1" smtClean="0"/>
              <a:t>pentip</a:t>
            </a:r>
            <a:r>
              <a:rPr lang="en-US" dirty="0" smtClean="0"/>
              <a:t>, </a:t>
            </a:r>
            <a:r>
              <a:rPr lang="en-US" dirty="0" smtClean="0"/>
              <a:t>position, velocity and acceleration as a function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Off-Line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Off-line recognition is just to recognize characters and words that is already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Challenges for on-line handwriting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Strong variability in writing style</a:t>
            </a:r>
          </a:p>
          <a:p>
            <a:r>
              <a:rPr lang="en-US" dirty="0" smtClean="0"/>
              <a:t>2. Ambiguity </a:t>
            </a:r>
          </a:p>
          <a:p>
            <a:r>
              <a:rPr lang="en-US" dirty="0" smtClean="0"/>
              <a:t>3. Difficult to recognize thousands of characters</a:t>
            </a:r>
          </a:p>
          <a:p>
            <a:r>
              <a:rPr lang="en-US" dirty="0" smtClean="0"/>
              <a:t>4. Handwriting recognize may be inaccurate because of the </a:t>
            </a:r>
            <a:r>
              <a:rPr lang="en-US" smtClean="0"/>
              <a:t>delayed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Steps to handwriting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preprocessing</a:t>
            </a:r>
          </a:p>
          <a:p>
            <a:r>
              <a:rPr lang="en-US" dirty="0" smtClean="0"/>
              <a:t>2. segmentation and search lattice creation</a:t>
            </a:r>
          </a:p>
          <a:p>
            <a:r>
              <a:rPr lang="en-US" dirty="0" smtClean="0"/>
              <a:t>3. generation and scoring of character hypotheses</a:t>
            </a:r>
          </a:p>
          <a:p>
            <a:r>
              <a:rPr lang="en-US" dirty="0" smtClean="0"/>
              <a:t>4. best path search in the resulting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resampling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length resampling</a:t>
            </a:r>
            <a:endParaRPr lang="en-US" dirty="0" smtClean="0"/>
          </a:p>
          <a:p>
            <a:r>
              <a:rPr lang="en-US" dirty="0" smtClean="0"/>
              <a:t>2. slop correction: adjust non horizontal and vertical strokes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rotate and choose best score</a:t>
            </a:r>
          </a:p>
          <a:p>
            <a:endParaRPr lang="en-US" dirty="0"/>
          </a:p>
          <a:p>
            <a:r>
              <a:rPr lang="en-US" dirty="0" smtClean="0"/>
              <a:t>Advantages: efficient, flexible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Search lattice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segmentation lattice: cut points and scores</a:t>
            </a:r>
          </a:p>
          <a:p>
            <a:r>
              <a:rPr lang="en-US" dirty="0" smtClean="0"/>
              <a:t>2. extract features</a:t>
            </a:r>
          </a:p>
          <a:p>
            <a:r>
              <a:rPr lang="en-US" dirty="0" smtClean="0"/>
              <a:t>3. label the lattice: 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8777"/>
            <a:ext cx="9800169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Search for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ink-aligned beam search: consider all edges &amp; calculate score on each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node</a:t>
            </a:r>
          </a:p>
          <a:p>
            <a:r>
              <a:rPr lang="en-US" dirty="0" smtClean="0"/>
              <a:t>2. search preceding text </a:t>
            </a:r>
          </a:p>
          <a:p>
            <a:r>
              <a:rPr lang="en-US" dirty="0" smtClean="0"/>
              <a:t>3. pruning: reduce size of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41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264</TotalTime>
  <Words>325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宋体</vt:lpstr>
      <vt:lpstr>Arial</vt:lpstr>
      <vt:lpstr>Century Gothic</vt:lpstr>
      <vt:lpstr>Vapor Trail</vt:lpstr>
      <vt:lpstr>Multilanguage on-line handwriting recognition</vt:lpstr>
      <vt:lpstr>What is handwriting recognition</vt:lpstr>
      <vt:lpstr>On-line？</vt:lpstr>
      <vt:lpstr>Off-Line？</vt:lpstr>
      <vt:lpstr>Challenges for on-line handwriting recognition </vt:lpstr>
      <vt:lpstr>Steps to handwriting recognition</vt:lpstr>
      <vt:lpstr>Preprocessing </vt:lpstr>
      <vt:lpstr>Search lattice creation</vt:lpstr>
      <vt:lpstr>Search for result</vt:lpstr>
      <vt:lpstr>Training </vt:lpstr>
      <vt:lpstr>Works better!</vt:lpstr>
      <vt:lpstr>Why better？</vt:lpstr>
      <vt:lpstr>PowerPoint Presentation</vt:lpstr>
      <vt:lpstr>Work citation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Multilanguage online handwriting recognition</dc:title>
  <dc:creator>Haoran Zhang</dc:creator>
  <cp:lastModifiedBy>Haoran Zhang</cp:lastModifiedBy>
  <cp:revision>23</cp:revision>
  <dcterms:created xsi:type="dcterms:W3CDTF">2016-10-28T19:46:09Z</dcterms:created>
  <dcterms:modified xsi:type="dcterms:W3CDTF">2016-11-02T00:09:32Z</dcterms:modified>
</cp:coreProperties>
</file>