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7"/>
      <p:bold r:id="rId8"/>
    </p:embeddedFont>
    <p:embeddedFont>
      <p:font typeface="Barlow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 showGuides="1">
      <p:cViewPr varScale="1">
        <p:scale>
          <a:sx n="138" d="100"/>
          <a:sy n="138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4800" b="1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作業目標: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了解效能優化方法</a:t>
            </a:r>
            <a:endParaRPr sz="180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作業重點: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優化有很多面相可以切入，目前可以先以投影片方法為主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/>
              <a:t>題目 : </a:t>
            </a:r>
            <a:endParaRPr sz="1800"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/>
              <a:t>在速度較慢的時候，可以先從哪邊開始檢查?</a:t>
            </a:r>
            <a:endParaRPr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/>
              <a:t>資料過大時應採取什麼方式讓記憶體占用量下降?</a:t>
            </a:r>
            <a:endParaRPr lang="en-US" altLang="zh-TW" sz="1800"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endParaRPr lang="en-US" sz="1800"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en-US" sz="2000" dirty="0"/>
              <a:t>1. 當速度過慢時，可以檢查讀取檔案的類型是否是需要過多時間的種類。其次，可檢查在程式中，是否有使用到自訂的函式，是否有內建的函式可以使用。最後可考慮使用向量化的資料處理方式來讀取資料，以減少花費的時間。</a:t>
            </a:r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en-US" sz="2000" dirty="0"/>
              <a:t>2. </a:t>
            </a:r>
            <a:r>
              <a:rPr lang="en-US" sz="2000" dirty="0" err="1"/>
              <a:t>當資料過大的時候，可以考慮改變變數的種類，以降低記憶體的使用空間。可以使用downcast將欄位的型態降階</a:t>
            </a:r>
            <a:r>
              <a:rPr lang="en-US" sz="2000"/>
              <a:t>。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Macintosh PowerPoint</Application>
  <PresentationFormat>如螢幕大小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Barlow</vt:lpstr>
      <vt:lpstr>Microsoft JhengHei</vt:lpstr>
      <vt:lpstr>Arial</vt:lpstr>
      <vt:lpstr>Basset template</vt:lpstr>
      <vt:lpstr>pandas 效能調校</vt:lpstr>
      <vt:lpstr>作業</vt:lpstr>
      <vt:lpstr>作業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效能調校</dc:title>
  <cp:lastModifiedBy>Microsoft Office User</cp:lastModifiedBy>
  <cp:revision>1</cp:revision>
  <dcterms:modified xsi:type="dcterms:W3CDTF">2021-02-02T12:32:23Z</dcterms:modified>
</cp:coreProperties>
</file>