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26F5DF5-5F75-44A3-A7F2-84D9FE126E7D}" type="datetimeFigureOut">
              <a:rPr lang="fr-CH" smtClean="0"/>
              <a:t>22.01.2014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572E4E6-525D-4FE6-B5A7-BBDA2C8DC2D6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MultiFIve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By </a:t>
            </a:r>
            <a:r>
              <a:rPr lang="fr-CH" dirty="0" err="1" smtClean="0"/>
              <a:t>gary</a:t>
            </a:r>
            <a:r>
              <a:rPr lang="fr-CH" dirty="0" smtClean="0"/>
              <a:t> </a:t>
            </a:r>
            <a:r>
              <a:rPr lang="fr-CH" dirty="0" err="1" smtClean="0"/>
              <a:t>nietlispach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357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Adaptation de «drop 7» et du jeu des dominos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dirty="0" smtClean="0"/>
          </a:p>
          <a:p>
            <a:endParaRPr lang="fr-CH" dirty="0" smtClean="0"/>
          </a:p>
        </p:txBody>
      </p:sp>
      <p:pic>
        <p:nvPicPr>
          <p:cNvPr id="1026" name="Picture 2" descr="C:\Users\Gary\Desktop\6a00e55239d3088834016766d26622970b-320w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68532"/>
            <a:ext cx="2382182" cy="317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ary\Desktop\Domino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04787"/>
            <a:ext cx="3253316" cy="24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1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Design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Concept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Jeu à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 smtClean="0"/>
              <a:t>Gestion de main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6841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7086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</TotalTime>
  <Words>26</Words>
  <Application>Microsoft Office PowerPoint</Application>
  <PresentationFormat>Affichage à l'écran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Essentiel</vt:lpstr>
      <vt:lpstr>MultiFIve</vt:lpstr>
      <vt:lpstr>Introduction</vt:lpstr>
      <vt:lpstr>Design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MultiFIve</dc:title>
  <dc:creator>Gary</dc:creator>
  <cp:lastModifiedBy>Gary</cp:lastModifiedBy>
  <cp:revision>3</cp:revision>
  <dcterms:created xsi:type="dcterms:W3CDTF">2014-01-22T18:48:11Z</dcterms:created>
  <dcterms:modified xsi:type="dcterms:W3CDTF">2014-01-22T19:12:58Z</dcterms:modified>
</cp:coreProperties>
</file>