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85" r:id="rId5"/>
    <p:sldId id="269" r:id="rId6"/>
    <p:sldId id="259" r:id="rId7"/>
    <p:sldId id="282" r:id="rId8"/>
    <p:sldId id="261" r:id="rId9"/>
    <p:sldId id="278" r:id="rId10"/>
    <p:sldId id="284" r:id="rId11"/>
    <p:sldId id="279" r:id="rId12"/>
    <p:sldId id="280" r:id="rId13"/>
    <p:sldId id="276" r:id="rId14"/>
    <p:sldId id="263" r:id="rId15"/>
    <p:sldId id="270" r:id="rId16"/>
    <p:sldId id="267" r:id="rId17"/>
    <p:sldId id="27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2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2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208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2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7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Examen de Título</a:t>
            </a:r>
            <a:br>
              <a:rPr lang="es-CL" dirty="0"/>
            </a:br>
            <a:r>
              <a:rPr lang="es-CL" sz="3200" dirty="0"/>
              <a:t>“Título”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6765" y="2819751"/>
            <a:ext cx="9144000" cy="240486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[Insertar Sede]</a:t>
            </a:r>
          </a:p>
          <a:p>
            <a:r>
              <a:rPr lang="es-CL" sz="1400" dirty="0"/>
              <a:t>Alumno:</a:t>
            </a:r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67362"/>
            <a:ext cx="10515600" cy="1325563"/>
          </a:xfrm>
        </p:spPr>
        <p:txBody>
          <a:bodyPr/>
          <a:lstStyle/>
          <a:p>
            <a:r>
              <a:rPr lang="es-CL" dirty="0"/>
              <a:t>Diseño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37600" y="830143"/>
            <a:ext cx="9919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Explicación breve de los modelos y patrón arquitectónico seleccionado para el desarrollo: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9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299884"/>
            <a:ext cx="10515600" cy="1325563"/>
          </a:xfrm>
        </p:spPr>
        <p:txBody>
          <a:bodyPr/>
          <a:lstStyle/>
          <a:p>
            <a:r>
              <a:rPr lang="es-CL" dirty="0"/>
              <a:t>Diseño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35148" y="1120676"/>
            <a:ext cx="989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Diagramas de Actividades (incluir solo aquellos 3 más importantes del negocio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4748" y="352892"/>
            <a:ext cx="10515600" cy="1325563"/>
          </a:xfrm>
        </p:spPr>
        <p:txBody>
          <a:bodyPr/>
          <a:lstStyle/>
          <a:p>
            <a:r>
              <a:rPr lang="es-CL" dirty="0"/>
              <a:t>Diseño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78733" y="1120676"/>
            <a:ext cx="5261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Diagrama de Clases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777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99883"/>
            <a:ext cx="10515600" cy="1325563"/>
          </a:xfrm>
        </p:spPr>
        <p:txBody>
          <a:bodyPr/>
          <a:lstStyle/>
          <a:p>
            <a:r>
              <a:rPr lang="es-CL" dirty="0"/>
              <a:t>Tecnologías del Desarrollo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17112" y="962664"/>
            <a:ext cx="10036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Breve descripción de las tecnologías y versiones utilizadas para el desarrollo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060174"/>
            <a:ext cx="10515600" cy="980661"/>
          </a:xfrm>
        </p:spPr>
        <p:txBody>
          <a:bodyPr/>
          <a:lstStyle/>
          <a:p>
            <a:r>
              <a:rPr lang="es-CL" dirty="0"/>
              <a:t>Costos y flujo de caja del proyecto</a:t>
            </a:r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674281" y="182729"/>
            <a:ext cx="10515600" cy="87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339265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29894"/>
            <a:ext cx="10515600" cy="1325563"/>
          </a:xfrm>
        </p:spPr>
        <p:txBody>
          <a:bodyPr/>
          <a:lstStyle/>
          <a:p>
            <a:r>
              <a:rPr lang="es-CL" dirty="0"/>
              <a:t>Estimación de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76365" y="1086125"/>
            <a:ext cx="451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Matriz de Riesgos considerados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121072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58594" y="224633"/>
            <a:ext cx="10515600" cy="1325563"/>
          </a:xfrm>
        </p:spPr>
        <p:txBody>
          <a:bodyPr/>
          <a:lstStyle/>
          <a:p>
            <a:r>
              <a:rPr lang="es-CL" dirty="0"/>
              <a:t>Planificación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37728" y="1180864"/>
            <a:ext cx="126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Carta Gantt</a:t>
            </a:r>
          </a:p>
        </p:txBody>
      </p:sp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3794" y="360602"/>
            <a:ext cx="10515600" cy="1325563"/>
          </a:xfrm>
        </p:spPr>
        <p:txBody>
          <a:bodyPr>
            <a:normAutofit/>
          </a:bodyPr>
          <a:lstStyle/>
          <a:p>
            <a:r>
              <a:rPr lang="es-CL" sz="3600" dirty="0"/>
              <a:t>Plan de Pruebas Desarrollo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615185" y="1197563"/>
            <a:ext cx="605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Especificación de las Pruebas aplicadas al Sistema y Resultados</a:t>
            </a:r>
          </a:p>
        </p:txBody>
      </p:sp>
    </p:spTree>
    <p:extLst>
      <p:ext uri="{BB962C8B-B14F-4D97-AF65-F5344CB8AC3E}">
        <p14:creationId xmlns:p14="http://schemas.microsoft.com/office/powerpoint/2010/main" val="51995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021920" y="592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Presentación del sistema desarrollado en vivo </a:t>
            </a:r>
          </a:p>
        </p:txBody>
      </p:sp>
    </p:spTree>
    <p:extLst>
      <p:ext uri="{BB962C8B-B14F-4D97-AF65-F5344CB8AC3E}">
        <p14:creationId xmlns:p14="http://schemas.microsoft.com/office/powerpoint/2010/main" val="47389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/>
              <a:t>Problemática a Resolver</a:t>
            </a:r>
          </a:p>
        </p:txBody>
      </p:sp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2521" y="469829"/>
            <a:ext cx="12192000" cy="4751527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Solución</a:t>
            </a:r>
            <a:br>
              <a:rPr lang="es-CL" dirty="0"/>
            </a:br>
            <a:r>
              <a:rPr lang="es-CL" sz="2700" dirty="0"/>
              <a:t>Descripción de la Solución y Propuesta de Valor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Objetivo del Proyecto</a:t>
            </a:r>
            <a:br>
              <a:rPr lang="es-CL" dirty="0"/>
            </a:br>
            <a:r>
              <a:rPr lang="es-CL" sz="2200" dirty="0"/>
              <a:t>Qué se Desarrolló como Producto de software.</a:t>
            </a:r>
            <a:br>
              <a:rPr lang="es-CL" sz="2200" dirty="0"/>
            </a:br>
            <a:br>
              <a:rPr lang="es-CL" sz="2200" dirty="0"/>
            </a:br>
            <a:br>
              <a:rPr lang="es-CL" sz="2200" dirty="0"/>
            </a:b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2521" y="469829"/>
            <a:ext cx="12192000" cy="4751527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Análisis </a:t>
            </a:r>
            <a:r>
              <a:rPr lang="es-CL" dirty="0" err="1"/>
              <a:t>Foda</a:t>
            </a:r>
            <a:r>
              <a:rPr lang="es-CL" dirty="0"/>
              <a:t> del proyecto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sz="2200" dirty="0"/>
            </a:br>
            <a:br>
              <a:rPr lang="es-CL" sz="2200" dirty="0"/>
            </a:br>
            <a:br>
              <a:rPr lang="es-CL" sz="2200" dirty="0"/>
            </a:b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96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6"/>
            <a:ext cx="10515600" cy="1325563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Que hace el Sistema: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Qué no hace: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Otros Alcances o restricciones: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5399" y="206303"/>
            <a:ext cx="10515600" cy="1325563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54290" y="869084"/>
            <a:ext cx="8466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Lista de Requerimientos Funcionales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6616" y="219555"/>
            <a:ext cx="10515600" cy="1325563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42254" y="1054788"/>
            <a:ext cx="7406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Lista de Requerimientos  No Funcionales: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654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366144"/>
            <a:ext cx="10515600" cy="1325563"/>
          </a:xfrm>
        </p:spPr>
        <p:txBody>
          <a:bodyPr/>
          <a:lstStyle/>
          <a:p>
            <a:r>
              <a:rPr lang="es-CL" dirty="0"/>
              <a:t>Diseño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674922" y="852185"/>
            <a:ext cx="9006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Explicación breve de los modelos:</a:t>
            </a:r>
          </a:p>
          <a:p>
            <a:endParaRPr lang="es-CL" dirty="0"/>
          </a:p>
          <a:p>
            <a:r>
              <a:rPr lang="es-CL" dirty="0"/>
              <a:t>Modelo Datos Relacional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67362"/>
            <a:ext cx="10515600" cy="1325563"/>
          </a:xfrm>
        </p:spPr>
        <p:txBody>
          <a:bodyPr/>
          <a:lstStyle/>
          <a:p>
            <a:r>
              <a:rPr lang="es-CL" dirty="0"/>
              <a:t>Diseño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37600" y="674277"/>
            <a:ext cx="9919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Diagrama de Caso Uso General del sistema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214</Words>
  <Application>Microsoft Office PowerPoint</Application>
  <PresentationFormat>Panorámica</PresentationFormat>
  <Paragraphs>78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Galería</vt:lpstr>
      <vt:lpstr>Examen de Título “Título”</vt:lpstr>
      <vt:lpstr>Problemática a Resolver</vt:lpstr>
      <vt:lpstr>Solución Descripción de la Solución y Propuesta de Valor      Objetivo del Proyecto Qué se Desarrolló como Producto de software.    </vt:lpstr>
      <vt:lpstr>Análisis Foda del proyecto          </vt:lpstr>
      <vt:lpstr>Alcances</vt:lpstr>
      <vt:lpstr>Lista de Requerimientos</vt:lpstr>
      <vt:lpstr>Lista de Requerimientos</vt:lpstr>
      <vt:lpstr>Diseño del Sistema</vt:lpstr>
      <vt:lpstr>Diseño del Sistema</vt:lpstr>
      <vt:lpstr>Diseño del Sistema</vt:lpstr>
      <vt:lpstr>Diseño del Sistema</vt:lpstr>
      <vt:lpstr>Diseño del Sistema</vt:lpstr>
      <vt:lpstr>Tecnologías del Desarrollo</vt:lpstr>
      <vt:lpstr>Costos y flujo de caja del proyecto</vt:lpstr>
      <vt:lpstr>Estimación de Riesgos</vt:lpstr>
      <vt:lpstr>Planificación</vt:lpstr>
      <vt:lpstr>Plan de Pruebas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Jeanette Leonelli R.</cp:lastModifiedBy>
  <cp:revision>42</cp:revision>
  <dcterms:created xsi:type="dcterms:W3CDTF">2015-07-01T15:45:01Z</dcterms:created>
  <dcterms:modified xsi:type="dcterms:W3CDTF">2024-10-07T14:09:03Z</dcterms:modified>
</cp:coreProperties>
</file>