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8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7255-52EB-1A41-A78F-E7FF9EC0260B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6452-A03C-0342-8D4B-551B5E18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7255-52EB-1A41-A78F-E7FF9EC0260B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6452-A03C-0342-8D4B-551B5E18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11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7255-52EB-1A41-A78F-E7FF9EC0260B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6452-A03C-0342-8D4B-551B5E18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2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7255-52EB-1A41-A78F-E7FF9EC0260B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6452-A03C-0342-8D4B-551B5E18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7255-52EB-1A41-A78F-E7FF9EC0260B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6452-A03C-0342-8D4B-551B5E18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7255-52EB-1A41-A78F-E7FF9EC0260B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6452-A03C-0342-8D4B-551B5E18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0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7255-52EB-1A41-A78F-E7FF9EC0260B}" type="datetimeFigureOut">
              <a:rPr lang="en-US" smtClean="0"/>
              <a:t>5/5/15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6452-A03C-0342-8D4B-551B5E18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5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7255-52EB-1A41-A78F-E7FF9EC0260B}" type="datetimeFigureOut">
              <a:rPr lang="en-US" smtClean="0"/>
              <a:t>5/5/15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6452-A03C-0342-8D4B-551B5E18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0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7255-52EB-1A41-A78F-E7FF9EC0260B}" type="datetimeFigureOut">
              <a:rPr lang="en-US" smtClean="0"/>
              <a:t>5/5/15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6452-A03C-0342-8D4B-551B5E18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7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7255-52EB-1A41-A78F-E7FF9EC0260B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6452-A03C-0342-8D4B-551B5E18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0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7255-52EB-1A41-A78F-E7FF9EC0260B}" type="datetimeFigureOut">
              <a:rPr lang="en-US" smtClean="0"/>
              <a:t>5/5/15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C6452-A03C-0342-8D4B-551B5E18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35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E7255-52EB-1A41-A78F-E7FF9EC0260B}" type="datetimeFigureOut">
              <a:rPr lang="en-US" smtClean="0"/>
              <a:t>5/5/15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C6452-A03C-0342-8D4B-551B5E18C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3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Arrays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685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array?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is a structure used to represent a list of elements of the same data type.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: List of student ids of the students of a class</a:t>
            </a:r>
          </a:p>
          <a:p>
            <a:r>
              <a:rPr lang="en-US" dirty="0" smtClean="0"/>
              <a:t>Reduces overhead of declaring variables for each and every element of the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9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Array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Array of 10 integers</a:t>
            </a:r>
          </a:p>
          <a:p>
            <a:pPr marL="0" indent="0" algn="ctr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[10];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datatype</a:t>
            </a:r>
            <a:r>
              <a:rPr lang="en-US" dirty="0" smtClean="0"/>
              <a:t>						</a:t>
            </a:r>
            <a:r>
              <a:rPr lang="en-US" sz="2400" dirty="0" smtClean="0"/>
              <a:t>subscript/index 											specifying the number 											of elements in the array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	variable name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822358" y="2681456"/>
            <a:ext cx="1005465" cy="723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4330555" y="2681456"/>
            <a:ext cx="1" cy="20816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138089" y="2681456"/>
            <a:ext cx="1053460" cy="875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55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a particular element of an array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008142"/>
              </p:ext>
            </p:extLst>
          </p:nvPr>
        </p:nvGraphicFramePr>
        <p:xfrm>
          <a:off x="457200" y="2147076"/>
          <a:ext cx="8229600" cy="57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a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b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c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d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e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1816" y="3371494"/>
            <a:ext cx="7620368" cy="3539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/>
              <a:t>Consider the above character array alpha[5] consisting of 5 characters.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Array indices always start from 0.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To access a particular element (say c), use the variable name along with the specific index value.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 smtClean="0"/>
              <a:t>In this case, alpha[2] </a:t>
            </a:r>
            <a:r>
              <a:rPr lang="en-US" sz="2800" dirty="0" smtClean="0">
                <a:sym typeface="Wingdings"/>
              </a:rPr>
              <a:t> gives you the character c.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411179" y="28740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33640" y="28740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20698" y="287403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13718" y="279408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753695" y="277904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4" idx="0"/>
          </p:cNvCxnSpPr>
          <p:nvPr/>
        </p:nvCxnSpPr>
        <p:spPr>
          <a:xfrm>
            <a:off x="4572000" y="1728833"/>
            <a:ext cx="0" cy="4182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" y="1728833"/>
            <a:ext cx="1255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alpha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16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initializing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character array in the previous slide, below is how you can create and initialize it.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char </a:t>
            </a:r>
            <a:r>
              <a:rPr lang="da-DK" dirty="0" err="1" smtClean="0"/>
              <a:t>alpha</a:t>
            </a:r>
            <a:r>
              <a:rPr lang="da-DK" dirty="0" smtClean="0"/>
              <a:t>[</a:t>
            </a:r>
            <a:r>
              <a:rPr lang="da-DK" dirty="0"/>
              <a:t>5]</a:t>
            </a:r>
            <a:r>
              <a:rPr lang="da-DK" dirty="0" smtClean="0"/>
              <a:t>;             </a:t>
            </a:r>
            <a:r>
              <a:rPr lang="da-DK" dirty="0" err="1" smtClean="0"/>
              <a:t>creation</a:t>
            </a:r>
            <a:endParaRPr lang="da-DK" dirty="0"/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/>
              <a:t>i;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dirty="0" err="1" smtClean="0"/>
              <a:t>for</a:t>
            </a:r>
            <a:r>
              <a:rPr lang="tr-TR" dirty="0"/>
              <a:t>(i=0;i&lt;5;i++)</a:t>
            </a:r>
          </a:p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dirty="0" err="1" smtClean="0"/>
              <a:t>alpha</a:t>
            </a:r>
            <a:r>
              <a:rPr lang="tr-TR" dirty="0" smtClean="0"/>
              <a:t>[</a:t>
            </a:r>
            <a:r>
              <a:rPr lang="tr-TR" dirty="0"/>
              <a:t>i] = </a:t>
            </a:r>
            <a:r>
              <a:rPr lang="tr-TR" dirty="0" smtClean="0"/>
              <a:t>‘</a:t>
            </a:r>
            <a:r>
              <a:rPr lang="tr-TR" dirty="0" err="1" smtClean="0"/>
              <a:t>a’+</a:t>
            </a:r>
            <a:r>
              <a:rPr lang="tr-TR" dirty="0" err="1"/>
              <a:t>i</a:t>
            </a:r>
            <a:r>
              <a:rPr lang="tr-TR" dirty="0" smtClean="0"/>
              <a:t>;              </a:t>
            </a:r>
            <a:r>
              <a:rPr lang="tr-TR" dirty="0" err="1" smtClean="0"/>
              <a:t>intializing</a:t>
            </a:r>
            <a:r>
              <a:rPr lang="tr-TR" dirty="0" smtClean="0"/>
              <a:t> </a:t>
            </a:r>
            <a:r>
              <a:rPr lang="tr-TR" dirty="0" err="1" smtClean="0"/>
              <a:t>elements</a:t>
            </a:r>
            <a:r>
              <a:rPr lang="tr-TR" dirty="0" smtClean="0"/>
              <a:t> of 									 </a:t>
            </a:r>
            <a:r>
              <a:rPr lang="tr-TR" dirty="0" err="1" smtClean="0"/>
              <a:t>array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527948" y="3616437"/>
            <a:ext cx="8467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3680348" y="5374182"/>
            <a:ext cx="8467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75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 are contiguous memory structures.</a:t>
            </a:r>
          </a:p>
          <a:p>
            <a:r>
              <a:rPr lang="en-US" dirty="0" smtClean="0"/>
              <a:t>The elements of an array are placed sequentially and continuously in the memory.</a:t>
            </a:r>
          </a:p>
          <a:p>
            <a:r>
              <a:rPr lang="en-US" dirty="0" smtClean="0"/>
              <a:t>For the alpha array, if the start address is say 1000,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080782"/>
              </p:ext>
            </p:extLst>
          </p:nvPr>
        </p:nvGraphicFramePr>
        <p:xfrm>
          <a:off x="1329963" y="4519485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329963" y="4890325"/>
            <a:ext cx="0" cy="53617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64222" y="5419560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10286" y="5426496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585790" y="5479976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25892" y="5494468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1003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36676" y="5507428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1004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646585" y="4850534"/>
            <a:ext cx="193413" cy="6568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9" idx="0"/>
          </p:cNvCxnSpPr>
          <p:nvPr/>
        </p:nvCxnSpPr>
        <p:spPr>
          <a:xfrm>
            <a:off x="3822091" y="4915121"/>
            <a:ext cx="187053" cy="564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10" idx="0"/>
          </p:cNvCxnSpPr>
          <p:nvPr/>
        </p:nvCxnSpPr>
        <p:spPr>
          <a:xfrm>
            <a:off x="5031441" y="4890325"/>
            <a:ext cx="417805" cy="6041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1" idx="0"/>
          </p:cNvCxnSpPr>
          <p:nvPr/>
        </p:nvCxnSpPr>
        <p:spPr>
          <a:xfrm>
            <a:off x="6271147" y="4915121"/>
            <a:ext cx="388883" cy="5923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09144" y="6126163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Assuming each character takes 1 byte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656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Eg</a:t>
            </a:r>
            <a:r>
              <a:rPr lang="en-US" dirty="0" smtClean="0"/>
              <a:t>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[2][2]</a:t>
            </a:r>
          </a:p>
          <a:p>
            <a:r>
              <a:rPr lang="en-US" dirty="0" smtClean="0"/>
              <a:t>Think of multi dimensional arrays as matrix like structures. The above array can be visualized as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188829"/>
              </p:ext>
            </p:extLst>
          </p:nvPr>
        </p:nvGraphicFramePr>
        <p:xfrm>
          <a:off x="2099128" y="4378356"/>
          <a:ext cx="3210434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227"/>
                <a:gridCol w="1123065"/>
                <a:gridCol w="1217142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 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[0][0]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[0][1]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[1][0]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[1][1]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4745090" y="4957165"/>
            <a:ext cx="1058384" cy="176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803474" y="4651640"/>
            <a:ext cx="266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Index to access element in</a:t>
            </a:r>
          </a:p>
          <a:p>
            <a:r>
              <a:rPr lang="en-US" dirty="0" smtClean="0"/>
              <a:t> row 0 and column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48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Memory structure of multi 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array in the previous slide, the memory structure would be as below.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86337"/>
              </p:ext>
            </p:extLst>
          </p:nvPr>
        </p:nvGraphicFramePr>
        <p:xfrm>
          <a:off x="1347602" y="3019987"/>
          <a:ext cx="6096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47602" y="3916336"/>
            <a:ext cx="966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1000</a:t>
            </a:r>
          </a:p>
          <a:p>
            <a:r>
              <a:rPr lang="en-US" dirty="0" smtClean="0"/>
              <a:t>Element </a:t>
            </a:r>
          </a:p>
          <a:p>
            <a:r>
              <a:rPr lang="en-US" dirty="0" smtClean="0"/>
              <a:t>at index</a:t>
            </a:r>
          </a:p>
          <a:p>
            <a:r>
              <a:rPr lang="en-US" dirty="0" smtClean="0"/>
              <a:t> [0][0]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34783" y="3916336"/>
            <a:ext cx="966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1002</a:t>
            </a:r>
          </a:p>
          <a:p>
            <a:r>
              <a:rPr lang="en-US" dirty="0" smtClean="0"/>
              <a:t>Element </a:t>
            </a:r>
          </a:p>
          <a:p>
            <a:r>
              <a:rPr lang="en-US" dirty="0" smtClean="0"/>
              <a:t>at index</a:t>
            </a:r>
          </a:p>
          <a:p>
            <a:r>
              <a:rPr lang="en-US" dirty="0" smtClean="0"/>
              <a:t> [0][1]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57121" y="3914865"/>
            <a:ext cx="966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1004</a:t>
            </a:r>
          </a:p>
          <a:p>
            <a:r>
              <a:rPr lang="en-US" dirty="0" smtClean="0"/>
              <a:t>Element </a:t>
            </a:r>
          </a:p>
          <a:p>
            <a:r>
              <a:rPr lang="en-US" dirty="0" smtClean="0"/>
              <a:t>at index</a:t>
            </a:r>
          </a:p>
          <a:p>
            <a:r>
              <a:rPr lang="en-US" dirty="0" smtClean="0"/>
              <a:t> [1][0]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61818" y="3914865"/>
            <a:ext cx="966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1006</a:t>
            </a:r>
          </a:p>
          <a:p>
            <a:r>
              <a:rPr lang="en-US" dirty="0" smtClean="0"/>
              <a:t>Element </a:t>
            </a:r>
          </a:p>
          <a:p>
            <a:r>
              <a:rPr lang="en-US" dirty="0" smtClean="0"/>
              <a:t>at index</a:t>
            </a:r>
          </a:p>
          <a:p>
            <a:r>
              <a:rPr lang="en-US" dirty="0" smtClean="0"/>
              <a:t> [1][1]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347602" y="3390827"/>
            <a:ext cx="187055" cy="524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21547" y="3366096"/>
            <a:ext cx="248971" cy="5764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397844" y="3366814"/>
            <a:ext cx="311966" cy="575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74763" y="3366814"/>
            <a:ext cx="446102" cy="5757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08646" y="5540432"/>
            <a:ext cx="53783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Assuming an integer takes 2 bytes and 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the starting memory address of the array is 1000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09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368</Words>
  <Application>Microsoft Macintosh PowerPoint</Application>
  <PresentationFormat>On-screen Show (4:3)</PresentationFormat>
  <Paragraphs>82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Arrays Introduction</vt:lpstr>
      <vt:lpstr>What is an array?</vt:lpstr>
      <vt:lpstr>Sample Array Declaration</vt:lpstr>
      <vt:lpstr>Accessing a particular element of an array</vt:lpstr>
      <vt:lpstr>Creating and initializing an array</vt:lpstr>
      <vt:lpstr>Memory structure</vt:lpstr>
      <vt:lpstr>Multidimensional arrays</vt:lpstr>
      <vt:lpstr>Memory structure of multi dimensional arrays</vt:lpstr>
    </vt:vector>
  </TitlesOfParts>
  <Company>Uc Davis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 Overview</dc:title>
  <dc:creator>Siddhika Cowlagi</dc:creator>
  <cp:lastModifiedBy>Siddhika Cowlagi</cp:lastModifiedBy>
  <cp:revision>5</cp:revision>
  <dcterms:created xsi:type="dcterms:W3CDTF">2015-05-05T22:23:02Z</dcterms:created>
  <dcterms:modified xsi:type="dcterms:W3CDTF">2015-05-05T23:14:59Z</dcterms:modified>
</cp:coreProperties>
</file>