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71" r:id="rId9"/>
    <p:sldId id="266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D8B9D-18F2-4A2D-8EA0-C8338947577B}" v="70" dt="2022-07-05T18:49:54.306"/>
    <p1510:client id="{AAD5DF47-A581-4B4B-B1F5-BADE50A71473}" v="94" dt="2022-07-05T18:25:32.784"/>
    <p1510:client id="{C8A5175D-49B2-4EB9-ACDA-9E5B44CCF700}" v="216" dt="2022-07-05T19:44:4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6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15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2396-2FEE-9A7B-C576-4634BB1E2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1AC01-E8A7-841B-93E7-34636D7CD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7563-7F42-2197-BA12-395D4C21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94CC-F5F3-F152-CBB0-CEDA909C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</a:t>
            </a:r>
            <a:r>
              <a:rPr lang="en-US"/>
              <a:t> DEMO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35478-78AB-0991-8D5A-F90F63AF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14" y="1898779"/>
            <a:ext cx="8683690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8462068-F70F-2267-B8D2-0D3EFFA2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009017"/>
            <a:ext cx="4170437" cy="4158343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EF7B1C0-DA40-11E0-D4E1-DFEB9536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62" y="376433"/>
            <a:ext cx="4073677" cy="4145706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BD373BE-5582-2D18-F2BE-46C7B98D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52" y="2203014"/>
            <a:ext cx="4303485" cy="43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5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96345E5-315D-9D17-8B15-BEFC7533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27" y="230848"/>
            <a:ext cx="7242625" cy="66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9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94CC-F5F3-F152-CBB0-CEDA909C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THANK  YOU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0C7C-B7E7-B945-5382-65CF7FB2FCCA}"/>
              </a:ext>
            </a:extLst>
          </p:cNvPr>
          <p:cNvSpPr txBox="1"/>
          <p:nvPr/>
        </p:nvSpPr>
        <p:spPr>
          <a:xfrm>
            <a:off x="1301448" y="3200400"/>
            <a:ext cx="72063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/>
              <a:t>Any  Questions?</a:t>
            </a:r>
          </a:p>
        </p:txBody>
      </p:sp>
    </p:spTree>
    <p:extLst>
      <p:ext uri="{BB962C8B-B14F-4D97-AF65-F5344CB8AC3E}">
        <p14:creationId xmlns:p14="http://schemas.microsoft.com/office/powerpoint/2010/main" val="7148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6492-11D4-A83D-1E7E-B27DC58E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941D-319D-6CF2-314D-0AF9028F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8183"/>
            <a:ext cx="9784080" cy="42062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800">
                <a:latin typeface="-apple-system"/>
              </a:rPr>
              <a:t>F</a:t>
            </a:r>
            <a:r>
              <a:rPr lang="en-GB" sz="2800" b="0" i="0">
                <a:effectLst/>
                <a:latin typeface="-apple-system"/>
              </a:rPr>
              <a:t>inancial </a:t>
            </a:r>
            <a:r>
              <a:rPr lang="en-GB" sz="2800">
                <a:latin typeface="-apple-system"/>
              </a:rPr>
              <a:t>R</a:t>
            </a:r>
            <a:r>
              <a:rPr lang="en-GB" sz="2800" b="0" i="0">
                <a:effectLst/>
                <a:latin typeface="-apple-system"/>
              </a:rPr>
              <a:t>oot </a:t>
            </a:r>
          </a:p>
          <a:p>
            <a:r>
              <a:rPr lang="en-GB" sz="2800" b="0" i="0">
                <a:solidFill>
                  <a:srgbClr val="24292F"/>
                </a:solidFill>
                <a:effectLst/>
                <a:latin typeface="-apple-system"/>
              </a:rPr>
              <a:t>Advise to owner on shop</a:t>
            </a:r>
          </a:p>
          <a:p>
            <a:pPr lvl="3">
              <a:lnSpc>
                <a:spcPct val="200000"/>
              </a:lnSpc>
            </a:pPr>
            <a:r>
              <a:rPr lang="en-GB" sz="2400" b="0" i="0">
                <a:solidFill>
                  <a:srgbClr val="24292F"/>
                </a:solidFill>
                <a:effectLst/>
                <a:latin typeface="-apple-system"/>
              </a:rPr>
              <a:t>Make better business decisions</a:t>
            </a:r>
          </a:p>
          <a:p>
            <a:pPr lvl="3">
              <a:lnSpc>
                <a:spcPct val="200000"/>
              </a:lnSpc>
            </a:pPr>
            <a:r>
              <a:rPr lang="en-US" sz="2400">
                <a:solidFill>
                  <a:srgbClr val="24292F"/>
                </a:solidFill>
                <a:latin typeface="-apple-system"/>
              </a:rPr>
              <a:t>I</a:t>
            </a:r>
            <a:r>
              <a:rPr lang="en-US" sz="2400" b="0" i="0">
                <a:solidFill>
                  <a:srgbClr val="24292F"/>
                </a:solidFill>
                <a:effectLst/>
                <a:latin typeface="-apple-system"/>
              </a:rPr>
              <a:t>dea of which products are the best</a:t>
            </a:r>
          </a:p>
          <a:p>
            <a:pPr lvl="3">
              <a:lnSpc>
                <a:spcPct val="200000"/>
              </a:lnSpc>
            </a:pPr>
            <a:r>
              <a:rPr lang="en-GB" sz="2400">
                <a:solidFill>
                  <a:srgbClr val="24292F"/>
                </a:solidFill>
                <a:ea typeface="+mn-lt"/>
                <a:cs typeface="+mn-lt"/>
              </a:rPr>
              <a:t>Returned data info</a:t>
            </a:r>
            <a:endParaRPr lang="en-US" sz="2400">
              <a:ea typeface="+mn-lt"/>
              <a:cs typeface="+mn-lt"/>
            </a:endParaRPr>
          </a:p>
          <a:p>
            <a:pPr lvl="3">
              <a:lnSpc>
                <a:spcPct val="200000"/>
              </a:lnSpc>
            </a:pPr>
            <a:r>
              <a:rPr lang="en-GB" sz="2400">
                <a:solidFill>
                  <a:srgbClr val="24292F"/>
                </a:solidFill>
                <a:ea typeface="+mn-lt"/>
                <a:cs typeface="+mn-lt"/>
              </a:rPr>
              <a:t>Customers data for marketing</a:t>
            </a:r>
            <a:endParaRPr lang="en-US" sz="2400"/>
          </a:p>
          <a:p>
            <a:pPr lvl="3"/>
            <a:endParaRPr lang="en-GB" sz="2000" dirty="0">
              <a:solidFill>
                <a:srgbClr val="24292F"/>
              </a:solidFill>
              <a:latin typeface="-apple-system"/>
            </a:endParaRPr>
          </a:p>
          <a:p>
            <a:pPr lvl="3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3C17-5210-101B-8BD2-502CEED6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Which bike to invest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E78D-DE9B-EEFB-5B3D-44BC3272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showing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914400" lvl="1" indent="-457200">
              <a:buAutoNum type="arabicParenR"/>
            </a:pPr>
            <a:r>
              <a:rPr lang="en-US"/>
              <a:t>Size of bikes</a:t>
            </a:r>
            <a:endParaRPr lang="en-US">
              <a:cs typeface="Calibri"/>
            </a:endParaRPr>
          </a:p>
          <a:p>
            <a:pPr marL="914400" lvl="1" indent="-457200">
              <a:buAutoNum type="arabicParenR"/>
            </a:pPr>
            <a:r>
              <a:rPr lang="en-US"/>
              <a:t>Color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arenR"/>
            </a:pPr>
            <a:r>
              <a:rPr lang="en-US"/>
              <a:t>Model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arenR"/>
            </a:pPr>
            <a:r>
              <a:rPr lang="en-US"/>
              <a:t>Countries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668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D64B-3A71-F783-F112-2C882350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727"/>
            <a:ext cx="10515600" cy="58162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8 tables we have Loaded are:</a:t>
            </a:r>
          </a:p>
          <a:p>
            <a:pPr marL="0" indent="0" algn="ctr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4292F"/>
                </a:solidFill>
                <a:effectLst/>
                <a:latin typeface="-apple-system"/>
              </a:rPr>
              <a:t>AdventureWorks_Calendar</a:t>
            </a: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err="1">
                <a:solidFill>
                  <a:srgbClr val="24292F"/>
                </a:solidFill>
                <a:effectLst/>
                <a:latin typeface="-apple-system"/>
              </a:rPr>
              <a:t>AdventureWorks_Customers</a:t>
            </a:r>
            <a:endParaRPr lang="en-US" sz="2400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4292F"/>
                </a:solidFill>
                <a:effectLst/>
                <a:latin typeface="-apple-system"/>
              </a:rPr>
              <a:t>AdventureWorks_Products</a:t>
            </a: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4292F"/>
                </a:solidFill>
                <a:effectLst/>
                <a:latin typeface="-apple-system"/>
              </a:rPr>
              <a:t>AdventureWorks_Returns</a:t>
            </a: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AdventureWorks_Sales_2015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AdventureWorks_Sales_2016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AdventureWorks_Sales_2017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4292F"/>
                </a:solidFill>
                <a:effectLst/>
                <a:latin typeface="-apple-system"/>
              </a:rPr>
              <a:t>AdventureWorks_Territories</a:t>
            </a: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77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A78C-7A60-352A-D1D9-E9D501C4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E618D3-A2D6-46B4-5D9C-242F0F0B4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0"/>
            <a:ext cx="11828477" cy="6929305"/>
          </a:xfrm>
        </p:spPr>
      </p:pic>
    </p:spTree>
    <p:extLst>
      <p:ext uri="{BB962C8B-B14F-4D97-AF65-F5344CB8AC3E}">
        <p14:creationId xmlns:p14="http://schemas.microsoft.com/office/powerpoint/2010/main" val="282816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FC8B-9BA0-AD39-E9B5-8E9059F8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ETL 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F24B-F279-D3B1-8033-10C73D93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the CSV files and sorting </a:t>
            </a:r>
          </a:p>
          <a:p>
            <a:r>
              <a:rPr lang="en-US" dirty="0"/>
              <a:t>Transform for upload </a:t>
            </a:r>
          </a:p>
          <a:p>
            <a:r>
              <a:rPr lang="en-US" dirty="0"/>
              <a:t>Making connection to engine </a:t>
            </a:r>
          </a:p>
          <a:p>
            <a:r>
              <a:rPr lang="en-US" dirty="0"/>
              <a:t>Queries from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4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C005F-4184-1BFE-91A2-B97ABED0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2" y="640080"/>
            <a:ext cx="4248395" cy="33720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7DA8CC-5F9C-466D-C508-D5F7F748A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14" y="1912774"/>
            <a:ext cx="5657973" cy="35398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0BC4CF7-0682-5299-A95F-06D4C74E5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99" y="3923733"/>
            <a:ext cx="5657973" cy="26427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725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FC8B-9BA0-AD39-E9B5-8E9059F8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ETL 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F24B-F279-D3B1-8033-10C73D93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Next process…</a:t>
            </a:r>
          </a:p>
          <a:p>
            <a:r>
              <a:rPr lang="en-US" dirty="0"/>
              <a:t>Creating plots from queries</a:t>
            </a:r>
          </a:p>
          <a:p>
            <a:r>
              <a:rPr lang="en-US" dirty="0"/>
              <a:t>Converting plots for web page</a:t>
            </a:r>
          </a:p>
          <a:p>
            <a:r>
              <a:rPr lang="en-US" dirty="0"/>
              <a:t>Formatting plots so work on web page</a:t>
            </a:r>
          </a:p>
          <a:p>
            <a:r>
              <a:rPr lang="en-US" dirty="0"/>
              <a:t>Design of web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23E9B43-C1D1-60F1-A31A-2DD3A4B6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5" y="373224"/>
            <a:ext cx="4952882" cy="36574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C1845-BA01-BD8E-6829-CE9A3849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07" y="2585123"/>
            <a:ext cx="6273721" cy="3899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424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737</TotalTime>
  <Words>129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Corbel</vt:lpstr>
      <vt:lpstr>Wingdings</vt:lpstr>
      <vt:lpstr>Banded</vt:lpstr>
      <vt:lpstr>PowerPoint Presentation</vt:lpstr>
      <vt:lpstr>Project  3</vt:lpstr>
      <vt:lpstr>Which bike to invest in?</vt:lpstr>
      <vt:lpstr>PowerPoint Presentation</vt:lpstr>
      <vt:lpstr>PowerPoint Presentation</vt:lpstr>
      <vt:lpstr>ETL process</vt:lpstr>
      <vt:lpstr>PowerPoint Presentation</vt:lpstr>
      <vt:lpstr>ETL process</vt:lpstr>
      <vt:lpstr>PowerPoint Presentation</vt:lpstr>
      <vt:lpstr>WEBSITE DEMO</vt:lpstr>
      <vt:lpstr>PowerPoint Presentation</vt:lpstr>
      <vt:lpstr>PowerPoint Presentation</vt:lpstr>
      <vt:lpstr>THANK  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Inaya k</dc:creator>
  <cp:lastModifiedBy>Gary Whitney</cp:lastModifiedBy>
  <cp:revision>7</cp:revision>
  <dcterms:created xsi:type="dcterms:W3CDTF">2022-07-05T17:14:03Z</dcterms:created>
  <dcterms:modified xsi:type="dcterms:W3CDTF">2022-07-06T05:34:30Z</dcterms:modified>
</cp:coreProperties>
</file>