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65" r:id="rId4"/>
    <p:sldId id="280" r:id="rId5"/>
    <p:sldId id="258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-apple-system"/>
              </a:rPr>
              <a:t>V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" y="900827"/>
            <a:ext cx="3033023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E98258DA-38E3-485B-BFF0-442EE1D6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" y="2570997"/>
            <a:ext cx="3879274" cy="4129548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83" y="943476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14" y="4070347"/>
            <a:ext cx="6775704" cy="2630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-apple-system"/>
              </a:rPr>
              <a:t>W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here you are?</a:t>
            </a:r>
          </a:p>
        </p:txBody>
      </p:sp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755AEF3-99D2-439B-9DA9-D02BABACB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7" y="115411"/>
            <a:ext cx="6235082" cy="3559946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C099A82-423A-4628-85DF-7C5840B4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7" y="3675356"/>
            <a:ext cx="6235082" cy="3182644"/>
          </a:xfrm>
          <a:prstGeom prst="rect">
            <a:avLst/>
          </a:prstGeom>
          <a:ln>
            <a:noFill/>
          </a:ln>
        </p:spPr>
      </p:pic>
      <p:pic>
        <p:nvPicPr>
          <p:cNvPr id="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EDBA3AC-D2E8-422B-B87E-03F8CF20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873"/>
            <a:ext cx="5823751" cy="4597351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61C25-A1E4-471D-81D0-4C980B90258F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The speed limit in force?</a:t>
            </a:r>
          </a:p>
        </p:txBody>
      </p:sp>
    </p:spTree>
    <p:extLst>
      <p:ext uri="{BB962C8B-B14F-4D97-AF65-F5344CB8AC3E}">
        <p14:creationId xmlns:p14="http://schemas.microsoft.com/office/powerpoint/2010/main" val="4312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0064734-8076-47AD-965B-FD2A73454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35" y="-210121"/>
            <a:ext cx="5970420" cy="3814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513976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ime of the day, or the day of the week?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74" y="3311189"/>
            <a:ext cx="9797143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7" y="653346"/>
            <a:ext cx="4036487" cy="3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1016000"/>
            <a:ext cx="5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DEB5664-3C67-4E4F-8544-FCA47DFC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" y="3264075"/>
            <a:ext cx="6869841" cy="347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-apple-system"/>
              </a:rPr>
              <a:t>Or t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he location on the road or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4867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7</cp:revision>
  <dcterms:created xsi:type="dcterms:W3CDTF">2021-08-13T05:25:51Z</dcterms:created>
  <dcterms:modified xsi:type="dcterms:W3CDTF">2021-08-13T15:17:35Z</dcterms:modified>
</cp:coreProperties>
</file>