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9" r:id="rId4"/>
    <p:sldId id="258" r:id="rId5"/>
    <p:sldId id="265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3049A-E281-4305-B8EC-4E11246C1AED}" v="13" dt="2021-08-13T17:59:1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Whitney" userId="c5a75123e981c5c3" providerId="LiveId" clId="{1E93049A-E281-4305-B8EC-4E11246C1AED}"/>
    <pc:docChg chg="custSel addSld delSld modSld sldOrd">
      <pc:chgData name="Gary Whitney" userId="c5a75123e981c5c3" providerId="LiveId" clId="{1E93049A-E281-4305-B8EC-4E11246C1AED}" dt="2021-08-13T18:01:38.244" v="285" actId="14100"/>
      <pc:docMkLst>
        <pc:docMk/>
      </pc:docMkLst>
      <pc:sldChg chg="del">
        <pc:chgData name="Gary Whitney" userId="c5a75123e981c5c3" providerId="LiveId" clId="{1E93049A-E281-4305-B8EC-4E11246C1AED}" dt="2021-08-13T05:27:02.399" v="0" actId="2696"/>
        <pc:sldMkLst>
          <pc:docMk/>
          <pc:sldMk cId="3702058746" sldId="256"/>
        </pc:sldMkLst>
      </pc:sldChg>
      <pc:sldChg chg="addSp modSp mod">
        <pc:chgData name="Gary Whitney" userId="c5a75123e981c5c3" providerId="LiveId" clId="{1E93049A-E281-4305-B8EC-4E11246C1AED}" dt="2021-08-13T05:31:27.533" v="83" actId="1076"/>
        <pc:sldMkLst>
          <pc:docMk/>
          <pc:sldMk cId="2409718943" sldId="257"/>
        </pc:sldMkLst>
        <pc:picChg chg="add mod">
          <ac:chgData name="Gary Whitney" userId="c5a75123e981c5c3" providerId="LiveId" clId="{1E93049A-E281-4305-B8EC-4E11246C1AED}" dt="2021-08-13T05:31:12.239" v="78" actId="1076"/>
          <ac:picMkLst>
            <pc:docMk/>
            <pc:sldMk cId="2409718943" sldId="257"/>
            <ac:picMk id="3" creationId="{CE1B8842-F9CC-42B9-8E52-C71D1CB9A0AB}"/>
          </ac:picMkLst>
        </pc:picChg>
        <pc:picChg chg="add mod">
          <ac:chgData name="Gary Whitney" userId="c5a75123e981c5c3" providerId="LiveId" clId="{1E93049A-E281-4305-B8EC-4E11246C1AED}" dt="2021-08-13T05:31:27.533" v="83" actId="1076"/>
          <ac:picMkLst>
            <pc:docMk/>
            <pc:sldMk cId="2409718943" sldId="257"/>
            <ac:picMk id="5" creationId="{24B63030-51FD-4057-BB1A-A149C548AE71}"/>
          </ac:picMkLst>
        </pc:picChg>
      </pc:sldChg>
      <pc:sldChg chg="addSp modSp add mod">
        <pc:chgData name="Gary Whitney" userId="c5a75123e981c5c3" providerId="LiveId" clId="{1E93049A-E281-4305-B8EC-4E11246C1AED}" dt="2021-08-13T18:00:07.658" v="283" actId="14100"/>
        <pc:sldMkLst>
          <pc:docMk/>
          <pc:sldMk cId="116577400" sldId="258"/>
        </pc:sldMkLst>
        <pc:spChg chg="mod">
          <ac:chgData name="Gary Whitney" userId="c5a75123e981c5c3" providerId="LiveId" clId="{1E93049A-E281-4305-B8EC-4E11246C1AED}" dt="2021-08-13T17:59:31.926" v="276" actId="1076"/>
          <ac:spMkLst>
            <pc:docMk/>
            <pc:sldMk cId="116577400" sldId="258"/>
            <ac:spMk id="4" creationId="{74CFB74C-9D88-4874-AC87-F80907B94A0B}"/>
          </ac:spMkLst>
        </pc:spChg>
        <pc:picChg chg="add mod">
          <ac:chgData name="Gary Whitney" userId="c5a75123e981c5c3" providerId="LiveId" clId="{1E93049A-E281-4305-B8EC-4E11246C1AED}" dt="2021-08-13T05:29:59.739" v="60" actId="962"/>
          <ac:picMkLst>
            <pc:docMk/>
            <pc:sldMk cId="116577400" sldId="258"/>
            <ac:picMk id="3" creationId="{AEA085B2-01F6-45A2-A372-D984A188F6C2}"/>
          </ac:picMkLst>
        </pc:picChg>
        <pc:picChg chg="add mod ord">
          <ac:chgData name="Gary Whitney" userId="c5a75123e981c5c3" providerId="LiveId" clId="{1E93049A-E281-4305-B8EC-4E11246C1AED}" dt="2021-08-13T18:00:07.658" v="283" actId="14100"/>
          <ac:picMkLst>
            <pc:docMk/>
            <pc:sldMk cId="116577400" sldId="258"/>
            <ac:picMk id="6" creationId="{6E96027C-7DF2-4F9B-A33B-74C558CAAE4C}"/>
          </ac:picMkLst>
        </pc:picChg>
      </pc:sldChg>
      <pc:sldChg chg="addSp delSp modSp add mod">
        <pc:chgData name="Gary Whitney" userId="c5a75123e981c5c3" providerId="LiveId" clId="{1E93049A-E281-4305-B8EC-4E11246C1AED}" dt="2021-08-13T05:50:13.891" v="203" actId="1036"/>
        <pc:sldMkLst>
          <pc:docMk/>
          <pc:sldMk cId="3290411892" sldId="259"/>
        </pc:sldMkLst>
        <pc:picChg chg="add mod ord">
          <ac:chgData name="Gary Whitney" userId="c5a75123e981c5c3" providerId="LiveId" clId="{1E93049A-E281-4305-B8EC-4E11246C1AED}" dt="2021-08-13T05:49:38.306" v="199" actId="1076"/>
          <ac:picMkLst>
            <pc:docMk/>
            <pc:sldMk cId="3290411892" sldId="259"/>
            <ac:picMk id="3" creationId="{CC8F5FAC-B597-4737-89F0-04437DDC52DD}"/>
          </ac:picMkLst>
        </pc:picChg>
        <pc:picChg chg="add mod">
          <ac:chgData name="Gary Whitney" userId="c5a75123e981c5c3" providerId="LiveId" clId="{1E93049A-E281-4305-B8EC-4E11246C1AED}" dt="2021-08-13T05:50:13.891" v="203" actId="1036"/>
          <ac:picMkLst>
            <pc:docMk/>
            <pc:sldMk cId="3290411892" sldId="259"/>
            <ac:picMk id="4" creationId="{67582FB3-D1A1-467B-99E4-BDFED1B9DBB6}"/>
          </ac:picMkLst>
        </pc:picChg>
        <pc:picChg chg="add del mod">
          <ac:chgData name="Gary Whitney" userId="c5a75123e981c5c3" providerId="LiveId" clId="{1E93049A-E281-4305-B8EC-4E11246C1AED}" dt="2021-08-13T05:49:27.567" v="198" actId="21"/>
          <ac:picMkLst>
            <pc:docMk/>
            <pc:sldMk cId="3290411892" sldId="259"/>
            <ac:picMk id="5" creationId="{78A4DE59-D732-41D0-87AB-D0687382BA8D}"/>
          </ac:picMkLst>
        </pc:picChg>
      </pc:sldChg>
      <pc:sldChg chg="addSp modSp add mod">
        <pc:chgData name="Gary Whitney" userId="c5a75123e981c5c3" providerId="LiveId" clId="{1E93049A-E281-4305-B8EC-4E11246C1AED}" dt="2021-08-13T05:27:41.156" v="12" actId="962"/>
        <pc:sldMkLst>
          <pc:docMk/>
          <pc:sldMk cId="4178984245" sldId="260"/>
        </pc:sldMkLst>
        <pc:picChg chg="add mod">
          <ac:chgData name="Gary Whitney" userId="c5a75123e981c5c3" providerId="LiveId" clId="{1E93049A-E281-4305-B8EC-4E11246C1AED}" dt="2021-08-13T05:27:41.156" v="12" actId="962"/>
          <ac:picMkLst>
            <pc:docMk/>
            <pc:sldMk cId="4178984245" sldId="260"/>
            <ac:picMk id="3" creationId="{78A75223-4B8C-41E0-AF7E-3D4C95636295}"/>
          </ac:picMkLst>
        </pc:picChg>
      </pc:sldChg>
      <pc:sldChg chg="addSp modSp add mod">
        <pc:chgData name="Gary Whitney" userId="c5a75123e981c5c3" providerId="LiveId" clId="{1E93049A-E281-4305-B8EC-4E11246C1AED}" dt="2021-08-13T05:39:10.784" v="104" actId="1076"/>
        <pc:sldMkLst>
          <pc:docMk/>
          <pc:sldMk cId="1382733728" sldId="261"/>
        </pc:sldMkLst>
        <pc:picChg chg="add mod">
          <ac:chgData name="Gary Whitney" userId="c5a75123e981c5c3" providerId="LiveId" clId="{1E93049A-E281-4305-B8EC-4E11246C1AED}" dt="2021-08-13T05:39:10.784" v="104" actId="1076"/>
          <ac:picMkLst>
            <pc:docMk/>
            <pc:sldMk cId="1382733728" sldId="261"/>
            <ac:picMk id="3" creationId="{738AD35D-AA12-4E1D-96D6-EF9D9B95E5CF}"/>
          </ac:picMkLst>
        </pc:picChg>
      </pc:sldChg>
      <pc:sldChg chg="addSp modSp add mod">
        <pc:chgData name="Gary Whitney" userId="c5a75123e981c5c3" providerId="LiveId" clId="{1E93049A-E281-4305-B8EC-4E11246C1AED}" dt="2021-08-13T05:29:50.083" v="56" actId="962"/>
        <pc:sldMkLst>
          <pc:docMk/>
          <pc:sldMk cId="2910093018" sldId="262"/>
        </pc:sldMkLst>
        <pc:picChg chg="add mod">
          <ac:chgData name="Gary Whitney" userId="c5a75123e981c5c3" providerId="LiveId" clId="{1E93049A-E281-4305-B8EC-4E11246C1AED}" dt="2021-08-13T05:29:50.083" v="56" actId="962"/>
          <ac:picMkLst>
            <pc:docMk/>
            <pc:sldMk cId="2910093018" sldId="262"/>
            <ac:picMk id="3" creationId="{919111B5-3B2D-4CC2-A04E-1E48927A5A95}"/>
          </ac:picMkLst>
        </pc:picChg>
      </pc:sldChg>
      <pc:sldChg chg="addSp modSp add mod">
        <pc:chgData name="Gary Whitney" userId="c5a75123e981c5c3" providerId="LiveId" clId="{1E93049A-E281-4305-B8EC-4E11246C1AED}" dt="2021-08-13T05:29:05.364" v="42" actId="962"/>
        <pc:sldMkLst>
          <pc:docMk/>
          <pc:sldMk cId="3322864479" sldId="263"/>
        </pc:sldMkLst>
        <pc:picChg chg="add mod">
          <ac:chgData name="Gary Whitney" userId="c5a75123e981c5c3" providerId="LiveId" clId="{1E93049A-E281-4305-B8EC-4E11246C1AED}" dt="2021-08-13T05:29:05.364" v="42" actId="962"/>
          <ac:picMkLst>
            <pc:docMk/>
            <pc:sldMk cId="3322864479" sldId="263"/>
            <ac:picMk id="3" creationId="{9ED6502F-A1CB-44A0-9C78-77CB9DFB44E4}"/>
          </ac:picMkLst>
        </pc:picChg>
      </pc:sldChg>
      <pc:sldChg chg="addSp modSp add del mod">
        <pc:chgData name="Gary Whitney" userId="c5a75123e981c5c3" providerId="LiveId" clId="{1E93049A-E281-4305-B8EC-4E11246C1AED}" dt="2021-08-13T05:41:25.806" v="131" actId="2696"/>
        <pc:sldMkLst>
          <pc:docMk/>
          <pc:sldMk cId="1430943872" sldId="264"/>
        </pc:sldMkLst>
        <pc:picChg chg="add mod">
          <ac:chgData name="Gary Whitney" userId="c5a75123e981c5c3" providerId="LiveId" clId="{1E93049A-E281-4305-B8EC-4E11246C1AED}" dt="2021-08-13T05:28:54.753" v="38" actId="962"/>
          <ac:picMkLst>
            <pc:docMk/>
            <pc:sldMk cId="1430943872" sldId="264"/>
            <ac:picMk id="3" creationId="{ECDE68E8-E705-47F6-859E-F398EAC8451F}"/>
          </ac:picMkLst>
        </pc:picChg>
      </pc:sldChg>
      <pc:sldChg chg="addSp modSp add mod">
        <pc:chgData name="Gary Whitney" userId="c5a75123e981c5c3" providerId="LiveId" clId="{1E93049A-E281-4305-B8EC-4E11246C1AED}" dt="2021-08-13T05:44:26.093" v="147" actId="14100"/>
        <pc:sldMkLst>
          <pc:docMk/>
          <pc:sldMk cId="187437710" sldId="265"/>
        </pc:sldMkLst>
        <pc:picChg chg="add mod">
          <ac:chgData name="Gary Whitney" userId="c5a75123e981c5c3" providerId="LiveId" clId="{1E93049A-E281-4305-B8EC-4E11246C1AED}" dt="2021-08-13T05:43:15.840" v="139" actId="14100"/>
          <ac:picMkLst>
            <pc:docMk/>
            <pc:sldMk cId="187437710" sldId="265"/>
            <ac:picMk id="3" creationId="{B8477E2B-06B1-4C58-80FB-561A1F4236CC}"/>
          </ac:picMkLst>
        </pc:picChg>
        <pc:picChg chg="add mod">
          <ac:chgData name="Gary Whitney" userId="c5a75123e981c5c3" providerId="LiveId" clId="{1E93049A-E281-4305-B8EC-4E11246C1AED}" dt="2021-08-13T05:43:10.397" v="138" actId="14100"/>
          <ac:picMkLst>
            <pc:docMk/>
            <pc:sldMk cId="187437710" sldId="265"/>
            <ac:picMk id="4" creationId="{337BA551-37BB-4DB8-8945-8C4A0A63F30C}"/>
          </ac:picMkLst>
        </pc:picChg>
        <pc:picChg chg="add mod">
          <ac:chgData name="Gary Whitney" userId="c5a75123e981c5c3" providerId="LiveId" clId="{1E93049A-E281-4305-B8EC-4E11246C1AED}" dt="2021-08-13T05:43:44.373" v="142" actId="1076"/>
          <ac:picMkLst>
            <pc:docMk/>
            <pc:sldMk cId="187437710" sldId="265"/>
            <ac:picMk id="5" creationId="{80BCDA14-BF6C-4CC3-9086-C266F9B6A8F5}"/>
          </ac:picMkLst>
        </pc:picChg>
        <pc:picChg chg="add mod">
          <ac:chgData name="Gary Whitney" userId="c5a75123e981c5c3" providerId="LiveId" clId="{1E93049A-E281-4305-B8EC-4E11246C1AED}" dt="2021-08-13T05:44:26.093" v="147" actId="14100"/>
          <ac:picMkLst>
            <pc:docMk/>
            <pc:sldMk cId="187437710" sldId="265"/>
            <ac:picMk id="6" creationId="{1F7CBC53-57B0-4BA8-87AC-21C5026B1BB9}"/>
          </ac:picMkLst>
        </pc:picChg>
      </pc:sldChg>
      <pc:sldChg chg="addSp delSp modSp mod ord">
        <pc:chgData name="Gary Whitney" userId="c5a75123e981c5c3" providerId="LiveId" clId="{1E93049A-E281-4305-B8EC-4E11246C1AED}" dt="2021-08-13T17:54:37.737" v="254"/>
        <pc:sldMkLst>
          <pc:docMk/>
          <pc:sldMk cId="971223891" sldId="265"/>
        </pc:sldMkLst>
        <pc:spChg chg="mod">
          <ac:chgData name="Gary Whitney" userId="c5a75123e981c5c3" providerId="LiveId" clId="{1E93049A-E281-4305-B8EC-4E11246C1AED}" dt="2021-08-13T17:52:55.465" v="246" actId="6549"/>
          <ac:spMkLst>
            <pc:docMk/>
            <pc:sldMk cId="971223891" sldId="265"/>
            <ac:spMk id="7" creationId="{27E15324-4753-4791-9AE4-BD4E4B556CA5}"/>
          </ac:spMkLst>
        </pc:spChg>
        <pc:picChg chg="del">
          <ac:chgData name="Gary Whitney" userId="c5a75123e981c5c3" providerId="LiveId" clId="{1E93049A-E281-4305-B8EC-4E11246C1AED}" dt="2021-08-13T17:53:20.430" v="247" actId="478"/>
          <ac:picMkLst>
            <pc:docMk/>
            <pc:sldMk cId="971223891" sldId="265"/>
            <ac:picMk id="3" creationId="{B8477E2B-06B1-4C58-80FB-561A1F4236CC}"/>
          </ac:picMkLst>
        </pc:picChg>
        <pc:picChg chg="del">
          <ac:chgData name="Gary Whitney" userId="c5a75123e981c5c3" providerId="LiveId" clId="{1E93049A-E281-4305-B8EC-4E11246C1AED}" dt="2021-08-13T17:53:21.394" v="248" actId="478"/>
          <ac:picMkLst>
            <pc:docMk/>
            <pc:sldMk cId="971223891" sldId="265"/>
            <ac:picMk id="4" creationId="{337BA551-37BB-4DB8-8945-8C4A0A63F30C}"/>
          </ac:picMkLst>
        </pc:picChg>
        <pc:picChg chg="add mod">
          <ac:chgData name="Gary Whitney" userId="c5a75123e981c5c3" providerId="LiveId" clId="{1E93049A-E281-4305-B8EC-4E11246C1AED}" dt="2021-08-13T17:54:26.315" v="252" actId="14100"/>
          <ac:picMkLst>
            <pc:docMk/>
            <pc:sldMk cId="971223891" sldId="265"/>
            <ac:picMk id="8" creationId="{74C81B10-C070-46C2-B186-446B350FAB8F}"/>
          </ac:picMkLst>
        </pc:picChg>
      </pc:sldChg>
      <pc:sldChg chg="addSp modSp add mod">
        <pc:chgData name="Gary Whitney" userId="c5a75123e981c5c3" providerId="LiveId" clId="{1E93049A-E281-4305-B8EC-4E11246C1AED}" dt="2021-08-13T05:28:32.238" v="30" actId="962"/>
        <pc:sldMkLst>
          <pc:docMk/>
          <pc:sldMk cId="3468841514" sldId="266"/>
        </pc:sldMkLst>
        <pc:picChg chg="add mod">
          <ac:chgData name="Gary Whitney" userId="c5a75123e981c5c3" providerId="LiveId" clId="{1E93049A-E281-4305-B8EC-4E11246C1AED}" dt="2021-08-13T05:28:32.238" v="30" actId="962"/>
          <ac:picMkLst>
            <pc:docMk/>
            <pc:sldMk cId="3468841514" sldId="266"/>
            <ac:picMk id="3" creationId="{A2DD4038-4364-43A0-AB37-90E25C0B1754}"/>
          </ac:picMkLst>
        </pc:picChg>
      </pc:sldChg>
      <pc:sldChg chg="addSp modSp add mod">
        <pc:chgData name="Gary Whitney" userId="c5a75123e981c5c3" providerId="LiveId" clId="{1E93049A-E281-4305-B8EC-4E11246C1AED}" dt="2021-08-13T05:45:59.590" v="151" actId="1076"/>
        <pc:sldMkLst>
          <pc:docMk/>
          <pc:sldMk cId="3003241258" sldId="267"/>
        </pc:sldMkLst>
        <pc:picChg chg="add mod">
          <ac:chgData name="Gary Whitney" userId="c5a75123e981c5c3" providerId="LiveId" clId="{1E93049A-E281-4305-B8EC-4E11246C1AED}" dt="2021-08-13T05:45:25.786" v="149" actId="1076"/>
          <ac:picMkLst>
            <pc:docMk/>
            <pc:sldMk cId="3003241258" sldId="267"/>
            <ac:picMk id="3" creationId="{9D2B9E7E-4299-4484-845E-461FE12C2521}"/>
          </ac:picMkLst>
        </pc:picChg>
        <pc:picChg chg="add mod">
          <ac:chgData name="Gary Whitney" userId="c5a75123e981c5c3" providerId="LiveId" clId="{1E93049A-E281-4305-B8EC-4E11246C1AED}" dt="2021-08-13T05:45:59.590" v="151" actId="1076"/>
          <ac:picMkLst>
            <pc:docMk/>
            <pc:sldMk cId="3003241258" sldId="267"/>
            <ac:picMk id="4" creationId="{3DD58D54-EF3D-48BB-9B63-BC09AD96D66F}"/>
          </ac:picMkLst>
        </pc:picChg>
      </pc:sldChg>
      <pc:sldChg chg="addSp modSp add mod">
        <pc:chgData name="Gary Whitney" userId="c5a75123e981c5c3" providerId="LiveId" clId="{1E93049A-E281-4305-B8EC-4E11246C1AED}" dt="2021-08-13T05:38:02.685" v="103" actId="14100"/>
        <pc:sldMkLst>
          <pc:docMk/>
          <pc:sldMk cId="1152575516" sldId="268"/>
        </pc:sldMkLst>
        <pc:picChg chg="add mod">
          <ac:chgData name="Gary Whitney" userId="c5a75123e981c5c3" providerId="LiveId" clId="{1E93049A-E281-4305-B8EC-4E11246C1AED}" dt="2021-08-13T05:38:02.685" v="103" actId="14100"/>
          <ac:picMkLst>
            <pc:docMk/>
            <pc:sldMk cId="1152575516" sldId="268"/>
            <ac:picMk id="3" creationId="{012F0DCB-C757-4304-BDC3-E17C87B0B84B}"/>
          </ac:picMkLst>
        </pc:picChg>
      </pc:sldChg>
      <pc:sldChg chg="add del">
        <pc:chgData name="Gary Whitney" userId="c5a75123e981c5c3" providerId="LiveId" clId="{1E93049A-E281-4305-B8EC-4E11246C1AED}" dt="2021-08-13T05:32:35.340" v="93" actId="2696"/>
        <pc:sldMkLst>
          <pc:docMk/>
          <pc:sldMk cId="2183094821" sldId="269"/>
        </pc:sldMkLst>
      </pc:sldChg>
      <pc:sldChg chg="addSp modSp add mod">
        <pc:chgData name="Gary Whitney" userId="c5a75123e981c5c3" providerId="LiveId" clId="{1E93049A-E281-4305-B8EC-4E11246C1AED}" dt="2021-08-13T05:30:08.423" v="64" actId="962"/>
        <pc:sldMkLst>
          <pc:docMk/>
          <pc:sldMk cId="1287305687" sldId="270"/>
        </pc:sldMkLst>
        <pc:picChg chg="add mod">
          <ac:chgData name="Gary Whitney" userId="c5a75123e981c5c3" providerId="LiveId" clId="{1E93049A-E281-4305-B8EC-4E11246C1AED}" dt="2021-08-13T05:30:08.423" v="64" actId="962"/>
          <ac:picMkLst>
            <pc:docMk/>
            <pc:sldMk cId="1287305687" sldId="270"/>
            <ac:picMk id="3" creationId="{F76E836B-12D7-4350-80CA-B89678209085}"/>
          </ac:picMkLst>
        </pc:picChg>
      </pc:sldChg>
      <pc:sldChg chg="addSp modSp add mod ord">
        <pc:chgData name="Gary Whitney" userId="c5a75123e981c5c3" providerId="LiveId" clId="{1E93049A-E281-4305-B8EC-4E11246C1AED}" dt="2021-08-13T05:29:39.048" v="52"/>
        <pc:sldMkLst>
          <pc:docMk/>
          <pc:sldMk cId="475862583" sldId="271"/>
        </pc:sldMkLst>
        <pc:picChg chg="add mod">
          <ac:chgData name="Gary Whitney" userId="c5a75123e981c5c3" providerId="LiveId" clId="{1E93049A-E281-4305-B8EC-4E11246C1AED}" dt="2021-08-13T05:29:35.941" v="50" actId="962"/>
          <ac:picMkLst>
            <pc:docMk/>
            <pc:sldMk cId="475862583" sldId="271"/>
            <ac:picMk id="3" creationId="{C0BB35FA-291A-4735-89C1-A5E65771D402}"/>
          </ac:picMkLst>
        </pc:picChg>
      </pc:sldChg>
      <pc:sldChg chg="modSp del mod">
        <pc:chgData name="Gary Whitney" userId="c5a75123e981c5c3" providerId="LiveId" clId="{1E93049A-E281-4305-B8EC-4E11246C1AED}" dt="2021-08-13T17:56:36.403" v="268" actId="2696"/>
        <pc:sldMkLst>
          <pc:docMk/>
          <pc:sldMk cId="2259076554" sldId="272"/>
        </pc:sldMkLst>
        <pc:picChg chg="mod">
          <ac:chgData name="Gary Whitney" userId="c5a75123e981c5c3" providerId="LiveId" clId="{1E93049A-E281-4305-B8EC-4E11246C1AED}" dt="2021-08-13T17:55:25.756" v="259" actId="1076"/>
          <ac:picMkLst>
            <pc:docMk/>
            <pc:sldMk cId="2259076554" sldId="272"/>
            <ac:picMk id="4" creationId="{A9A3F357-8DDF-4375-857A-00C0338CFA14}"/>
          </ac:picMkLst>
        </pc:picChg>
        <pc:picChg chg="mod">
          <ac:chgData name="Gary Whitney" userId="c5a75123e981c5c3" providerId="LiveId" clId="{1E93049A-E281-4305-B8EC-4E11246C1AED}" dt="2021-08-13T17:55:18.151" v="258" actId="14100"/>
          <ac:picMkLst>
            <pc:docMk/>
            <pc:sldMk cId="2259076554" sldId="272"/>
            <ac:picMk id="6" creationId="{81BCFF9E-0AA3-4722-86A3-F2B2C310DFF6}"/>
          </ac:picMkLst>
        </pc:picChg>
      </pc:sldChg>
      <pc:sldChg chg="addSp modSp add mod">
        <pc:chgData name="Gary Whitney" userId="c5a75123e981c5c3" providerId="LiveId" clId="{1E93049A-E281-4305-B8EC-4E11246C1AED}" dt="2021-08-13T05:32:02.995" v="91" actId="962"/>
        <pc:sldMkLst>
          <pc:docMk/>
          <pc:sldMk cId="3078037602" sldId="272"/>
        </pc:sldMkLst>
        <pc:picChg chg="add mod">
          <ac:chgData name="Gary Whitney" userId="c5a75123e981c5c3" providerId="LiveId" clId="{1E93049A-E281-4305-B8EC-4E11246C1AED}" dt="2021-08-13T05:32:02.995" v="91" actId="962"/>
          <ac:picMkLst>
            <pc:docMk/>
            <pc:sldMk cId="3078037602" sldId="272"/>
            <ac:picMk id="3" creationId="{F558A308-7B68-465F-B70D-D799A531E388}"/>
          </ac:picMkLst>
        </pc:picChg>
      </pc:sldChg>
      <pc:sldChg chg="add del">
        <pc:chgData name="Gary Whitney" userId="c5a75123e981c5c3" providerId="LiveId" clId="{1E93049A-E281-4305-B8EC-4E11246C1AED}" dt="2021-08-13T05:32:31.088" v="92" actId="2696"/>
        <pc:sldMkLst>
          <pc:docMk/>
          <pc:sldMk cId="3818085796" sldId="273"/>
        </pc:sldMkLst>
      </pc:sldChg>
      <pc:sldChg chg="addSp modSp add mod ord">
        <pc:chgData name="Gary Whitney" userId="c5a75123e981c5c3" providerId="LiveId" clId="{1E93049A-E281-4305-B8EC-4E11246C1AED}" dt="2021-08-13T05:34:01.311" v="97" actId="14100"/>
        <pc:sldMkLst>
          <pc:docMk/>
          <pc:sldMk cId="2755934640" sldId="274"/>
        </pc:sldMkLst>
        <pc:spChg chg="add mod">
          <ac:chgData name="Gary Whitney" userId="c5a75123e981c5c3" providerId="LiveId" clId="{1E93049A-E281-4305-B8EC-4E11246C1AED}" dt="2021-08-13T05:33:42.671" v="95" actId="1076"/>
          <ac:spMkLst>
            <pc:docMk/>
            <pc:sldMk cId="2755934640" sldId="274"/>
            <ac:spMk id="5" creationId="{64A48F2D-9ABD-4A35-A217-71C3302DD6F5}"/>
          </ac:spMkLst>
        </pc:spChg>
        <pc:picChg chg="add mod">
          <ac:chgData name="Gary Whitney" userId="c5a75123e981c5c3" providerId="LiveId" clId="{1E93049A-E281-4305-B8EC-4E11246C1AED}" dt="2021-08-13T05:30:42.928" v="71" actId="962"/>
          <ac:picMkLst>
            <pc:docMk/>
            <pc:sldMk cId="2755934640" sldId="274"/>
            <ac:picMk id="3" creationId="{9335B45E-AF7F-4C5B-AED8-522B374A4A5C}"/>
          </ac:picMkLst>
        </pc:picChg>
        <pc:picChg chg="add mod">
          <ac:chgData name="Gary Whitney" userId="c5a75123e981c5c3" providerId="LiveId" clId="{1E93049A-E281-4305-B8EC-4E11246C1AED}" dt="2021-08-13T05:34:01.311" v="97" actId="14100"/>
          <ac:picMkLst>
            <pc:docMk/>
            <pc:sldMk cId="2755934640" sldId="274"/>
            <ac:picMk id="1026" creationId="{12502469-EA61-4C16-9905-0B00AE75E6D5}"/>
          </ac:picMkLst>
        </pc:picChg>
      </pc:sldChg>
      <pc:sldChg chg="addSp delSp add mod">
        <pc:chgData name="Gary Whitney" userId="c5a75123e981c5c3" providerId="LiveId" clId="{1E93049A-E281-4305-B8EC-4E11246C1AED}" dt="2021-08-13T05:35:00.725" v="102" actId="22"/>
        <pc:sldMkLst>
          <pc:docMk/>
          <pc:sldMk cId="2916939468" sldId="275"/>
        </pc:sldMkLst>
        <pc:spChg chg="del">
          <ac:chgData name="Gary Whitney" userId="c5a75123e981c5c3" providerId="LiveId" clId="{1E93049A-E281-4305-B8EC-4E11246C1AED}" dt="2021-08-13T05:34:48.326" v="101" actId="21"/>
          <ac:spMkLst>
            <pc:docMk/>
            <pc:sldMk cId="2916939468" sldId="275"/>
            <ac:spMk id="5" creationId="{64A48F2D-9ABD-4A35-A217-71C3302DD6F5}"/>
          </ac:spMkLst>
        </pc:spChg>
        <pc:spChg chg="add">
          <ac:chgData name="Gary Whitney" userId="c5a75123e981c5c3" providerId="LiveId" clId="{1E93049A-E281-4305-B8EC-4E11246C1AED}" dt="2021-08-13T05:35:00.725" v="102" actId="22"/>
          <ac:spMkLst>
            <pc:docMk/>
            <pc:sldMk cId="2916939468" sldId="275"/>
            <ac:spMk id="6" creationId="{152E4E28-840E-4F7D-A5B0-8B89D0035638}"/>
          </ac:spMkLst>
        </pc:spChg>
        <pc:picChg chg="del">
          <ac:chgData name="Gary Whitney" userId="c5a75123e981c5c3" providerId="LiveId" clId="{1E93049A-E281-4305-B8EC-4E11246C1AED}" dt="2021-08-13T05:34:41.954" v="99" actId="478"/>
          <ac:picMkLst>
            <pc:docMk/>
            <pc:sldMk cId="2916939468" sldId="275"/>
            <ac:picMk id="3" creationId="{9335B45E-AF7F-4C5B-AED8-522B374A4A5C}"/>
          </ac:picMkLst>
        </pc:picChg>
        <pc:picChg chg="del">
          <ac:chgData name="Gary Whitney" userId="c5a75123e981c5c3" providerId="LiveId" clId="{1E93049A-E281-4305-B8EC-4E11246C1AED}" dt="2021-08-13T05:34:42.896" v="100" actId="478"/>
          <ac:picMkLst>
            <pc:docMk/>
            <pc:sldMk cId="2916939468" sldId="275"/>
            <ac:picMk id="1026" creationId="{12502469-EA61-4C16-9905-0B00AE75E6D5}"/>
          </ac:picMkLst>
        </pc:picChg>
      </pc:sldChg>
      <pc:sldChg chg="modSp mod">
        <pc:chgData name="Gary Whitney" userId="c5a75123e981c5c3" providerId="LiveId" clId="{1E93049A-E281-4305-B8EC-4E11246C1AED}" dt="2021-08-13T17:57:39.988" v="271" actId="1076"/>
        <pc:sldMkLst>
          <pc:docMk/>
          <pc:sldMk cId="1779737204" sldId="276"/>
        </pc:sldMkLst>
        <pc:picChg chg="mod">
          <ac:chgData name="Gary Whitney" userId="c5a75123e981c5c3" providerId="LiveId" clId="{1E93049A-E281-4305-B8EC-4E11246C1AED}" dt="2021-08-13T17:57:39.988" v="271" actId="1076"/>
          <ac:picMkLst>
            <pc:docMk/>
            <pc:sldMk cId="1779737204" sldId="276"/>
            <ac:picMk id="6" creationId="{33243735-1FBD-436C-B8AA-B20E43205C21}"/>
          </ac:picMkLst>
        </pc:picChg>
      </pc:sldChg>
      <pc:sldChg chg="modSp mod">
        <pc:chgData name="Gary Whitney" userId="c5a75123e981c5c3" providerId="LiveId" clId="{1E93049A-E281-4305-B8EC-4E11246C1AED}" dt="2021-08-13T18:01:38.244" v="285" actId="14100"/>
        <pc:sldMkLst>
          <pc:docMk/>
          <pc:sldMk cId="227139849" sldId="278"/>
        </pc:sldMkLst>
        <pc:picChg chg="mod">
          <ac:chgData name="Gary Whitney" userId="c5a75123e981c5c3" providerId="LiveId" clId="{1E93049A-E281-4305-B8EC-4E11246C1AED}" dt="2021-08-13T18:01:38.244" v="285" actId="14100"/>
          <ac:picMkLst>
            <pc:docMk/>
            <pc:sldMk cId="227139849" sldId="278"/>
            <ac:picMk id="2" creationId="{BDEB5664-3C67-4E4F-8544-FCA47DFC4882}"/>
          </ac:picMkLst>
        </pc:picChg>
      </pc:sldChg>
      <pc:sldChg chg="addSp delSp modSp add mod">
        <pc:chgData name="Gary Whitney" userId="c5a75123e981c5c3" providerId="LiveId" clId="{1E93049A-E281-4305-B8EC-4E11246C1AED}" dt="2021-08-13T18:00:26.202" v="284" actId="1076"/>
        <pc:sldMkLst>
          <pc:docMk/>
          <pc:sldMk cId="4079575894" sldId="279"/>
        </pc:sldMkLst>
        <pc:spChg chg="mod">
          <ac:chgData name="Gary Whitney" userId="c5a75123e981c5c3" providerId="LiveId" clId="{1E93049A-E281-4305-B8EC-4E11246C1AED}" dt="2021-08-13T17:54:47.909" v="255" actId="6549"/>
          <ac:spMkLst>
            <pc:docMk/>
            <pc:sldMk cId="4079575894" sldId="279"/>
            <ac:spMk id="7" creationId="{27E15324-4753-4791-9AE4-BD4E4B556CA5}"/>
          </ac:spMkLst>
        </pc:spChg>
        <pc:picChg chg="del">
          <ac:chgData name="Gary Whitney" userId="c5a75123e981c5c3" providerId="LiveId" clId="{1E93049A-E281-4305-B8EC-4E11246C1AED}" dt="2021-08-13T17:54:51.097" v="256" actId="478"/>
          <ac:picMkLst>
            <pc:docMk/>
            <pc:sldMk cId="4079575894" sldId="279"/>
            <ac:picMk id="5" creationId="{80BCDA14-BF6C-4CC3-9086-C266F9B6A8F5}"/>
          </ac:picMkLst>
        </pc:picChg>
        <pc:picChg chg="del">
          <ac:chgData name="Gary Whitney" userId="c5a75123e981c5c3" providerId="LiveId" clId="{1E93049A-E281-4305-B8EC-4E11246C1AED}" dt="2021-08-13T17:54:53.618" v="257" actId="478"/>
          <ac:picMkLst>
            <pc:docMk/>
            <pc:sldMk cId="4079575894" sldId="279"/>
            <ac:picMk id="6" creationId="{1F7CBC53-57B0-4BA8-87AC-21C5026B1BB9}"/>
          </ac:picMkLst>
        </pc:picChg>
        <pc:picChg chg="add mod">
          <ac:chgData name="Gary Whitney" userId="c5a75123e981c5c3" providerId="LiveId" clId="{1E93049A-E281-4305-B8EC-4E11246C1AED}" dt="2021-08-13T18:00:26.202" v="284" actId="1076"/>
          <ac:picMkLst>
            <pc:docMk/>
            <pc:sldMk cId="4079575894" sldId="279"/>
            <ac:picMk id="8" creationId="{9EBD0BAA-29B1-4FF6-98C0-4F350E6F0E05}"/>
          </ac:picMkLst>
        </pc:picChg>
        <pc:picChg chg="add del mod ord">
          <ac:chgData name="Gary Whitney" userId="c5a75123e981c5c3" providerId="LiveId" clId="{1E93049A-E281-4305-B8EC-4E11246C1AED}" dt="2021-08-13T17:59:12.138" v="272" actId="21"/>
          <ac:picMkLst>
            <pc:docMk/>
            <pc:sldMk cId="4079575894" sldId="279"/>
            <ac:picMk id="9" creationId="{CAB5B46B-076F-4B06-8BBA-966F6B548B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49B1-4EB7-4653-955A-A69748190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10B6D-92DE-4F6C-8F55-F0BBB245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58A7-62E9-435A-9A62-FCF8EADF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BB61-5FC4-42DE-A886-1514641E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1E0E-D5CA-4070-9AA7-C20DB23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F5F8-6501-4AC1-83C8-44FAD4B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C8ED-A36C-4CB6-88D5-52D94D0B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F82E-4AB2-4F0B-80D6-59F1FD2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F7C3-5FBD-497C-9CCF-9E2115E8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042-1A4B-4758-AE17-2726005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4320-92FD-4235-94FF-49066070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62D1-FFEE-487C-BE53-72D7B983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C45F-6A4A-4CDF-88D3-BC8A886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1EAC-65D2-4DE2-831E-173314A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33F5-3187-4EBB-9F49-3A768ED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ABF-EA2B-49A2-9FF6-D930AF6F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D4DB-073F-4389-80D8-193F4D84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8338-1C18-4C80-AF0C-207E593D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1BD6-2482-4E6B-81F2-44A7848D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FCDE-14F4-4EDC-AD19-89CFC338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4E2-B5A9-4D44-88A0-B4085BA3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5C61-21AC-4F79-AFF8-E3940564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904B-488A-4015-9CB9-9B235A5D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D87A-3CEB-4BBC-ADFB-8E579EE7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3941-10D1-4A74-A7BF-86C747B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897-ED84-494C-B08E-9317AC80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542B-5C2A-457B-9CCE-97D5E074F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341D-6C04-495C-94CE-E943F23E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CEE8-B6FC-4BC6-BF22-0DA9F12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10CE-3670-41B7-88A3-F76109B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8C8B-7C4C-40F0-940B-F3AD307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9B94-6029-40E2-90A6-8653CF8C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9A1A-7CB5-4F45-9FCF-18B8A874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51E11-6F13-4775-926F-9A8A4AB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97E9-5603-401E-B706-357877DC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771D-4BBE-4A18-8BB4-BE8A24B7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F3DC-734F-49C1-9718-EA259D2C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C1AB6-EFB7-405A-B206-8D468390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992B-2A31-4FBE-B958-8533F88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05-B806-4171-B6D8-CDBD7A01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79FB9-8EF0-4D98-B8AB-8274DF6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7FB4-9392-41D8-88BA-5C3F24D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EAE5-B75A-49E5-A056-1AD4BCB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8741-E08A-41D8-A074-61D8D4EB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4FFDB-98DA-433E-A175-F3F51803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ED8A2-4090-4FA9-A30F-3ED43E4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E122-7CC9-437C-ADCA-3788F1CC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DA8E-1036-4D47-A87D-9305F1B3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C0D00-D915-43B4-B3E3-37BED440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C7A9-C212-4DEC-9563-0BFAC68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7F2-5CF1-46D6-A032-3FFC3228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A329-0718-43F3-A8E8-14EFCF8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B18-8D9B-490E-BD2A-88D25E66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7C0A-2B44-44D1-BC68-35E99178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0558B-1BC0-499D-BC49-74043B1C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5FA1-45A3-4029-BB96-B279D649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6229C-F08C-4390-8889-3A6A4EA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7568-E797-45AF-8EF6-96929BA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D829-BBF9-4C7E-9CD1-7F339750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04FE-9E6E-4824-BAB0-8C9A970E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52D3-3979-497D-B5FF-8E37FE82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EBC-9553-4A23-958F-5DF831018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A877-3E25-46D1-A060-F3E3096A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502469-EA61-4C16-9905-0B00AE7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30" y="2612363"/>
            <a:ext cx="6897255" cy="36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way, scene, road&#10;&#10;Description automatically generated">
            <a:extLst>
              <a:ext uri="{FF2B5EF4-FFF2-40B4-BE49-F238E27FC236}">
                <a16:creationId xmlns:a16="http://schemas.microsoft.com/office/drawing/2014/main" id="{9335B45E-AF7F-4C5B-AED8-522B374A4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0" y="1073870"/>
            <a:ext cx="4457700" cy="334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48F2D-9ABD-4A35-A217-71C3302DD6F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Which factors contribute to accident risk?</a:t>
            </a:r>
          </a:p>
        </p:txBody>
      </p:sp>
    </p:spTree>
    <p:extLst>
      <p:ext uri="{BB962C8B-B14F-4D97-AF65-F5344CB8AC3E}">
        <p14:creationId xmlns:p14="http://schemas.microsoft.com/office/powerpoint/2010/main" val="27559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430A50FE-20ED-4C5D-9A9B-76639B01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75414"/>
            <a:ext cx="5294716" cy="342832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194175B-4498-4941-B26A-6EBA0807D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567705"/>
            <a:ext cx="5294715" cy="3517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AA1C9-A815-494D-86C8-B0107B2A3D0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volume of traffic?</a:t>
            </a:r>
          </a:p>
        </p:txBody>
      </p:sp>
      <p:pic>
        <p:nvPicPr>
          <p:cNvPr id="6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3243735-1FBD-436C-B8AA-B20E43205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95" y="380110"/>
            <a:ext cx="4087618" cy="21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8477E2B-06B1-4C58-80FB-561A1F423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" y="3343564"/>
            <a:ext cx="2738393" cy="3413768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37BA551-37BB-4DB8-8945-8C4A0A63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05" y="3343564"/>
            <a:ext cx="8516486" cy="3332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where you are?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9EBD0BAA-29B1-4FF6-98C0-4F350E6F0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73" y="0"/>
            <a:ext cx="3048471" cy="32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7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E96027C-7DF2-4F9B-A33B-74C558CA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13"/>
            <a:ext cx="5686268" cy="3371112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EA085B2-01F6-45A2-A372-D984A188F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0" y="3357371"/>
            <a:ext cx="979714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45932" y="30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time of day, or the day of the week?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488331-B0B7-46B7-BE32-553B91C2B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78" y="11737"/>
            <a:ext cx="4036487" cy="34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BCDA14-BF6C-4CC3-9086-C266F9B6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" y="790094"/>
            <a:ext cx="6128327" cy="255347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F7CBC53-57B0-4BA8-87AC-21C5026B1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73" y="790094"/>
            <a:ext cx="6128327" cy="2553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speed limit in force?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81B10-C070-46C2-B186-446B350FAB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3429001"/>
            <a:ext cx="6128327" cy="31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2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gender or age of the driver?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339B723-8681-4769-ACB4-E69B7578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34" y="850380"/>
            <a:ext cx="5651003" cy="600762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2CA2147C-3821-4B27-BDF5-1C26F992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4" y="1016000"/>
            <a:ext cx="565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BDEB5664-3C67-4E4F-8544-FCA47DFC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" y="1169295"/>
            <a:ext cx="6869841" cy="5574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ADE2F3-4109-488F-9F91-258C30FA8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58" y="1169295"/>
            <a:ext cx="5227566" cy="557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F3D1-067E-408B-88CE-6053EC917A41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manoeuvre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or the location on the road?</a:t>
            </a:r>
          </a:p>
        </p:txBody>
      </p:sp>
    </p:spTree>
    <p:extLst>
      <p:ext uri="{BB962C8B-B14F-4D97-AF65-F5344CB8AC3E}">
        <p14:creationId xmlns:p14="http://schemas.microsoft.com/office/powerpoint/2010/main" val="2271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Whitney</dc:creator>
  <cp:lastModifiedBy>Gary Whitney</cp:lastModifiedBy>
  <cp:revision>2</cp:revision>
  <dcterms:created xsi:type="dcterms:W3CDTF">2021-08-13T05:25:51Z</dcterms:created>
  <dcterms:modified xsi:type="dcterms:W3CDTF">2021-08-13T18:01:58Z</dcterms:modified>
</cp:coreProperties>
</file>