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66" r:id="rId4"/>
    <p:sldId id="262" r:id="rId5"/>
    <p:sldId id="257" r:id="rId6"/>
    <p:sldId id="260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0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60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0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6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83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8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6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11AC20-91D1-4715-B0D1-2BF645D429C9}" type="datetimeFigureOut">
              <a:rPr lang="en-GB" smtClean="0"/>
              <a:t>12/08/2021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8F3987-76B2-41B7-8656-1840969E9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97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8EA-E457-48F8-9AF6-476F4937E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6000" b="1" dirty="0"/>
              <a:t>PROJECT 1</a:t>
            </a:r>
            <a:endParaRPr lang="en-GB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D27BE-3C30-4F59-BB55-0CB16377D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02709"/>
            <a:ext cx="8689976" cy="13715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</a:rPr>
              <a:t>ROADSAFETY ANALYSIS between 2010 and 2016</a:t>
            </a:r>
            <a:endParaRPr lang="en-GB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200">
              <a:srgbClr val="84B8E1"/>
            </a:gs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5E21-2AC4-433A-AC8E-8ED2F96E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5" y="167690"/>
            <a:ext cx="4615671" cy="28240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Heatmaps to demonstrate locations of accidents occurred between 2010 and 2016 in the UK and Birmingham</a:t>
            </a:r>
            <a:endParaRPr lang="en-GB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6B2571A-533B-4FC9-9EB3-00D42759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36" y="57637"/>
            <a:ext cx="6845379" cy="5314509"/>
          </a:xfrm>
          <a:prstGeom prst="rect">
            <a:avLst/>
          </a:prstGeom>
          <a:ln>
            <a:noFill/>
          </a:ln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5FD7A63-2711-451E-924E-22BBCA96F2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" y="3098307"/>
            <a:ext cx="7934373" cy="375969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1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6890-8844-41ED-BF5F-0C5D5593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2" y="259967"/>
            <a:ext cx="5275995" cy="17543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r>
              <a:rPr lang="en-US" sz="2400" dirty="0"/>
              <a:t>Number of accidents against the speed limit zones and</a:t>
            </a:r>
            <a:br>
              <a:rPr lang="en-US" sz="2400" dirty="0"/>
            </a:br>
            <a:r>
              <a:rPr lang="en-US" sz="2400" dirty="0"/>
              <a:t>Charts presenting the number of casualties per accidents against the speed limit zones</a:t>
            </a:r>
            <a:endParaRPr lang="en-GB" sz="3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234FFED-A2D2-40B9-AF11-FF34FEFD56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7" y="115411"/>
            <a:ext cx="6235082" cy="3559946"/>
          </a:xfrm>
          <a:ln>
            <a:noFill/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DDD564A-4297-4B57-B649-19F086D7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7" y="3675356"/>
            <a:ext cx="6235082" cy="3182644"/>
          </a:xfrm>
          <a:prstGeom prst="rect">
            <a:avLst/>
          </a:prstGeom>
          <a:ln>
            <a:noFill/>
          </a:ln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C709267-5BF6-4986-8215-F7089CF03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873"/>
            <a:ext cx="5823751" cy="45973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6D0-45C3-46F7-A934-5811D28E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6" y="378372"/>
            <a:ext cx="11372923" cy="76684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Distribution of accident percentage by severity</a:t>
            </a:r>
            <a:endParaRPr lang="en-GB" dirty="0"/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5B54E413-E08F-4653-87A5-2DB3632B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1322773"/>
            <a:ext cx="7915564" cy="53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1178-DA3C-49C4-91E4-F4DC979F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110837"/>
            <a:ext cx="11600873" cy="7858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Distribution of accidents by gender and age bands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96D5B8C-1005-409D-AF56-261EA0D14E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320"/>
            <a:ext cx="5938981" cy="5400135"/>
          </a:xfrm>
        </p:spPr>
      </p:pic>
      <p:pic>
        <p:nvPicPr>
          <p:cNvPr id="4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F4F79F3-FE71-497B-B2A3-96B4BCFDD4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5"/>
          <a:stretch/>
        </p:blipFill>
        <p:spPr>
          <a:xfrm>
            <a:off x="56808" y="1065320"/>
            <a:ext cx="6039192" cy="54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FA9-0913-4AF0-888E-B24AC0A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5" y="40757"/>
            <a:ext cx="6392891" cy="21739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Demonstration of accident counts by road conditions, location on the road and vehicle </a:t>
            </a:r>
            <a:r>
              <a:rPr lang="en-GB" dirty="0"/>
              <a:t>manoeuvring</a:t>
            </a:r>
            <a:r>
              <a:rPr lang="en-US" dirty="0"/>
              <a:t> at the time of the incidents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AD3E664-114D-4273-A42A-EE65879A53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" y="2290199"/>
            <a:ext cx="5238345" cy="4527045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E1787DD-00BF-45E3-A76D-0A8C2CE5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2" y="40757"/>
            <a:ext cx="4506874" cy="3252860"/>
          </a:xfrm>
          <a:prstGeom prst="rect">
            <a:avLst/>
          </a:prstGeom>
        </p:spPr>
      </p:pic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3EED964-C713-4CA5-A95D-758445391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3393007"/>
            <a:ext cx="686394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979-B75D-49FE-B417-557E403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5246"/>
            <a:ext cx="10364451" cy="6990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Comparison of the number of accidents recorded between 2010 and 2016 and the overall traffic recorded during this period</a:t>
            </a:r>
            <a:endParaRPr lang="en-GB" sz="24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B02AA69-8440-4311-A66A-5A90B1869C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464"/>
            <a:ext cx="6096000" cy="5703684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EBDF68A-8E3D-4B02-B746-10F7DF66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40" y="1127464"/>
            <a:ext cx="5845186" cy="57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8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5662-1386-44A2-AF4B-0712A08B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1266"/>
            <a:ext cx="10364451" cy="7841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Number of accidents by severity recorded during the week</a:t>
            </a:r>
            <a:endParaRPr lang="en-GB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0FF4195-8268-4F6D-8785-3E95252E41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1" y="1145220"/>
            <a:ext cx="11105965" cy="5264458"/>
          </a:xfrm>
        </p:spPr>
      </p:pic>
    </p:spTree>
    <p:extLst>
      <p:ext uri="{BB962C8B-B14F-4D97-AF65-F5344CB8AC3E}">
        <p14:creationId xmlns:p14="http://schemas.microsoft.com/office/powerpoint/2010/main" val="273826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AECB-2902-4F52-924B-6B97CA01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38" y="110518"/>
            <a:ext cx="10364451" cy="83939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Comparison of number of accidents and fatal accidents by hours of the day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8E2C97-D713-45E4-8D74-2206C9B26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0"/>
          <a:stretch/>
        </p:blipFill>
        <p:spPr>
          <a:xfrm>
            <a:off x="0" y="1180730"/>
            <a:ext cx="6933847" cy="563570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736FF29-1C99-49EA-8E28-23F25D8CA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47" y="1180730"/>
            <a:ext cx="5184262" cy="56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82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123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PROJECT 1</vt:lpstr>
      <vt:lpstr>Heatmaps to demonstrate locations of accidents occurred between 2010 and 2016 in the UK and Birmingham</vt:lpstr>
      <vt:lpstr>Number of accidents against the speed limit zones and Charts presenting the number of casualties per accidents against the speed limit zones</vt:lpstr>
      <vt:lpstr>Distribution of accident percentage by severity</vt:lpstr>
      <vt:lpstr>Distribution of accidents by gender and age bands</vt:lpstr>
      <vt:lpstr>Demonstration of accident counts by road conditions, location on the road and vehicle manoeuvring at the time of the incidents</vt:lpstr>
      <vt:lpstr>Comparison of the number of accidents recorded between 2010 and 2016 and the overall traffic recorded during this period</vt:lpstr>
      <vt:lpstr>Number of accidents by severity recorded during the week</vt:lpstr>
      <vt:lpstr>Comparison of number of accidents and fatal accidents by hours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Arshad Masood</dc:creator>
  <cp:lastModifiedBy>Arshad Masood</cp:lastModifiedBy>
  <cp:revision>7</cp:revision>
  <dcterms:created xsi:type="dcterms:W3CDTF">2021-08-12T17:33:02Z</dcterms:created>
  <dcterms:modified xsi:type="dcterms:W3CDTF">2021-08-12T20:20:30Z</dcterms:modified>
</cp:coreProperties>
</file>