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4" r:id="rId2"/>
    <p:sldId id="276" r:id="rId3"/>
    <p:sldId id="279" r:id="rId4"/>
    <p:sldId id="258" r:id="rId5"/>
    <p:sldId id="265" r:id="rId6"/>
    <p:sldId id="277" r:id="rId7"/>
    <p:sldId id="27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E93049A-E281-4305-B8EC-4E11246C1AED}" v="13" dt="2021-08-13T17:59:17.7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649B1-4EB7-4653-955A-A69748190E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D10B6D-92DE-4F6C-8F55-F0BBB2457D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8758A7-62E9-435A-9A62-FCF8EADFD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87541-4641-49BC-B265-F6B25A6B276F}" type="datetimeFigureOut">
              <a:rPr lang="en-GB" smtClean="0"/>
              <a:t>13/08/2021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DBB61-5FC4-42DE-A886-1514641ED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7B1E0E-D5CA-4070-9AA7-C20DB2310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D435B-5E93-467C-83BC-E45CD46807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5888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8F5F8-6501-4AC1-83C8-44FAD4BF1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68C8ED-A36C-4CB6-88D5-52D94D0BE7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59F82E-4AB2-4F0B-80D6-59F1FD25D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87541-4641-49BC-B265-F6B25A6B276F}" type="datetimeFigureOut">
              <a:rPr lang="en-GB" smtClean="0"/>
              <a:t>13/08/2021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4CF7C3-5FBD-497C-9CCF-9E2115E8A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A1A042-1A4B-4758-AE17-2726005BA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D435B-5E93-467C-83BC-E45CD46807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5864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D24320-92FD-4235-94FF-4906607023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5962D1-FFEE-487C-BE53-72D7B98394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89C45F-6A4A-4CDF-88D3-BC8A886C1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87541-4641-49BC-B265-F6B25A6B276F}" type="datetimeFigureOut">
              <a:rPr lang="en-GB" smtClean="0"/>
              <a:t>13/08/2021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2A1EAC-65D2-4DE2-831E-173314A9E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B733F5-3187-4EBB-9F49-3A768EDF8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D435B-5E93-467C-83BC-E45CD46807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9288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46ABF-EA2B-49A2-9FF6-D930AF6F4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79D4DB-073F-4389-80D8-193F4D844C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88338-1C18-4C80-AF0C-207E593DA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87541-4641-49BC-B265-F6B25A6B276F}" type="datetimeFigureOut">
              <a:rPr lang="en-GB" smtClean="0"/>
              <a:t>13/08/2021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0E1BD6-2482-4E6B-81F2-44A7848D6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62FCDE-14F4-4EDC-AD19-89CFC3382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D435B-5E93-467C-83BC-E45CD46807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435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6D4E2-B5A9-4D44-88A0-B4085BA3F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615C61-21AC-4F79-AFF8-E394056476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EB904B-488A-4015-9CB9-9B235A5D8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87541-4641-49BC-B265-F6B25A6B276F}" type="datetimeFigureOut">
              <a:rPr lang="en-GB" smtClean="0"/>
              <a:t>13/08/2021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D3D87A-3CEB-4BBC-ADFB-8E579EE7E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D83941-10D1-4A74-A7BF-86C747B15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D435B-5E93-467C-83BC-E45CD46807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0212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AE897-ED84-494C-B08E-9317AC80B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61542B-5C2A-457B-9CCE-97D5E074F4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F5341D-6C04-495C-94CE-E943F23ED3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43CEE8-B6FC-4BC6-BF22-0DA9F124C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87541-4641-49BC-B265-F6B25A6B276F}" type="datetimeFigureOut">
              <a:rPr lang="en-GB" smtClean="0"/>
              <a:t>13/08/2021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C510CE-3670-41B7-88A3-F76109BA0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248C8B-7C4C-40F0-940B-F3AD30701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D435B-5E93-467C-83BC-E45CD46807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6513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09B94-6029-40E2-90A6-8653CF8C3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6F9A1A-7CB5-4F45-9FCF-18B8A8746E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551E11-6F13-4775-926F-9A8A4AB6DA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0597E9-5603-401E-B706-357877DC9E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60771D-4BBE-4A18-8BB4-BE8A24B797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97F3DC-734F-49C1-9718-EA259D2C9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87541-4641-49BC-B265-F6B25A6B276F}" type="datetimeFigureOut">
              <a:rPr lang="en-GB" smtClean="0"/>
              <a:t>13/08/2021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0C1AB6-EFB7-405A-B206-8D4683904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86992B-2A31-4FBE-B958-8533F8858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D435B-5E93-467C-83BC-E45CD46807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7529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3EE05-B806-4171-B6D8-CDBD7A017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D79FB9-8EF0-4D98-B8AB-8274DF65D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87541-4641-49BC-B265-F6B25A6B276F}" type="datetimeFigureOut">
              <a:rPr lang="en-GB" smtClean="0"/>
              <a:t>13/08/2021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BF7FB4-9392-41D8-88BA-5C3F24D30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10EAE5-B75A-49E5-A056-1AD4BCB79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D435B-5E93-467C-83BC-E45CD46807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0837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CB8741-E08A-41D8-A074-61D8D4EB6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87541-4641-49BC-B265-F6B25A6B276F}" type="datetimeFigureOut">
              <a:rPr lang="en-GB" smtClean="0"/>
              <a:t>13/08/2021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B4FFDB-98DA-433E-A175-F3F51803F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1ED8A2-4090-4FA9-A30F-3ED43E4E2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D435B-5E93-467C-83BC-E45CD46807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2315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BE122-7CC9-437C-ADCA-3788F1CC2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ADA8E-1036-4D47-A87D-9305F1B3C4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DC0D00-D915-43B4-B3E3-37BED44050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49C7A9-C212-4DEC-9563-0BFAC680C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87541-4641-49BC-B265-F6B25A6B276F}" type="datetimeFigureOut">
              <a:rPr lang="en-GB" smtClean="0"/>
              <a:t>13/08/2021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4E57F2-5CF1-46D6-A032-3FFC32285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8EA329-0718-43F3-A8E8-14EFCF80A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D435B-5E93-467C-83BC-E45CD46807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9243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25B18-8D9B-490E-BD2A-88D25E663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E07C0A-2B44-44D1-BC68-35E9917830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70558B-1BC0-499D-BC49-74043B1C3D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6D5FA1-45A3-4029-BB96-B279D649F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87541-4641-49BC-B265-F6B25A6B276F}" type="datetimeFigureOut">
              <a:rPr lang="en-GB" smtClean="0"/>
              <a:t>13/08/2021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6229C-F08C-4390-8889-3A6A4EA5E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1F7568-E797-45AF-8EF6-96929BA1C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D435B-5E93-467C-83BC-E45CD46807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676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84D829-BBF9-4C7E-9CD1-7F3397508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EB04FE-9E6E-4824-BAB0-8C9A970E5C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DB52D3-3979-497D-B5FF-8E37FE8237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487541-4641-49BC-B265-F6B25A6B276F}" type="datetimeFigureOut">
              <a:rPr lang="en-GB" smtClean="0"/>
              <a:t>13/08/2021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4B1EBC-9553-4A23-958F-5DF8310186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F3A877-3E25-46D1-A060-F3E3096A23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FD435B-5E93-467C-83BC-E45CD46807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6964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12502469-EA61-4C16-9905-0B00AE75E6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3530" y="2612363"/>
            <a:ext cx="6897255" cy="3609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A picture containing text, way, scene, road&#10;&#10;Description automatically generated">
            <a:extLst>
              <a:ext uri="{FF2B5EF4-FFF2-40B4-BE49-F238E27FC236}">
                <a16:creationId xmlns:a16="http://schemas.microsoft.com/office/drawing/2014/main" id="{9335B45E-AF7F-4C5B-AED8-522B374A4A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9140" y="1073870"/>
            <a:ext cx="4457700" cy="33432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4A48F2D-9ABD-4A35-A217-71C3302DD6F5}"/>
              </a:ext>
            </a:extLst>
          </p:cNvPr>
          <p:cNvSpPr txBox="1"/>
          <p:nvPr/>
        </p:nvSpPr>
        <p:spPr>
          <a:xfrm>
            <a:off x="412376" y="38011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24292E"/>
                </a:solidFill>
                <a:effectLst/>
                <a:latin typeface="-apple-system"/>
              </a:rPr>
              <a:t>Which factors contribute to accident risk?</a:t>
            </a:r>
          </a:p>
        </p:txBody>
      </p:sp>
    </p:spTree>
    <p:extLst>
      <p:ext uri="{BB962C8B-B14F-4D97-AF65-F5344CB8AC3E}">
        <p14:creationId xmlns:p14="http://schemas.microsoft.com/office/powerpoint/2010/main" val="2755934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hart, bar chart&#10;&#10;Description automatically generated">
            <a:extLst>
              <a:ext uri="{FF2B5EF4-FFF2-40B4-BE49-F238E27FC236}">
                <a16:creationId xmlns:a16="http://schemas.microsoft.com/office/drawing/2014/main" id="{430A50FE-20ED-4C5D-9A9B-76639B01D4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2675414"/>
            <a:ext cx="5294716" cy="3428329"/>
          </a:xfrm>
          <a:prstGeom prst="rect">
            <a:avLst/>
          </a:prstGeom>
        </p:spPr>
      </p:pic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F194175B-4498-4941-B26A-6EBA0807D7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3817" y="2567705"/>
            <a:ext cx="5294715" cy="351756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BCAA1C9-A815-494D-86C8-B0107B2A3D05}"/>
              </a:ext>
            </a:extLst>
          </p:cNvPr>
          <p:cNvSpPr txBox="1"/>
          <p:nvPr/>
        </p:nvSpPr>
        <p:spPr>
          <a:xfrm>
            <a:off x="412376" y="38011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24292E"/>
                </a:solidFill>
                <a:effectLst/>
                <a:latin typeface="-apple-system"/>
              </a:rPr>
              <a:t>Is it volume of traffic?</a:t>
            </a:r>
          </a:p>
        </p:txBody>
      </p:sp>
      <p:pic>
        <p:nvPicPr>
          <p:cNvPr id="6" name="Picture 5" descr="Graphical user interface, text, application, table&#10;&#10;Description automatically generated">
            <a:extLst>
              <a:ext uri="{FF2B5EF4-FFF2-40B4-BE49-F238E27FC236}">
                <a16:creationId xmlns:a16="http://schemas.microsoft.com/office/drawing/2014/main" id="{33243735-1FBD-436C-B8AA-B20E43205C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2395" y="380110"/>
            <a:ext cx="4087618" cy="2187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737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Map&#10;&#10;Description automatically generated">
            <a:extLst>
              <a:ext uri="{FF2B5EF4-FFF2-40B4-BE49-F238E27FC236}">
                <a16:creationId xmlns:a16="http://schemas.microsoft.com/office/drawing/2014/main" id="{B8477E2B-06B1-4C58-80FB-561A1F4236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297" y="3343564"/>
            <a:ext cx="2738393" cy="3413768"/>
          </a:xfrm>
          <a:prstGeom prst="rect">
            <a:avLst/>
          </a:prstGeom>
        </p:spPr>
      </p:pic>
      <p:pic>
        <p:nvPicPr>
          <p:cNvPr id="4" name="Picture 3" descr="Map&#10;&#10;Description automatically generated">
            <a:extLst>
              <a:ext uri="{FF2B5EF4-FFF2-40B4-BE49-F238E27FC236}">
                <a16:creationId xmlns:a16="http://schemas.microsoft.com/office/drawing/2014/main" id="{337BA551-37BB-4DB8-8945-8C4A0A63F3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8905" y="3343564"/>
            <a:ext cx="8516486" cy="333216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7E15324-4753-4791-9AE4-BD4E4B556CA5}"/>
              </a:ext>
            </a:extLst>
          </p:cNvPr>
          <p:cNvSpPr txBox="1"/>
          <p:nvPr/>
        </p:nvSpPr>
        <p:spPr>
          <a:xfrm>
            <a:off x="412376" y="38011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24292E"/>
                </a:solidFill>
                <a:effectLst/>
                <a:latin typeface="-apple-system"/>
              </a:rPr>
              <a:t>Is it where you are?</a:t>
            </a:r>
          </a:p>
        </p:txBody>
      </p:sp>
      <p:pic>
        <p:nvPicPr>
          <p:cNvPr id="8" name="Picture 7" descr="Chart, bar chart, histogram&#10;&#10;Description automatically generated">
            <a:extLst>
              <a:ext uri="{FF2B5EF4-FFF2-40B4-BE49-F238E27FC236}">
                <a16:creationId xmlns:a16="http://schemas.microsoft.com/office/drawing/2014/main" id="{9EBD0BAA-29B1-4FF6-98C0-4F350E6F0E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3173" y="0"/>
            <a:ext cx="3048471" cy="3245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575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6E96027C-7DF2-4F9B-A33B-74C558CAAE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2613"/>
            <a:ext cx="5686268" cy="3371112"/>
          </a:xfrm>
          <a:prstGeom prst="rect">
            <a:avLst/>
          </a:prstGeom>
        </p:spPr>
      </p:pic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AEA085B2-01F6-45A2-A372-D984A188F6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6980" y="3357371"/>
            <a:ext cx="9797143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4CFB74C-9D88-4874-AC87-F80907B94A0B}"/>
              </a:ext>
            </a:extLst>
          </p:cNvPr>
          <p:cNvSpPr txBox="1"/>
          <p:nvPr/>
        </p:nvSpPr>
        <p:spPr>
          <a:xfrm>
            <a:off x="445932" y="3016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24292E"/>
                </a:solidFill>
                <a:effectLst/>
                <a:latin typeface="-apple-system"/>
              </a:rPr>
              <a:t>Is it the time of day, or the day of the week?</a:t>
            </a:r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BB488331-B0B7-46B7-BE32-553B91C2BD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6378" y="11737"/>
            <a:ext cx="4036487" cy="3435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77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80BCDA14-BF6C-4CC3-9086-C266F9B6A8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26" y="790094"/>
            <a:ext cx="6128327" cy="2553470"/>
          </a:xfrm>
          <a:prstGeom prst="rect">
            <a:avLst/>
          </a:prstGeom>
        </p:spPr>
      </p:pic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1F7CBC53-57B0-4BA8-87AC-21C5026B1B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3673" y="790094"/>
            <a:ext cx="6128327" cy="255347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7E15324-4753-4791-9AE4-BD4E4B556CA5}"/>
              </a:ext>
            </a:extLst>
          </p:cNvPr>
          <p:cNvSpPr txBox="1"/>
          <p:nvPr/>
        </p:nvSpPr>
        <p:spPr>
          <a:xfrm>
            <a:off x="412376" y="38011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24292E"/>
                </a:solidFill>
                <a:effectLst/>
                <a:latin typeface="-apple-system"/>
              </a:rPr>
              <a:t>Is it the speed limit in force?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4C81B10-C070-46C2-B186-446B350FAB8F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8472" y="3429001"/>
            <a:ext cx="6128327" cy="3192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223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4CFB74C-9D88-4874-AC87-F80907B94A0B}"/>
              </a:ext>
            </a:extLst>
          </p:cNvPr>
          <p:cNvSpPr txBox="1"/>
          <p:nvPr/>
        </p:nvSpPr>
        <p:spPr>
          <a:xfrm>
            <a:off x="412376" y="38011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24292E"/>
                </a:solidFill>
                <a:effectLst/>
                <a:latin typeface="-apple-system"/>
              </a:rPr>
              <a:t>Is it the gender or age of the driver?</a:t>
            </a:r>
          </a:p>
        </p:txBody>
      </p:sp>
      <p:pic>
        <p:nvPicPr>
          <p:cNvPr id="8" name="Picture 7" descr="Chart, bar chart&#10;&#10;Description automatically generated">
            <a:extLst>
              <a:ext uri="{FF2B5EF4-FFF2-40B4-BE49-F238E27FC236}">
                <a16:creationId xmlns:a16="http://schemas.microsoft.com/office/drawing/2014/main" id="{C339B723-8681-4769-ACB4-E69B757843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334" y="850380"/>
            <a:ext cx="5651003" cy="6007620"/>
          </a:xfrm>
          <a:prstGeom prst="rect">
            <a:avLst/>
          </a:prstGeom>
        </p:spPr>
      </p:pic>
      <p:pic>
        <p:nvPicPr>
          <p:cNvPr id="10" name="Picture 9" descr="Chart, pie chart&#10;&#10;Description automatically generated">
            <a:extLst>
              <a:ext uri="{FF2B5EF4-FFF2-40B4-BE49-F238E27FC236}">
                <a16:creationId xmlns:a16="http://schemas.microsoft.com/office/drawing/2014/main" id="{2CA2147C-3821-4B27-BDF5-1C26F992F3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384" y="1016000"/>
            <a:ext cx="56549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9619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hart, bar chart&#10;&#10;Description automatically generated">
            <a:extLst>
              <a:ext uri="{FF2B5EF4-FFF2-40B4-BE49-F238E27FC236}">
                <a16:creationId xmlns:a16="http://schemas.microsoft.com/office/drawing/2014/main" id="{BDEB5664-3C67-4E4F-8544-FCA47DFC48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17" y="1169295"/>
            <a:ext cx="6869841" cy="557414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8ADE2F3-4109-488F-9F91-258C30FA81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2958" y="1169295"/>
            <a:ext cx="5227566" cy="557414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B08F3D1-067E-408B-88CE-6053EC917A41}"/>
              </a:ext>
            </a:extLst>
          </p:cNvPr>
          <p:cNvSpPr txBox="1"/>
          <p:nvPr/>
        </p:nvSpPr>
        <p:spPr>
          <a:xfrm>
            <a:off x="412376" y="38011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24292E"/>
                </a:solidFill>
                <a:effectLst/>
                <a:latin typeface="-apple-system"/>
              </a:rPr>
              <a:t>Is it the </a:t>
            </a:r>
            <a:r>
              <a:rPr lang="en-US" b="1" i="0" dirty="0" err="1">
                <a:solidFill>
                  <a:srgbClr val="24292E"/>
                </a:solidFill>
                <a:effectLst/>
                <a:latin typeface="-apple-system"/>
              </a:rPr>
              <a:t>manoeuvre</a:t>
            </a:r>
            <a:r>
              <a:rPr lang="en-US" b="1" i="0" dirty="0">
                <a:solidFill>
                  <a:srgbClr val="24292E"/>
                </a:solidFill>
                <a:effectLst/>
                <a:latin typeface="-apple-system"/>
              </a:rPr>
              <a:t> or the location on the road?</a:t>
            </a:r>
          </a:p>
        </p:txBody>
      </p:sp>
    </p:spTree>
    <p:extLst>
      <p:ext uri="{BB962C8B-B14F-4D97-AF65-F5344CB8AC3E}">
        <p14:creationId xmlns:p14="http://schemas.microsoft.com/office/powerpoint/2010/main" val="2271398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62</Words>
  <Application>Microsoft Office PowerPoint</Application>
  <PresentationFormat>Widescreen</PresentationFormat>
  <Paragraphs>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-apple-system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Gary Whitney</dc:creator>
  <cp:lastModifiedBy>Gary Whitney</cp:lastModifiedBy>
  <cp:revision>3</cp:revision>
  <dcterms:created xsi:type="dcterms:W3CDTF">2021-08-13T05:25:51Z</dcterms:created>
  <dcterms:modified xsi:type="dcterms:W3CDTF">2021-08-13T18:02:45Z</dcterms:modified>
</cp:coreProperties>
</file>