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9" r:id="rId4"/>
    <p:sldId id="258" r:id="rId5"/>
    <p:sldId id="265" r:id="rId6"/>
    <p:sldId id="277" r:id="rId7"/>
    <p:sldId id="278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3049A-E281-4305-B8EC-4E11246C1AED}" v="13" dt="2021-08-13T17:59:17.710"/>
    <p1510:client id="{F217014B-EAAD-45A9-9A2C-EC76D7AEDF22}" v="1" dt="2021-08-14T11:02:04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Whitney" userId="c5a75123e981c5c3" providerId="LiveId" clId="{F217014B-EAAD-45A9-9A2C-EC76D7AEDF22}"/>
    <pc:docChg chg="custSel addSld modSld">
      <pc:chgData name="Gary Whitney" userId="c5a75123e981c5c3" providerId="LiveId" clId="{F217014B-EAAD-45A9-9A2C-EC76D7AEDF22}" dt="2021-08-14T11:05:22.618" v="184" actId="6549"/>
      <pc:docMkLst>
        <pc:docMk/>
      </pc:docMkLst>
      <pc:sldChg chg="addSp modSp mod">
        <pc:chgData name="Gary Whitney" userId="c5a75123e981c5c3" providerId="LiveId" clId="{F217014B-EAAD-45A9-9A2C-EC76D7AEDF22}" dt="2021-08-14T07:08:28.815" v="122" actId="14100"/>
        <pc:sldMkLst>
          <pc:docMk/>
          <pc:sldMk cId="116577400" sldId="258"/>
        </pc:sldMkLst>
        <pc:spChg chg="mod">
          <ac:chgData name="Gary Whitney" userId="c5a75123e981c5c3" providerId="LiveId" clId="{F217014B-EAAD-45A9-9A2C-EC76D7AEDF22}" dt="2021-08-14T07:07:24.392" v="69" actId="1076"/>
          <ac:spMkLst>
            <pc:docMk/>
            <pc:sldMk cId="116577400" sldId="258"/>
            <ac:spMk id="4" creationId="{74CFB74C-9D88-4874-AC87-F80907B94A0B}"/>
          </ac:spMkLst>
        </pc:spChg>
        <pc:spChg chg="add mod">
          <ac:chgData name="Gary Whitney" userId="c5a75123e981c5c3" providerId="LiveId" clId="{F217014B-EAAD-45A9-9A2C-EC76D7AEDF22}" dt="2021-08-14T07:08:28.815" v="122" actId="14100"/>
          <ac:spMkLst>
            <pc:docMk/>
            <pc:sldMk cId="116577400" sldId="258"/>
            <ac:spMk id="7" creationId="{E5F90F70-B081-44B9-BDD1-EEB5F9BE297E}"/>
          </ac:spMkLst>
        </pc:spChg>
        <pc:picChg chg="mod">
          <ac:chgData name="Gary Whitney" userId="c5a75123e981c5c3" providerId="LiveId" clId="{F217014B-EAAD-45A9-9A2C-EC76D7AEDF22}" dt="2021-08-14T07:07:13.100" v="67" actId="1076"/>
          <ac:picMkLst>
            <pc:docMk/>
            <pc:sldMk cId="116577400" sldId="258"/>
            <ac:picMk id="5" creationId="{BB488331-B0B7-46B7-BE32-553B91C2BD62}"/>
          </ac:picMkLst>
        </pc:picChg>
        <pc:picChg chg="mod">
          <ac:chgData name="Gary Whitney" userId="c5a75123e981c5c3" providerId="LiveId" clId="{F217014B-EAAD-45A9-9A2C-EC76D7AEDF22}" dt="2021-08-14T07:07:18.796" v="68" actId="1076"/>
          <ac:picMkLst>
            <pc:docMk/>
            <pc:sldMk cId="116577400" sldId="258"/>
            <ac:picMk id="6" creationId="{6E96027C-7DF2-4F9B-A33B-74C558CAAE4C}"/>
          </ac:picMkLst>
        </pc:picChg>
      </pc:sldChg>
      <pc:sldChg chg="addSp modSp mod">
        <pc:chgData name="Gary Whitney" userId="c5a75123e981c5c3" providerId="LiveId" clId="{F217014B-EAAD-45A9-9A2C-EC76D7AEDF22}" dt="2021-08-14T07:09:31.194" v="130" actId="14100"/>
        <pc:sldMkLst>
          <pc:docMk/>
          <pc:sldMk cId="971223891" sldId="265"/>
        </pc:sldMkLst>
        <pc:spChg chg="add mod">
          <ac:chgData name="Gary Whitney" userId="c5a75123e981c5c3" providerId="LiveId" clId="{F217014B-EAAD-45A9-9A2C-EC76D7AEDF22}" dt="2021-08-14T07:09:31.194" v="130" actId="14100"/>
          <ac:spMkLst>
            <pc:docMk/>
            <pc:sldMk cId="971223891" sldId="265"/>
            <ac:spMk id="9" creationId="{E53BEED3-A715-4292-AE0F-8240AC09A36A}"/>
          </ac:spMkLst>
        </pc:spChg>
        <pc:picChg chg="mod">
          <ac:chgData name="Gary Whitney" userId="c5a75123e981c5c3" providerId="LiveId" clId="{F217014B-EAAD-45A9-9A2C-EC76D7AEDF22}" dt="2021-08-14T07:08:53.660" v="123" actId="1076"/>
          <ac:picMkLst>
            <pc:docMk/>
            <pc:sldMk cId="971223891" sldId="265"/>
            <ac:picMk id="5" creationId="{80BCDA14-BF6C-4CC3-9086-C266F9B6A8F5}"/>
          </ac:picMkLst>
        </pc:picChg>
        <pc:picChg chg="mod">
          <ac:chgData name="Gary Whitney" userId="c5a75123e981c5c3" providerId="LiveId" clId="{F217014B-EAAD-45A9-9A2C-EC76D7AEDF22}" dt="2021-08-14T07:09:07.307" v="126" actId="1076"/>
          <ac:picMkLst>
            <pc:docMk/>
            <pc:sldMk cId="971223891" sldId="265"/>
            <ac:picMk id="6" creationId="{1F7CBC53-57B0-4BA8-87AC-21C5026B1BB9}"/>
          </ac:picMkLst>
        </pc:picChg>
        <pc:picChg chg="mod">
          <ac:chgData name="Gary Whitney" userId="c5a75123e981c5c3" providerId="LiveId" clId="{F217014B-EAAD-45A9-9A2C-EC76D7AEDF22}" dt="2021-08-14T07:09:03.681" v="125" actId="1076"/>
          <ac:picMkLst>
            <pc:docMk/>
            <pc:sldMk cId="971223891" sldId="265"/>
            <ac:picMk id="8" creationId="{74C81B10-C070-46C2-B186-446B350FAB8F}"/>
          </ac:picMkLst>
        </pc:picChg>
      </pc:sldChg>
      <pc:sldChg chg="addSp modSp mod">
        <pc:chgData name="Gary Whitney" userId="c5a75123e981c5c3" providerId="LiveId" clId="{F217014B-EAAD-45A9-9A2C-EC76D7AEDF22}" dt="2021-08-14T07:06:30.817" v="63" actId="1076"/>
        <pc:sldMkLst>
          <pc:docMk/>
          <pc:sldMk cId="1779737204" sldId="276"/>
        </pc:sldMkLst>
        <pc:spChg chg="add mod">
          <ac:chgData name="Gary Whitney" userId="c5a75123e981c5c3" providerId="LiveId" clId="{F217014B-EAAD-45A9-9A2C-EC76D7AEDF22}" dt="2021-08-14T07:06:30.817" v="63" actId="1076"/>
          <ac:spMkLst>
            <pc:docMk/>
            <pc:sldMk cId="1779737204" sldId="276"/>
            <ac:spMk id="7" creationId="{41574D77-427B-4279-ACF2-FCF4AAF86E48}"/>
          </ac:spMkLst>
        </pc:spChg>
      </pc:sldChg>
      <pc:sldChg chg="addSp modSp mod">
        <pc:chgData name="Gary Whitney" userId="c5a75123e981c5c3" providerId="LiveId" clId="{F217014B-EAAD-45A9-9A2C-EC76D7AEDF22}" dt="2021-08-14T07:10:06.942" v="134" actId="14100"/>
        <pc:sldMkLst>
          <pc:docMk/>
          <pc:sldMk cId="2989961921" sldId="277"/>
        </pc:sldMkLst>
        <pc:spChg chg="add mod">
          <ac:chgData name="Gary Whitney" userId="c5a75123e981c5c3" providerId="LiveId" clId="{F217014B-EAAD-45A9-9A2C-EC76D7AEDF22}" dt="2021-08-14T07:10:06.942" v="134" actId="14100"/>
          <ac:spMkLst>
            <pc:docMk/>
            <pc:sldMk cId="2989961921" sldId="277"/>
            <ac:spMk id="6" creationId="{804816BF-E9E1-40DB-9816-8C6BE8534877}"/>
          </ac:spMkLst>
        </pc:spChg>
        <pc:picChg chg="mod">
          <ac:chgData name="Gary Whitney" userId="c5a75123e981c5c3" providerId="LiveId" clId="{F217014B-EAAD-45A9-9A2C-EC76D7AEDF22}" dt="2021-08-14T07:09:49.412" v="131" actId="1076"/>
          <ac:picMkLst>
            <pc:docMk/>
            <pc:sldMk cId="2989961921" sldId="277"/>
            <ac:picMk id="10" creationId="{2CA2147C-3821-4B27-BDF5-1C26F992F391}"/>
          </ac:picMkLst>
        </pc:picChg>
      </pc:sldChg>
      <pc:sldChg chg="addSp delSp modSp mod">
        <pc:chgData name="Gary Whitney" userId="c5a75123e981c5c3" providerId="LiveId" clId="{F217014B-EAAD-45A9-9A2C-EC76D7AEDF22}" dt="2021-08-14T07:10:40.577" v="137" actId="1076"/>
        <pc:sldMkLst>
          <pc:docMk/>
          <pc:sldMk cId="227139849" sldId="278"/>
        </pc:sldMkLst>
        <pc:spChg chg="add mod">
          <ac:chgData name="Gary Whitney" userId="c5a75123e981c5c3" providerId="LiveId" clId="{F217014B-EAAD-45A9-9A2C-EC76D7AEDF22}" dt="2021-08-14T07:10:40.577" v="137" actId="1076"/>
          <ac:spMkLst>
            <pc:docMk/>
            <pc:sldMk cId="227139849" sldId="278"/>
            <ac:spMk id="7" creationId="{9510D37C-B929-4B2F-8A9A-631B19174574}"/>
          </ac:spMkLst>
        </pc:spChg>
        <pc:picChg chg="del">
          <ac:chgData name="Gary Whitney" userId="c5a75123e981c5c3" providerId="LiveId" clId="{F217014B-EAAD-45A9-9A2C-EC76D7AEDF22}" dt="2021-08-14T06:21:14.721" v="36" actId="478"/>
          <ac:picMkLst>
            <pc:docMk/>
            <pc:sldMk cId="227139849" sldId="278"/>
            <ac:picMk id="2" creationId="{BDEB5664-3C67-4E4F-8544-FCA47DFC4882}"/>
          </ac:picMkLst>
        </pc:picChg>
        <pc:picChg chg="add mod">
          <ac:chgData name="Gary Whitney" userId="c5a75123e981c5c3" providerId="LiveId" clId="{F217014B-EAAD-45A9-9A2C-EC76D7AEDF22}" dt="2021-08-14T07:10:25.947" v="135" actId="14100"/>
          <ac:picMkLst>
            <pc:docMk/>
            <pc:sldMk cId="227139849" sldId="278"/>
            <ac:picMk id="6" creationId="{1EBBF1F7-0E62-4220-8614-1506EFFAFFDC}"/>
          </ac:picMkLst>
        </pc:picChg>
      </pc:sldChg>
      <pc:sldChg chg="addSp modSp mod">
        <pc:chgData name="Gary Whitney" userId="c5a75123e981c5c3" providerId="LiveId" clId="{F217014B-EAAD-45A9-9A2C-EC76D7AEDF22}" dt="2021-08-14T07:06:55.314" v="66" actId="14100"/>
        <pc:sldMkLst>
          <pc:docMk/>
          <pc:sldMk cId="4079575894" sldId="279"/>
        </pc:sldMkLst>
        <pc:spChg chg="add mod">
          <ac:chgData name="Gary Whitney" userId="c5a75123e981c5c3" providerId="LiveId" clId="{F217014B-EAAD-45A9-9A2C-EC76D7AEDF22}" dt="2021-08-14T07:06:55.314" v="66" actId="14100"/>
          <ac:spMkLst>
            <pc:docMk/>
            <pc:sldMk cId="4079575894" sldId="279"/>
            <ac:spMk id="9" creationId="{DDAC2A21-59F1-4FC4-B796-432A216F12C2}"/>
          </ac:spMkLst>
        </pc:spChg>
      </pc:sldChg>
      <pc:sldChg chg="addSp delSp modSp add mod">
        <pc:chgData name="Gary Whitney" userId="c5a75123e981c5c3" providerId="LiveId" clId="{F217014B-EAAD-45A9-9A2C-EC76D7AEDF22}" dt="2021-08-14T11:05:22.618" v="184" actId="6549"/>
        <pc:sldMkLst>
          <pc:docMk/>
          <pc:sldMk cId="4016988560" sldId="280"/>
        </pc:sldMkLst>
        <pc:spChg chg="mod">
          <ac:chgData name="Gary Whitney" userId="c5a75123e981c5c3" providerId="LiveId" clId="{F217014B-EAAD-45A9-9A2C-EC76D7AEDF22}" dt="2021-08-14T06:20:36.342" v="35" actId="20577"/>
          <ac:spMkLst>
            <pc:docMk/>
            <pc:sldMk cId="4016988560" sldId="280"/>
            <ac:spMk id="5" creationId="{DB08F3D1-067E-408B-88CE-6053EC917A41}"/>
          </ac:spMkLst>
        </pc:spChg>
        <pc:spChg chg="add mod">
          <ac:chgData name="Gary Whitney" userId="c5a75123e981c5c3" providerId="LiveId" clId="{F217014B-EAAD-45A9-9A2C-EC76D7AEDF22}" dt="2021-08-14T11:05:22.618" v="184" actId="6549"/>
          <ac:spMkLst>
            <pc:docMk/>
            <pc:sldMk cId="4016988560" sldId="280"/>
            <ac:spMk id="7" creationId="{FA554F80-FF49-40B5-A53D-722F593E8C0F}"/>
          </ac:spMkLst>
        </pc:spChg>
        <pc:picChg chg="del">
          <ac:chgData name="Gary Whitney" userId="c5a75123e981c5c3" providerId="LiveId" clId="{F217014B-EAAD-45A9-9A2C-EC76D7AEDF22}" dt="2021-08-14T06:24:14.872" v="44" actId="478"/>
          <ac:picMkLst>
            <pc:docMk/>
            <pc:sldMk cId="4016988560" sldId="280"/>
            <ac:picMk id="2" creationId="{BDEB5664-3C67-4E4F-8544-FCA47DFC4882}"/>
          </ac:picMkLst>
        </pc:picChg>
        <pc:picChg chg="del">
          <ac:chgData name="Gary Whitney" userId="c5a75123e981c5c3" providerId="LiveId" clId="{F217014B-EAAD-45A9-9A2C-EC76D7AEDF22}" dt="2021-08-14T06:24:16.815" v="45" actId="478"/>
          <ac:picMkLst>
            <pc:docMk/>
            <pc:sldMk cId="4016988560" sldId="280"/>
            <ac:picMk id="4" creationId="{F8ADE2F3-4109-488F-9F91-258C30FA81C4}"/>
          </ac:picMkLst>
        </pc:picChg>
        <pc:picChg chg="add mod">
          <ac:chgData name="Gary Whitney" userId="c5a75123e981c5c3" providerId="LiveId" clId="{F217014B-EAAD-45A9-9A2C-EC76D7AEDF22}" dt="2021-08-14T11:02:10.219" v="139" actId="1076"/>
          <ac:picMkLst>
            <pc:docMk/>
            <pc:sldMk cId="4016988560" sldId="280"/>
            <ac:picMk id="6" creationId="{B37B6891-75C1-48AB-AA24-543E312F987A}"/>
          </ac:picMkLst>
        </pc:picChg>
        <pc:picChg chg="add mod">
          <ac:chgData name="Gary Whitney" userId="c5a75123e981c5c3" providerId="LiveId" clId="{F217014B-EAAD-45A9-9A2C-EC76D7AEDF22}" dt="2021-08-14T06:25:01.868" v="58" actId="1076"/>
          <ac:picMkLst>
            <pc:docMk/>
            <pc:sldMk cId="4016988560" sldId="280"/>
            <ac:picMk id="8" creationId="{BDF2A16F-4990-4163-91B7-7760E7A612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49B1-4EB7-4653-955A-A69748190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10B6D-92DE-4F6C-8F55-F0BBB245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58A7-62E9-435A-9A62-FCF8EADF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BB61-5FC4-42DE-A886-1514641E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1E0E-D5CA-4070-9AA7-C20DB23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F5F8-6501-4AC1-83C8-44FAD4B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C8ED-A36C-4CB6-88D5-52D94D0B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F82E-4AB2-4F0B-80D6-59F1FD2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F7C3-5FBD-497C-9CCF-9E2115E8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042-1A4B-4758-AE17-2726005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4320-92FD-4235-94FF-49066070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62D1-FFEE-487C-BE53-72D7B983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C45F-6A4A-4CDF-88D3-BC8A886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1EAC-65D2-4DE2-831E-173314A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33F5-3187-4EBB-9F49-3A768ED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ABF-EA2B-49A2-9FF6-D930AF6F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D4DB-073F-4389-80D8-193F4D84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8338-1C18-4C80-AF0C-207E593D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1BD6-2482-4E6B-81F2-44A7848D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FCDE-14F4-4EDC-AD19-89CFC338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4E2-B5A9-4D44-88A0-B4085BA3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5C61-21AC-4F79-AFF8-E3940564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904B-488A-4015-9CB9-9B235A5D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D87A-3CEB-4BBC-ADFB-8E579EE7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3941-10D1-4A74-A7BF-86C747B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897-ED84-494C-B08E-9317AC80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542B-5C2A-457B-9CCE-97D5E074F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341D-6C04-495C-94CE-E943F23E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CEE8-B6FC-4BC6-BF22-0DA9F12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10CE-3670-41B7-88A3-F76109B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8C8B-7C4C-40F0-940B-F3AD307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9B94-6029-40E2-90A6-8653CF8C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9A1A-7CB5-4F45-9FCF-18B8A874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51E11-6F13-4775-926F-9A8A4AB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97E9-5603-401E-B706-357877DC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771D-4BBE-4A18-8BB4-BE8A24B7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F3DC-734F-49C1-9718-EA259D2C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C1AB6-EFB7-405A-B206-8D468390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992B-2A31-4FBE-B958-8533F88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05-B806-4171-B6D8-CDBD7A01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79FB9-8EF0-4D98-B8AB-8274DF6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7FB4-9392-41D8-88BA-5C3F24D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EAE5-B75A-49E5-A056-1AD4BCB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8741-E08A-41D8-A074-61D8D4EB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4FFDB-98DA-433E-A175-F3F51803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ED8A2-4090-4FA9-A30F-3ED43E4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E122-7CC9-437C-ADCA-3788F1CC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DA8E-1036-4D47-A87D-9305F1B3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C0D00-D915-43B4-B3E3-37BED440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C7A9-C212-4DEC-9563-0BFAC68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7F2-5CF1-46D6-A032-3FFC3228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A329-0718-43F3-A8E8-14EFCF8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B18-8D9B-490E-BD2A-88D25E66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7C0A-2B44-44D1-BC68-35E99178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0558B-1BC0-499D-BC49-74043B1C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5FA1-45A3-4029-BB96-B279D649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6229C-F08C-4390-8889-3A6A4EA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7568-E797-45AF-8EF6-96929BA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D829-BBF9-4C7E-9CD1-7F339750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04FE-9E6E-4824-BAB0-8C9A970E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52D3-3979-497D-B5FF-8E37FE82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EBC-9553-4A23-958F-5DF831018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A877-3E25-46D1-A060-F3E3096A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502469-EA61-4C16-9905-0B00AE7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30" y="2612363"/>
            <a:ext cx="6897255" cy="36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way, scene, road&#10;&#10;Description automatically generated">
            <a:extLst>
              <a:ext uri="{FF2B5EF4-FFF2-40B4-BE49-F238E27FC236}">
                <a16:creationId xmlns:a16="http://schemas.microsoft.com/office/drawing/2014/main" id="{9335B45E-AF7F-4C5B-AED8-522B374A4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0" y="1073870"/>
            <a:ext cx="4457700" cy="334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48F2D-9ABD-4A35-A217-71C3302DD6F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Which factors contribute to accident risk?</a:t>
            </a:r>
          </a:p>
        </p:txBody>
      </p:sp>
    </p:spTree>
    <p:extLst>
      <p:ext uri="{BB962C8B-B14F-4D97-AF65-F5344CB8AC3E}">
        <p14:creationId xmlns:p14="http://schemas.microsoft.com/office/powerpoint/2010/main" val="27559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430A50FE-20ED-4C5D-9A9B-76639B01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75414"/>
            <a:ext cx="5294716" cy="342832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194175B-4498-4941-B26A-6EBA0807D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567705"/>
            <a:ext cx="5294715" cy="3517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AA1C9-A815-494D-86C8-B0107B2A3D0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volume of traffic?</a:t>
            </a:r>
          </a:p>
        </p:txBody>
      </p:sp>
      <p:pic>
        <p:nvPicPr>
          <p:cNvPr id="6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3243735-1FBD-436C-B8AA-B20E43205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95" y="380110"/>
            <a:ext cx="4087618" cy="2187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74D77-427B-4279-ACF2-FCF4AAF86E48}"/>
              </a:ext>
            </a:extLst>
          </p:cNvPr>
          <p:cNvSpPr txBox="1"/>
          <p:nvPr/>
        </p:nvSpPr>
        <p:spPr>
          <a:xfrm>
            <a:off x="412376" y="857151"/>
            <a:ext cx="3698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1: Greater volume of traffic increases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97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8477E2B-06B1-4C58-80FB-561A1F423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" y="3343564"/>
            <a:ext cx="2738393" cy="3413768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37BA551-37BB-4DB8-8945-8C4A0A63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05" y="3343564"/>
            <a:ext cx="8516486" cy="3332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where you are?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9EBD0BAA-29B1-4FF6-98C0-4F350E6F0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73" y="0"/>
            <a:ext cx="3048471" cy="3245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C2A21-59F1-4FC4-B796-432A216F12C2}"/>
              </a:ext>
            </a:extLst>
          </p:cNvPr>
          <p:cNvSpPr txBox="1"/>
          <p:nvPr/>
        </p:nvSpPr>
        <p:spPr>
          <a:xfrm>
            <a:off x="412376" y="1077006"/>
            <a:ext cx="3351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2: Urban areas have a greater number of accidents than rural areas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7957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E96027C-7DF2-4F9B-A33B-74C558CA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55" y="62474"/>
            <a:ext cx="5686268" cy="3371112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EA085B2-01F6-45A2-A372-D984A188F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0" y="3357371"/>
            <a:ext cx="979714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4055" y="53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time of day, or the day of the week?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488331-B0B7-46B7-BE32-553B91C2B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22" y="30161"/>
            <a:ext cx="4036487" cy="3435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F90F70-B081-44B9-BDD1-EEB5F9BE297E}"/>
              </a:ext>
            </a:extLst>
          </p:cNvPr>
          <p:cNvSpPr txBox="1"/>
          <p:nvPr/>
        </p:nvSpPr>
        <p:spPr>
          <a:xfrm>
            <a:off x="44055" y="648940"/>
            <a:ext cx="2974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3: The time or day of the week does not affect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57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BCDA14-BF6C-4CC3-9086-C266F9B6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27" y="4304530"/>
            <a:ext cx="6128327" cy="255347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F7CBC53-57B0-4BA8-87AC-21C5026B1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20" y="4304530"/>
            <a:ext cx="6128327" cy="2553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speed limit in force?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81B10-C070-46C2-B186-446B350FAB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48" y="522607"/>
            <a:ext cx="6128327" cy="3192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3BEED3-A715-4292-AE0F-8240AC09A36A}"/>
              </a:ext>
            </a:extLst>
          </p:cNvPr>
          <p:cNvSpPr txBox="1"/>
          <p:nvPr/>
        </p:nvSpPr>
        <p:spPr>
          <a:xfrm>
            <a:off x="412376" y="1039557"/>
            <a:ext cx="4496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4: Speed limits do not influence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7122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gender or age of the driver?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339B723-8681-4769-ACB4-E69B7578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34" y="850380"/>
            <a:ext cx="5651003" cy="600762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2CA2147C-3821-4B27-BDF5-1C26F992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4" y="2880311"/>
            <a:ext cx="565495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816BF-E9E1-40DB-9816-8C6BE8534877}"/>
              </a:ext>
            </a:extLst>
          </p:cNvPr>
          <p:cNvSpPr txBox="1"/>
          <p:nvPr/>
        </p:nvSpPr>
        <p:spPr>
          <a:xfrm>
            <a:off x="412376" y="977414"/>
            <a:ext cx="3555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5: Biological factors like gender and age do not influence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89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ADE2F3-4109-488F-9F91-258C30FA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58" y="1169295"/>
            <a:ext cx="5227566" cy="557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F3D1-067E-408B-88CE-6053EC917A41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manoeuvre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or the location on the road?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EBBF1F7-0E62-4220-8614-1506EFFAF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8" y="2530136"/>
            <a:ext cx="6839940" cy="4116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0D37C-B929-4B2F-8A9A-631B19174574}"/>
              </a:ext>
            </a:extLst>
          </p:cNvPr>
          <p:cNvSpPr txBox="1"/>
          <p:nvPr/>
        </p:nvSpPr>
        <p:spPr>
          <a:xfrm>
            <a:off x="413856" y="9934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6: Location on the road or vehicle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manoeuvre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does not influence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713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8F3D1-067E-408B-88CE-6053EC917A41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Or Is it the weather or road conditions?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B37B6891-75C1-48AB-AA24-543E312F9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2" y="1883803"/>
            <a:ext cx="5135479" cy="4886777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BDF2A16F-4990-4163-91B7-7760E7A6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60" y="749442"/>
            <a:ext cx="6303288" cy="5028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54F80-FF49-40B5-A53D-722F593E8C0F}"/>
              </a:ext>
            </a:extLst>
          </p:cNvPr>
          <p:cNvSpPr txBox="1"/>
          <p:nvPr/>
        </p:nvSpPr>
        <p:spPr>
          <a:xfrm>
            <a:off x="413856" y="9934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7: Poor weather conditions influence the number of accidents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698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Whitney</dc:creator>
  <cp:lastModifiedBy>Gary Whitney</cp:lastModifiedBy>
  <cp:revision>3</cp:revision>
  <dcterms:created xsi:type="dcterms:W3CDTF">2021-08-13T05:25:51Z</dcterms:created>
  <dcterms:modified xsi:type="dcterms:W3CDTF">2021-08-14T11:05:33Z</dcterms:modified>
</cp:coreProperties>
</file>