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5701"/>
  </p:normalViewPr>
  <p:slideViewPr>
    <p:cSldViewPr snapToGrid="0" snapToObjects="1">
      <p:cViewPr varScale="1">
        <p:scale>
          <a:sx n="53" d="100"/>
          <a:sy n="53" d="100"/>
        </p:scale>
        <p:origin x="68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D55ABC-ED02-B049-BFC8-7270AB504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439298-6DF5-3147-A382-5D05E1FC5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2A62F7-1844-4D4D-8FF1-C6DDE26ED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02120-431A-BE45-8934-6653952C3D68}" type="datetimeFigureOut">
              <a:rPr kumimoji="1" lang="zh-CN" altLang="en-US" smtClean="0"/>
              <a:t>2024/3/11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CC0D1A-7185-B549-8EE3-1D4AE1063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DA6F28-1A6F-304A-BAE5-5D1EAB341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0ADC-3B35-B04E-B180-D3F84C154A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4606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E5DAFB-AC31-2040-BEB6-4BF9638AA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254631-F58E-0D49-A225-18100985A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AFA2E0-27FA-ED41-9EC2-3C0B67F5B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02120-431A-BE45-8934-6653952C3D68}" type="datetimeFigureOut">
              <a:rPr kumimoji="1" lang="zh-CN" altLang="en-US" smtClean="0"/>
              <a:t>2024/3/11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12DFA3-4D80-B645-8935-D3CAD2189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0D94F6-C8EB-4041-8077-9999CF4C1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0ADC-3B35-B04E-B180-D3F84C154A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8501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57884B-C6F9-EB48-B343-63BA6A8582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3419CF-C2B0-984B-88BF-23959487B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ACD588-1427-3544-BF80-881BCABB2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02120-431A-BE45-8934-6653952C3D68}" type="datetimeFigureOut">
              <a:rPr kumimoji="1" lang="zh-CN" altLang="en-US" smtClean="0"/>
              <a:t>2024/3/11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339DF1-ED7E-4745-96A0-138F7B20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66ACAA-0D44-5347-929B-7B6FB2C4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0ADC-3B35-B04E-B180-D3F84C154A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505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71F269-28F2-7F4C-BBEA-7BE8E88BE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90A0B9-8626-4847-8629-E4F1339B0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57FFD6-B054-9340-89D8-9BF2AA864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02120-431A-BE45-8934-6653952C3D68}" type="datetimeFigureOut">
              <a:rPr kumimoji="1" lang="zh-CN" altLang="en-US" smtClean="0"/>
              <a:t>2024/3/11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486110-76E3-C84F-8603-8A934C600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61470F-80EA-CA47-8C1D-0195324CE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0ADC-3B35-B04E-B180-D3F84C154A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5782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1D38A6-B0DA-7E4C-ABCE-E86DD4001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B02DCC-7B7D-AF42-9C4F-767BFBCB5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140A11-CF91-8A48-9CAC-019681476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02120-431A-BE45-8934-6653952C3D68}" type="datetimeFigureOut">
              <a:rPr kumimoji="1" lang="zh-CN" altLang="en-US" smtClean="0"/>
              <a:t>2024/3/11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7B2D11-8AFD-2B41-9E28-C5874C215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79CD75-6D95-2842-AB50-EC7F26521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0ADC-3B35-B04E-B180-D3F84C154A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7346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6937EC-0ECA-F149-9A3F-7C56F723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1B93BE-DB54-9A4C-8A97-9144878393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34F789-FEA8-3446-A661-312D17F48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220A34-FEA0-ED44-8723-7E0B2D930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02120-431A-BE45-8934-6653952C3D68}" type="datetimeFigureOut">
              <a:rPr kumimoji="1" lang="zh-CN" altLang="en-US" smtClean="0"/>
              <a:t>2024/3/11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FD7766-81DD-194D-B202-AE5951CDC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6175BC-5E0A-6240-9504-D232025A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0ADC-3B35-B04E-B180-D3F84C154A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35533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F6B7F5-9AF3-6E4E-8F9D-330B62F2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EA505C-7E43-2648-90CC-95B32F354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BA6DDF-99DC-9647-B810-F8636DA53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FFF1EE-10CA-6E43-85CD-5077C492D5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FBC4C2-9F3C-EF4C-8689-5C19DF9D05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C9F43A-127E-9146-88FA-C2A7ECC6C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02120-431A-BE45-8934-6653952C3D68}" type="datetimeFigureOut">
              <a:rPr kumimoji="1" lang="zh-CN" altLang="en-US" smtClean="0"/>
              <a:t>2024/3/11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0768EF7-551A-F645-A824-96B701AC3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3135B5-EF4F-544F-96CE-D1FC3B47A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0ADC-3B35-B04E-B180-D3F84C154A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745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E372B-9CFE-ED4E-96F8-743166D6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CBA314-5A1C-4C47-9F78-28C428DB2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02120-431A-BE45-8934-6653952C3D68}" type="datetimeFigureOut">
              <a:rPr kumimoji="1" lang="zh-CN" altLang="en-US" smtClean="0"/>
              <a:t>2024/3/11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709F26-23E7-C746-8271-4EE02285F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0DEBB0-2E38-7242-A492-3EB8DF718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0ADC-3B35-B04E-B180-D3F84C154A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3546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FB3A39-C4B4-4A4D-8ACF-4A16C78B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02120-431A-BE45-8934-6653952C3D68}" type="datetimeFigureOut">
              <a:rPr kumimoji="1" lang="zh-CN" altLang="en-US" smtClean="0"/>
              <a:t>2024/3/11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3BAFE7F-479B-5E4B-8839-95C52571A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F91B46-C546-8747-B773-201D61C71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0ADC-3B35-B04E-B180-D3F84C154A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4359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7D668-8CAF-0843-9972-58534B7C7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A45288-82C4-EA4E-B5C0-5E437BCC4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A16B3D-F68A-8B4E-B44A-D99E20989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692445-24C9-4B45-8B8D-D74E3DE92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02120-431A-BE45-8934-6653952C3D68}" type="datetimeFigureOut">
              <a:rPr kumimoji="1" lang="zh-CN" altLang="en-US" smtClean="0"/>
              <a:t>2024/3/11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FD6834-DBDF-D543-844E-6A536A279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2B5742-6F9E-9740-80DB-16DB07569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0ADC-3B35-B04E-B180-D3F84C154A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3409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5CF0D-9CBD-B74C-B0AF-7414DAD1E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46F8F5-980D-E540-B7D9-912640BC8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9F37B3-BCD1-2244-BBA5-331EB4E83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AE54AB-3146-3840-AE2D-138653125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02120-431A-BE45-8934-6653952C3D68}" type="datetimeFigureOut">
              <a:rPr kumimoji="1" lang="zh-CN" altLang="en-US" smtClean="0"/>
              <a:t>2024/3/11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C96B75-D6E2-FF43-A705-AFB097509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6DBCAD-141A-7549-B1DF-584DFE375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D0ADC-3B35-B04E-B180-D3F84C154A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0024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9D36D9-5B22-6A42-BB79-F724A38B4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42B3B4-BD4F-C345-959C-BD00FAA74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A417B1-3F77-3543-8E9E-A1FB3912CD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02120-431A-BE45-8934-6653952C3D68}" type="datetimeFigureOut">
              <a:rPr kumimoji="1" lang="zh-CN" altLang="en-US" smtClean="0"/>
              <a:t>2024/3/11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BDAEA8-1AC8-4E48-89F4-D397D69F88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2E95CE-7CBC-574E-AA67-A0785C7F5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D0ADC-3B35-B04E-B180-D3F84C154AC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265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99E86-3DDF-5F40-A1A8-AC8E100F0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ER</a:t>
            </a:r>
            <a:r>
              <a:rPr kumimoji="1" lang="zh-CN" altLang="en-US" dirty="0"/>
              <a:t>模型例题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D56A83-46ED-4749-A827-90C8996CF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现开发一套销售管理系统，需保存交易记录信息，包括销售人员身份证号、顾客身份证号、售卖货品名称、数量、单价。请绘制数据库建模的</a:t>
            </a:r>
            <a:r>
              <a:rPr kumimoji="1" lang="en-US" altLang="zh-CN" dirty="0"/>
              <a:t>ER</a:t>
            </a:r>
            <a:r>
              <a:rPr kumimoji="1" lang="zh-CN" altLang="en-US" dirty="0"/>
              <a:t>图。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实体为“交易记录”。顾客和销售只有单一属性，因此将所有内容抽象为属性而非实体。没有关系。</a:t>
            </a:r>
          </a:p>
        </p:txBody>
      </p:sp>
    </p:spTree>
    <p:extLst>
      <p:ext uri="{BB962C8B-B14F-4D97-AF65-F5344CB8AC3E}">
        <p14:creationId xmlns:p14="http://schemas.microsoft.com/office/powerpoint/2010/main" val="1748293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99E86-3DDF-5F40-A1A8-AC8E100F0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ER</a:t>
            </a:r>
            <a:r>
              <a:rPr kumimoji="1" lang="zh-CN" altLang="en-US" dirty="0"/>
              <a:t>模型例题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D56A83-46ED-4749-A827-90C8996CF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现开发一套销售管理系统，需保存进销存信息，包括：</a:t>
            </a:r>
            <a:r>
              <a:rPr kumimoji="1" lang="en-US" altLang="zh-CN" dirty="0"/>
              <a:t>1). </a:t>
            </a:r>
            <a:r>
              <a:rPr kumimoji="1" lang="zh-CN" altLang="en-US" dirty="0"/>
              <a:t>货品清单，包括货品编号、货品名称、单价、库存数量；</a:t>
            </a:r>
            <a:r>
              <a:rPr kumimoji="1" lang="en-US" altLang="zh-CN" dirty="0"/>
              <a:t>2). </a:t>
            </a:r>
            <a:r>
              <a:rPr kumimoji="1" lang="zh-CN" altLang="en-US" dirty="0"/>
              <a:t>交易记录，包括销售人员身份证号、顾客身份证号、售卖货品编号。请绘制数据库建模的</a:t>
            </a:r>
            <a:r>
              <a:rPr kumimoji="1" lang="en-US" altLang="zh-CN" dirty="0"/>
              <a:t>ER</a:t>
            </a:r>
            <a:r>
              <a:rPr kumimoji="1" lang="zh-CN" altLang="en-US" dirty="0"/>
              <a:t>图。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销售和顾客只有身份证号一个属性，因“人员”实体无需再分关系，直接两个属性：销售</a:t>
            </a:r>
            <a:r>
              <a:rPr kumimoji="1" lang="en-US" altLang="zh-CN" dirty="0"/>
              <a:t>ID</a:t>
            </a:r>
            <a:r>
              <a:rPr kumimoji="1" lang="zh-CN" altLang="en-US" dirty="0"/>
              <a:t>，顾客</a:t>
            </a:r>
            <a:r>
              <a:rPr kumimoji="1" lang="en-US" altLang="zh-CN" dirty="0"/>
              <a:t>ID</a:t>
            </a:r>
            <a:r>
              <a:rPr kumimoji="1"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16320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99E86-3DDF-5F40-A1A8-AC8E100F0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ER</a:t>
            </a:r>
            <a:r>
              <a:rPr kumimoji="1" lang="zh-CN" altLang="en-US" dirty="0"/>
              <a:t>模型例题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D56A83-46ED-4749-A827-90C8996CF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现开发一套销售管理系统，需保存进销存信息，包括：</a:t>
            </a:r>
            <a:r>
              <a:rPr kumimoji="1" lang="en-US" altLang="zh-CN" dirty="0"/>
              <a:t>1). </a:t>
            </a:r>
            <a:r>
              <a:rPr kumimoji="1" lang="zh-CN" altLang="en-US" dirty="0"/>
              <a:t>货品清单，包括货品编号、货品名称、单价、库存数量；</a:t>
            </a:r>
            <a:r>
              <a:rPr kumimoji="1" lang="en-US" altLang="zh-CN" dirty="0"/>
              <a:t>2). </a:t>
            </a:r>
            <a:r>
              <a:rPr kumimoji="1" lang="zh-CN" altLang="en-US" dirty="0"/>
              <a:t>人员信息，包括人员身份证号，姓名，性别；</a:t>
            </a:r>
            <a:r>
              <a:rPr kumimoji="1" lang="en-US" altLang="zh-CN" dirty="0"/>
              <a:t>3). </a:t>
            </a:r>
            <a:r>
              <a:rPr kumimoji="1" lang="zh-CN" altLang="en-US" dirty="0"/>
              <a:t>交易记录，包括销售人员身份证号、顾客身份证号、售卖货品编号。请绘制数据库建模的</a:t>
            </a:r>
            <a:r>
              <a:rPr kumimoji="1" lang="en-US" altLang="zh-CN" dirty="0"/>
              <a:t>ER</a:t>
            </a:r>
            <a:r>
              <a:rPr kumimoji="1" lang="zh-CN" altLang="en-US" dirty="0"/>
              <a:t>图。</a:t>
            </a:r>
          </a:p>
        </p:txBody>
      </p:sp>
    </p:spTree>
    <p:extLst>
      <p:ext uri="{BB962C8B-B14F-4D97-AF65-F5344CB8AC3E}">
        <p14:creationId xmlns:p14="http://schemas.microsoft.com/office/powerpoint/2010/main" val="172304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99E86-3DDF-5F40-A1A8-AC8E100F0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ER</a:t>
            </a:r>
            <a:r>
              <a:rPr kumimoji="1" lang="zh-CN" altLang="en-US" dirty="0"/>
              <a:t>模型例题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D56A83-46ED-4749-A827-90C8996CF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现开发一套销售管理系统，需保存进销存信息，包括：</a:t>
            </a:r>
            <a:r>
              <a:rPr kumimoji="1" lang="en-US" altLang="zh-CN" dirty="0"/>
              <a:t>1). </a:t>
            </a:r>
            <a:r>
              <a:rPr kumimoji="1" lang="zh-CN" altLang="en-US" dirty="0"/>
              <a:t>货品清单，包括货品编号、货品名称、单价、库存数量；</a:t>
            </a:r>
            <a:r>
              <a:rPr kumimoji="1" lang="en-US" altLang="zh-CN" dirty="0"/>
              <a:t>2). </a:t>
            </a:r>
            <a:r>
              <a:rPr kumimoji="1" lang="zh-CN" altLang="en-US" dirty="0"/>
              <a:t>销售人员信息，包括人员身份证号，姓名，性别，职级，薪水； </a:t>
            </a:r>
            <a:r>
              <a:rPr kumimoji="1" lang="en-US" altLang="zh-CN" dirty="0"/>
              <a:t>3). </a:t>
            </a:r>
            <a:r>
              <a:rPr kumimoji="1" lang="zh-CN" altLang="en-US" dirty="0"/>
              <a:t>顾客信息，包括身份证号，姓名，会员卡号，生日；</a:t>
            </a:r>
            <a:r>
              <a:rPr kumimoji="1" lang="en-US" altLang="zh-CN" dirty="0"/>
              <a:t> 4). </a:t>
            </a:r>
            <a:r>
              <a:rPr kumimoji="1" lang="zh-CN" altLang="en-US" dirty="0"/>
              <a:t>交易记录，包括销售人员身份证号、顾客身份证号、售卖货品编号。请绘制数据库建模的</a:t>
            </a:r>
            <a:r>
              <a:rPr kumimoji="1" lang="en-US" altLang="zh-CN" dirty="0"/>
              <a:t>ER</a:t>
            </a:r>
            <a:r>
              <a:rPr kumimoji="1" lang="zh-CN" altLang="en-US" dirty="0"/>
              <a:t>图。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三元联系</a:t>
            </a:r>
          </a:p>
        </p:txBody>
      </p:sp>
    </p:spTree>
    <p:extLst>
      <p:ext uri="{BB962C8B-B14F-4D97-AF65-F5344CB8AC3E}">
        <p14:creationId xmlns:p14="http://schemas.microsoft.com/office/powerpoint/2010/main" val="3227437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99E86-3DDF-5F40-A1A8-AC8E100F0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ER</a:t>
            </a:r>
            <a:r>
              <a:rPr kumimoji="1" lang="zh-CN" altLang="en-US" dirty="0"/>
              <a:t>模型例题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D56A83-46ED-4749-A827-90C8996CF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进一步的，若要记录的是口罩销售，每人限定只能买一次，怎样建模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不能使用常规的三元联系。三元联系转换为二元联系</a:t>
            </a:r>
            <a:endParaRPr kumimoji="1" lang="en-US" altLang="zh-CN" dirty="0"/>
          </a:p>
          <a:p>
            <a:r>
              <a:rPr kumimoji="1" lang="zh-CN" altLang="en-US" dirty="0"/>
              <a:t>见</a:t>
            </a:r>
            <a:r>
              <a:rPr kumimoji="1" lang="en-US" altLang="zh-CN" dirty="0"/>
              <a:t>PPT38</a:t>
            </a:r>
            <a:r>
              <a:rPr kumimoji="1" lang="zh-CN" altLang="en-US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1223795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4345</TotalTime>
  <Words>378</Words>
  <Application>Microsoft Office PowerPoint</Application>
  <PresentationFormat>宽屏</PresentationFormat>
  <Paragraphs>19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ER模型例题</vt:lpstr>
      <vt:lpstr>ER模型例题</vt:lpstr>
      <vt:lpstr>ER模型例题</vt:lpstr>
      <vt:lpstr>ER模型例题</vt:lpstr>
      <vt:lpstr>ER模型例题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铭 高</cp:lastModifiedBy>
  <cp:revision>9</cp:revision>
  <dcterms:created xsi:type="dcterms:W3CDTF">2020-03-04T12:30:20Z</dcterms:created>
  <dcterms:modified xsi:type="dcterms:W3CDTF">2024-03-11T02:06:42Z</dcterms:modified>
</cp:coreProperties>
</file>