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7" r:id="rId2"/>
  </p:sldMasterIdLst>
  <p:notesMasterIdLst>
    <p:notesMasterId r:id="rId13"/>
  </p:notesMasterIdLst>
  <p:sldIdLst>
    <p:sldId id="256" r:id="rId3"/>
    <p:sldId id="258" r:id="rId4"/>
    <p:sldId id="274" r:id="rId5"/>
    <p:sldId id="267" r:id="rId6"/>
    <p:sldId id="263" r:id="rId7"/>
    <p:sldId id="270" r:id="rId8"/>
    <p:sldId id="273" r:id="rId9"/>
    <p:sldId id="259" r:id="rId10"/>
    <p:sldId id="279" r:id="rId11"/>
    <p:sldId id="28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98B"/>
    <a:srgbClr val="5DA7B6"/>
    <a:srgbClr val="1F2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 showGuides="1">
      <p:cViewPr varScale="1">
        <p:scale>
          <a:sx n="100" d="100"/>
          <a:sy n="100" d="100"/>
        </p:scale>
        <p:origin x="452" y="64"/>
      </p:cViewPr>
      <p:guideLst>
        <p:guide orient="horz" pos="2160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0383-E8D7-44D9-B937-306620D8B772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E89FA-6F5E-46E2-A435-B310D0A9A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17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32752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41338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14945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04548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68994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92841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91354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13582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42237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00560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14942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49272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8455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67406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66023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39448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20972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84893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4710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09763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04802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03070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66262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8191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178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65284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3904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17960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0555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57331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87908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42925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47725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6053"/>
      </p:ext>
    </p:extLst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49640"/>
      </p:ext>
    </p:extLst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51582"/>
      </p:ext>
    </p:extLst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23111"/>
      </p:ext>
    </p:extLst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6459"/>
      </p:ext>
    </p:extLst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43039"/>
      </p:ext>
    </p:extLst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97067"/>
      </p:ext>
    </p:extLst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66947"/>
      </p:ext>
    </p:extLst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53391"/>
      </p:ext>
    </p:extLst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378"/>
      </p:ext>
    </p:extLst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83116"/>
      </p:ext>
    </p:extLst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78724"/>
      </p:ext>
    </p:extLst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77536"/>
      </p:ext>
    </p:extLst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49382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09890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49662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22980"/>
      </p:ext>
    </p:extLst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86610"/>
      </p:ext>
    </p:extLst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96444"/>
      </p:ext>
    </p:extLst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44739"/>
      </p:ext>
    </p:extLst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37980"/>
      </p:ext>
    </p:extLst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68975"/>
      </p:ext>
    </p:extLst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41388"/>
      </p:ext>
    </p:extLst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89633"/>
      </p:ext>
    </p:extLst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64715"/>
      </p:ext>
    </p:extLst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06149"/>
      </p:ext>
    </p:extLst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46705"/>
      </p:ext>
    </p:extLst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60637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7429"/>
      </p:ext>
    </p:extLst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64414"/>
      </p:ext>
    </p:extLst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51105"/>
      </p:ext>
    </p:extLst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31126"/>
      </p:ext>
    </p:extLst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80553"/>
      </p:ext>
    </p:extLst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48042"/>
      </p:ext>
    </p:extLst>
  </p:cSld>
  <p:clrMapOvr>
    <a:masterClrMapping/>
  </p:clrMapOvr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59331"/>
      </p:ext>
    </p:extLst>
  </p:cSld>
  <p:clrMapOvr>
    <a:masterClrMapping/>
  </p:clrMapOvr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95576"/>
      </p:ext>
    </p:extLst>
  </p:cSld>
  <p:clrMapOvr>
    <a:masterClrMapping/>
  </p:clrMapOvr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9213"/>
      </p:ext>
    </p:extLst>
  </p:cSld>
  <p:clrMapOvr>
    <a:masterClrMapping/>
  </p:clrMapOvr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98069"/>
      </p:ext>
    </p:extLst>
  </p:cSld>
  <p:clrMapOvr>
    <a:masterClrMapping/>
  </p:clrMapOvr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54354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39458"/>
      </p:ext>
    </p:extLst>
  </p:cSld>
  <p:clrMapOvr>
    <a:masterClrMapping/>
  </p:clrMapOvr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98841"/>
      </p:ext>
    </p:extLst>
  </p:cSld>
  <p:clrMapOvr>
    <a:masterClrMapping/>
  </p:clrMapOvr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54616"/>
      </p:ext>
    </p:extLst>
  </p:cSld>
  <p:clrMapOvr>
    <a:masterClrMapping/>
  </p:clrMapOvr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814883571"/>
      </p:ext>
    </p:extLst>
  </p:cSld>
  <p:clrMapOvr>
    <a:masterClrMapping/>
  </p:clrMapOvr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66457"/>
      </p:ext>
    </p:extLst>
  </p:cSld>
  <p:clrMapOvr>
    <a:masterClrMapping/>
  </p:clrMapOvr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5007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1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A4D2-5EE6-47FC-8B1D-AE1D84D8440D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F665-CB46-4322-9DAA-C3FD37E58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716" r:id="rId62"/>
    <p:sldLayoutId id="2147483717" r:id="rId63"/>
    <p:sldLayoutId id="2147483718" r:id="rId64"/>
    <p:sldLayoutId id="2147483719" r:id="rId65"/>
    <p:sldLayoutId id="2147483720" r:id="rId66"/>
    <p:sldLayoutId id="2147483721" r:id="rId67"/>
    <p:sldLayoutId id="2147483722" r:id="rId68"/>
    <p:sldLayoutId id="2147483723" r:id="rId69"/>
    <p:sldLayoutId id="2147483724" r:id="rId70"/>
    <p:sldLayoutId id="2147483725" r:id="rId71"/>
    <p:sldLayoutId id="2147483726" r:id="rId72"/>
    <p:sldLayoutId id="2147483727" r:id="rId73"/>
    <p:sldLayoutId id="2147483728" r:id="rId74"/>
    <p:sldLayoutId id="2147483729" r:id="rId75"/>
    <p:sldLayoutId id="2147483730" r:id="rId76"/>
    <p:sldLayoutId id="2147483731" r:id="rId77"/>
    <p:sldLayoutId id="2147483732" r:id="rId78"/>
    <p:sldLayoutId id="2147483733" r:id="rId79"/>
    <p:sldLayoutId id="2147483734" r:id="rId80"/>
    <p:sldLayoutId id="2147483735" r:id="rId81"/>
    <p:sldLayoutId id="2147483736" r:id="rId82"/>
    <p:sldLayoutId id="2147483654" r:id="rId83"/>
    <p:sldLayoutId id="2147483655" r:id="rId84"/>
    <p:sldLayoutId id="2147483656" r:id="rId85"/>
    <p:sldLayoutId id="2147483657" r:id="rId86"/>
    <p:sldLayoutId id="2147483658" r:id="rId87"/>
    <p:sldLayoutId id="2147483659" r:id="rId88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75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/>
          <a:srcRect b="15292"/>
          <a:stretch>
            <a:fillRect/>
          </a:stretch>
        </p:blipFill>
        <p:spPr>
          <a:xfrm>
            <a:off x="0" y="29944"/>
            <a:ext cx="1219200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8934" y="995718"/>
            <a:ext cx="5938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基于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Java Swing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的多功能笔记编辑软件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75372" y="2787748"/>
            <a:ext cx="501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cs typeface="+mn-ea"/>
                <a:sym typeface="+mn-lt"/>
              </a:rPr>
              <a:t>——</a:t>
            </a:r>
            <a:r>
              <a:rPr lang="zh-CN" altLang="en-US" sz="2000" b="1" dirty="0">
                <a:cs typeface="+mn-ea"/>
                <a:sym typeface="+mn-lt"/>
              </a:rPr>
              <a:t>王飞阳，罗智阳，舒浩峻，高铭</a:t>
            </a:r>
          </a:p>
        </p:txBody>
      </p:sp>
      <p:sp>
        <p:nvSpPr>
          <p:cNvPr id="7" name="PA_文本框 14"/>
          <p:cNvSpPr txBox="1"/>
          <p:nvPr>
            <p:custDataLst>
              <p:tags r:id="rId1"/>
            </p:custDataLst>
          </p:nvPr>
        </p:nvSpPr>
        <p:spPr>
          <a:xfrm>
            <a:off x="1071536" y="3396627"/>
            <a:ext cx="5585891" cy="362343"/>
          </a:xfrm>
          <a:prstGeom prst="rect">
            <a:avLst/>
          </a:prstGeom>
          <a:solidFill>
            <a:srgbClr val="46798B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小组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——568ikun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_矩形 16"/>
          <p:cNvSpPr/>
          <p:nvPr>
            <p:custDataLst>
              <p:tags r:id="rId2"/>
            </p:custDataLst>
          </p:nvPr>
        </p:nvSpPr>
        <p:spPr>
          <a:xfrm>
            <a:off x="994786" y="4055593"/>
            <a:ext cx="3278764" cy="36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600" dirty="0">
                <a:cs typeface="+mn-ea"/>
                <a:sym typeface="+mn-lt"/>
              </a:rPr>
              <a:t>答辩人：罗智阳，舒浩峻</a:t>
            </a:r>
          </a:p>
        </p:txBody>
      </p:sp>
      <p:sp>
        <p:nvSpPr>
          <p:cNvPr id="11" name="PA_文本框 14"/>
          <p:cNvSpPr txBox="1"/>
          <p:nvPr>
            <p:custDataLst>
              <p:tags r:id="rId3"/>
            </p:custDataLst>
          </p:nvPr>
        </p:nvSpPr>
        <p:spPr>
          <a:xfrm>
            <a:off x="4273550" y="4503358"/>
            <a:ext cx="1967830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2023.12.19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15292"/>
          <a:stretch>
            <a:fillRect/>
          </a:stretch>
        </p:blipFill>
        <p:spPr>
          <a:xfrm>
            <a:off x="0" y="1"/>
            <a:ext cx="1219200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935" y="2228671"/>
            <a:ext cx="572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5586" y="3409490"/>
            <a:ext cx="5656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spc="300">
                <a:latin typeface="汉真广标" pitchFamily="49" charset="-122"/>
                <a:ea typeface="汉真广标" pitchFamily="49" charset="-122"/>
                <a:cs typeface="+mn-ea"/>
              </a:defRPr>
            </a:lvl1pPr>
          </a:lstStyle>
          <a:p>
            <a:r>
              <a:rPr lang="zh-CN" altLang="en-US" sz="4400" b="1" dirty="0">
                <a:latin typeface="+mn-lt"/>
                <a:ea typeface="+mn-ea"/>
                <a:sym typeface="+mn-lt"/>
              </a:rPr>
              <a:t>谢谢欣赏  欢迎指正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-514108" y="333514"/>
            <a:ext cx="411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01 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6436" y="1192917"/>
            <a:ext cx="2828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选题背景</a:t>
            </a:r>
          </a:p>
        </p:txBody>
      </p:sp>
      <p:cxnSp>
        <p:nvCxnSpPr>
          <p:cNvPr id="21" name="直接连接符 20"/>
          <p:cNvCxnSpPr>
            <a:cxnSpLocks/>
          </p:cNvCxnSpPr>
          <p:nvPr/>
        </p:nvCxnSpPr>
        <p:spPr>
          <a:xfrm>
            <a:off x="149225" y="1117158"/>
            <a:ext cx="2708275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2629570" y="1813953"/>
            <a:ext cx="7460578" cy="40037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背景：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 一开始其实有一定的倾向打算做一个笔记软件，我们了解到往年也有一些学长做过笔记软件，但是我们实际去体验的时候，发现他们的软件功能虽然齐全，但是存在很多不合理的、不够人性化的地方，所以我们一方面打算自己也做一个文本编辑软件（至少要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Windows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自带的记事本要高级），另一方面我们想对于一些功能往人性化的方向做优化。于是我们就仿照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Word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的设计，用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 Swing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自制了一个简易的文本编辑软件。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4" name="Oval 8"/>
          <p:cNvSpPr/>
          <p:nvPr/>
        </p:nvSpPr>
        <p:spPr>
          <a:xfrm>
            <a:off x="1482206" y="1441450"/>
            <a:ext cx="1076960" cy="1076960"/>
          </a:xfrm>
          <a:prstGeom prst="ellipse">
            <a:avLst/>
          </a:prstGeom>
          <a:noFill/>
          <a:ln w="28575">
            <a:solidFill>
              <a:srgbClr val="5DA7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AutoShape 688"/>
          <p:cNvSpPr/>
          <p:nvPr/>
        </p:nvSpPr>
        <p:spPr bwMode="auto">
          <a:xfrm>
            <a:off x="1822566" y="1761490"/>
            <a:ext cx="421640" cy="424815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rgbClr val="5DA7B6"/>
          </a:solidFill>
          <a:ln>
            <a:noFill/>
          </a:ln>
        </p:spPr>
        <p:txBody>
          <a:bodyPr lIns="0" tIns="0" rIns="0" bIns="0"/>
          <a:lstStyle/>
          <a:p>
            <a:endParaRPr lang="en-US" sz="28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6130" y="3159399"/>
            <a:ext cx="2204720" cy="239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cs typeface="+mn-ea"/>
                <a:sym typeface="+mn-lt"/>
              </a:rPr>
              <a:t>基础框架的搭建、前期调试文件操作功能的实现以及文本框、图层的创建和编辑操作（缩放、移动、图层），答辩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8" name="TextBox 1210"/>
          <p:cNvSpPr/>
          <p:nvPr/>
        </p:nvSpPr>
        <p:spPr>
          <a:xfrm>
            <a:off x="1103227" y="2706003"/>
            <a:ext cx="174307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舒浩峻</a:t>
            </a:r>
          </a:p>
        </p:txBody>
      </p:sp>
      <p:sp>
        <p:nvSpPr>
          <p:cNvPr id="9" name="Oval 14"/>
          <p:cNvSpPr/>
          <p:nvPr/>
        </p:nvSpPr>
        <p:spPr>
          <a:xfrm>
            <a:off x="3979950" y="1441450"/>
            <a:ext cx="1076960" cy="1076960"/>
          </a:xfrm>
          <a:prstGeom prst="ellipse">
            <a:avLst/>
          </a:prstGeom>
          <a:noFill/>
          <a:ln w="28575">
            <a:solidFill>
              <a:srgbClr val="5DA7B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0897C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0" name="Group 425"/>
          <p:cNvGrpSpPr/>
          <p:nvPr/>
        </p:nvGrpSpPr>
        <p:grpSpPr bwMode="auto">
          <a:xfrm>
            <a:off x="4322215" y="1816735"/>
            <a:ext cx="419100" cy="323850"/>
            <a:chOff x="0" y="0"/>
            <a:chExt cx="572" cy="440"/>
          </a:xfrm>
          <a:solidFill>
            <a:srgbClr val="5DA7B6"/>
          </a:solidFill>
        </p:grpSpPr>
        <p:sp>
          <p:nvSpPr>
            <p:cNvPr id="11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800" dirty="0">
                <a:cs typeface="+mn-ea"/>
                <a:sym typeface="+mn-lt"/>
              </a:endParaRPr>
            </a:p>
          </p:txBody>
        </p:sp>
        <p:sp>
          <p:nvSpPr>
            <p:cNvPr id="12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800" dirty="0">
                <a:cs typeface="+mn-ea"/>
                <a:sym typeface="+mn-lt"/>
              </a:endParaRPr>
            </a:p>
          </p:txBody>
        </p:sp>
        <p:sp>
          <p:nvSpPr>
            <p:cNvPr id="13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800" dirty="0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427646" y="3156498"/>
            <a:ext cx="2200910" cy="338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cs typeface="+mn-ea"/>
                <a:sym typeface="+mn-lt"/>
              </a:rPr>
              <a:t>解决焦点，光标移动问题，实现自动换行功能；定位，查找，替换功能；全选功能；获取时间功能；完善帮助菜单里的内容；新增了调节字体缩放功能；新增状态栏功能；答辩</a:t>
            </a:r>
            <a:r>
              <a:rPr lang="en-US" altLang="zh-CN" dirty="0">
                <a:cs typeface="+mn-ea"/>
                <a:sym typeface="+mn-lt"/>
              </a:rPr>
              <a:t>ppt</a:t>
            </a:r>
            <a:r>
              <a:rPr lang="zh-CN" altLang="en-US" dirty="0">
                <a:cs typeface="+mn-ea"/>
                <a:sym typeface="+mn-lt"/>
              </a:rPr>
              <a:t>制作。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5" name="TextBox 1210"/>
          <p:cNvSpPr/>
          <p:nvPr/>
        </p:nvSpPr>
        <p:spPr>
          <a:xfrm>
            <a:off x="3656564" y="2706003"/>
            <a:ext cx="174307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王飞阳</a:t>
            </a:r>
          </a:p>
        </p:txBody>
      </p:sp>
      <p:sp>
        <p:nvSpPr>
          <p:cNvPr id="16" name="Oval 23"/>
          <p:cNvSpPr/>
          <p:nvPr/>
        </p:nvSpPr>
        <p:spPr>
          <a:xfrm>
            <a:off x="6477694" y="1441450"/>
            <a:ext cx="1076960" cy="1076960"/>
          </a:xfrm>
          <a:prstGeom prst="ellipse">
            <a:avLst/>
          </a:prstGeom>
          <a:noFill/>
          <a:ln w="28575">
            <a:solidFill>
              <a:srgbClr val="5DA7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7" name="Group 593"/>
          <p:cNvGrpSpPr/>
          <p:nvPr/>
        </p:nvGrpSpPr>
        <p:grpSpPr bwMode="auto">
          <a:xfrm>
            <a:off x="6805989" y="1798320"/>
            <a:ext cx="424815" cy="352425"/>
            <a:chOff x="0" y="0"/>
            <a:chExt cx="575" cy="480"/>
          </a:xfrm>
          <a:solidFill>
            <a:srgbClr val="5DA7B6"/>
          </a:solidFill>
        </p:grpSpPr>
        <p:sp>
          <p:nvSpPr>
            <p:cNvPr id="18" name="AutoShape 590"/>
            <p:cNvSpPr/>
            <p:nvPr/>
          </p:nvSpPr>
          <p:spPr bwMode="auto">
            <a:xfrm>
              <a:off x="0" y="0"/>
              <a:ext cx="575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7905" y="6300"/>
                  </a:moveTo>
                  <a:lnTo>
                    <a:pt x="15882" y="0"/>
                  </a:lnTo>
                  <a:lnTo>
                    <a:pt x="0" y="7315"/>
                  </a:lnTo>
                  <a:lnTo>
                    <a:pt x="4584" y="21593"/>
                  </a:lnTo>
                  <a:lnTo>
                    <a:pt x="4584" y="21600"/>
                  </a:lnTo>
                  <a:lnTo>
                    <a:pt x="21600" y="21600"/>
                  </a:lnTo>
                  <a:lnTo>
                    <a:pt x="21600" y="6301"/>
                  </a:lnTo>
                  <a:lnTo>
                    <a:pt x="17905" y="6301"/>
                  </a:lnTo>
                  <a:lnTo>
                    <a:pt x="17905" y="6300"/>
                  </a:lnTo>
                  <a:close/>
                  <a:moveTo>
                    <a:pt x="16384" y="6300"/>
                  </a:moveTo>
                  <a:lnTo>
                    <a:pt x="6158" y="6300"/>
                  </a:lnTo>
                  <a:lnTo>
                    <a:pt x="15067" y="2197"/>
                  </a:lnTo>
                  <a:lnTo>
                    <a:pt x="16384" y="6300"/>
                  </a:lnTo>
                  <a:close/>
                  <a:moveTo>
                    <a:pt x="1835" y="8292"/>
                  </a:moveTo>
                  <a:lnTo>
                    <a:pt x="4585" y="7025"/>
                  </a:lnTo>
                  <a:lnTo>
                    <a:pt x="4585" y="16856"/>
                  </a:lnTo>
                  <a:lnTo>
                    <a:pt x="1835" y="8292"/>
                  </a:lnTo>
                  <a:close/>
                  <a:moveTo>
                    <a:pt x="6004" y="19900"/>
                  </a:moveTo>
                  <a:lnTo>
                    <a:pt x="6004" y="8001"/>
                  </a:lnTo>
                  <a:lnTo>
                    <a:pt x="20180" y="8001"/>
                  </a:lnTo>
                  <a:lnTo>
                    <a:pt x="20180" y="19900"/>
                  </a:lnTo>
                  <a:lnTo>
                    <a:pt x="6004" y="19900"/>
                  </a:lnTo>
                  <a:close/>
                  <a:moveTo>
                    <a:pt x="6004" y="199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800" dirty="0">
                <a:cs typeface="+mn-ea"/>
                <a:sym typeface="+mn-lt"/>
              </a:endParaRPr>
            </a:p>
          </p:txBody>
        </p:sp>
        <p:sp>
          <p:nvSpPr>
            <p:cNvPr id="19" name="AutoShape 591"/>
            <p:cNvSpPr/>
            <p:nvPr/>
          </p:nvSpPr>
          <p:spPr bwMode="auto">
            <a:xfrm>
              <a:off x="208" y="240"/>
              <a:ext cx="298" cy="1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8676" y="4990"/>
                  </a:moveTo>
                  <a:lnTo>
                    <a:pt x="16483" y="6268"/>
                  </a:lnTo>
                  <a:lnTo>
                    <a:pt x="14584" y="0"/>
                  </a:lnTo>
                  <a:lnTo>
                    <a:pt x="8443" y="15510"/>
                  </a:lnTo>
                  <a:lnTo>
                    <a:pt x="5154" y="118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8676" y="4990"/>
                  </a:lnTo>
                  <a:close/>
                  <a:moveTo>
                    <a:pt x="18676" y="499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800" dirty="0">
                <a:cs typeface="+mn-ea"/>
                <a:sym typeface="+mn-lt"/>
              </a:endParaRPr>
            </a:p>
          </p:txBody>
        </p:sp>
        <p:sp>
          <p:nvSpPr>
            <p:cNvPr id="20" name="AutoShape 592"/>
            <p:cNvSpPr/>
            <p:nvPr/>
          </p:nvSpPr>
          <p:spPr bwMode="auto">
            <a:xfrm>
              <a:off x="208" y="223"/>
              <a:ext cx="71" cy="72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w 21598"/>
                <a:gd name="T7" fmla="*/ 0 h 21598"/>
                <a:gd name="T8" fmla="*/ 0 w 21598"/>
                <a:gd name="T9" fmla="*/ 0 h 21598"/>
                <a:gd name="T10" fmla="*/ 0 w 21598"/>
                <a:gd name="T11" fmla="*/ 0 h 21598"/>
                <a:gd name="T12" fmla="*/ 0 w 21598"/>
                <a:gd name="T13" fmla="*/ 0 h 21598"/>
                <a:gd name="T14" fmla="*/ 0 w 21598"/>
                <a:gd name="T15" fmla="*/ 0 h 21598"/>
                <a:gd name="T16" fmla="*/ 0 w 21598"/>
                <a:gd name="T17" fmla="*/ 0 h 21598"/>
                <a:gd name="T18" fmla="*/ 0 w 21598"/>
                <a:gd name="T19" fmla="*/ 0 h 21598"/>
                <a:gd name="T20" fmla="*/ 0 w 21598"/>
                <a:gd name="T21" fmla="*/ 0 h 21598"/>
                <a:gd name="T22" fmla="*/ 0 w 21598"/>
                <a:gd name="T23" fmla="*/ 0 h 21598"/>
                <a:gd name="T24" fmla="*/ 0 w 21598"/>
                <a:gd name="T25" fmla="*/ 0 h 21598"/>
                <a:gd name="T26" fmla="*/ 0 w 21598"/>
                <a:gd name="T27" fmla="*/ 0 h 21598"/>
                <a:gd name="T28" fmla="*/ 0 w 21598"/>
                <a:gd name="T29" fmla="*/ 0 h 21598"/>
                <a:gd name="T30" fmla="*/ 0 w 21598"/>
                <a:gd name="T31" fmla="*/ 0 h 21598"/>
                <a:gd name="T32" fmla="*/ 0 w 21598"/>
                <a:gd name="T33" fmla="*/ 0 h 21598"/>
                <a:gd name="T34" fmla="*/ 0 w 21598"/>
                <a:gd name="T35" fmla="*/ 0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800" dirty="0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99092" y="3161234"/>
            <a:ext cx="2200910" cy="305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cs typeface="+mn-ea"/>
                <a:sym typeface="+mn-lt"/>
              </a:rPr>
              <a:t>编辑和右键小菜单中除了新建文本框和图片以外的其他功能的完善（复制，粘贴，撤销，重做等），登录界面的制作，数据库的建立，将文件与用户绑定问题。答辩。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6140578" y="2706003"/>
            <a:ext cx="174307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罗智阳</a:t>
            </a:r>
          </a:p>
        </p:txBody>
      </p:sp>
      <p:sp>
        <p:nvSpPr>
          <p:cNvPr id="23" name="Oval 32"/>
          <p:cNvSpPr/>
          <p:nvPr/>
        </p:nvSpPr>
        <p:spPr>
          <a:xfrm>
            <a:off x="8844164" y="1441450"/>
            <a:ext cx="1076960" cy="1076960"/>
          </a:xfrm>
          <a:prstGeom prst="ellipse">
            <a:avLst/>
          </a:prstGeom>
          <a:solidFill>
            <a:srgbClr val="5DA7B6"/>
          </a:solidFill>
          <a:ln w="28575">
            <a:solidFill>
              <a:srgbClr val="5DA7B6">
                <a:alpha val="35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161664" y="1756410"/>
            <a:ext cx="424815" cy="421640"/>
            <a:chOff x="9723639" y="2706370"/>
            <a:chExt cx="424815" cy="421640"/>
          </a:xfrm>
          <a:solidFill>
            <a:schemeClr val="bg1"/>
          </a:solidFill>
        </p:grpSpPr>
        <p:sp>
          <p:nvSpPr>
            <p:cNvPr id="25" name="AutoShape 88"/>
            <p:cNvSpPr/>
            <p:nvPr/>
          </p:nvSpPr>
          <p:spPr bwMode="auto">
            <a:xfrm>
              <a:off x="9723639" y="2977161"/>
              <a:ext cx="149935" cy="1508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3093" y="8514"/>
                  </a:moveTo>
                  <a:cubicBezTo>
                    <a:pt x="4628" y="10540"/>
                    <a:pt x="3309" y="14706"/>
                    <a:pt x="0" y="18328"/>
                  </a:cubicBezTo>
                  <a:lnTo>
                    <a:pt x="3281" y="21600"/>
                  </a:lnTo>
                  <a:cubicBezTo>
                    <a:pt x="6860" y="18344"/>
                    <a:pt x="10975" y="17015"/>
                    <a:pt x="13037" y="18447"/>
                  </a:cubicBezTo>
                  <a:lnTo>
                    <a:pt x="21600" y="6893"/>
                  </a:lnTo>
                  <a:lnTo>
                    <a:pt x="14691" y="0"/>
                  </a:lnTo>
                  <a:lnTo>
                    <a:pt x="3093" y="8514"/>
                  </a:lnTo>
                  <a:close/>
                  <a:moveTo>
                    <a:pt x="9876" y="14477"/>
                  </a:moveTo>
                  <a:cubicBezTo>
                    <a:pt x="9122" y="15231"/>
                    <a:pt x="7895" y="15231"/>
                    <a:pt x="7140" y="14477"/>
                  </a:cubicBezTo>
                  <a:cubicBezTo>
                    <a:pt x="6386" y="13724"/>
                    <a:pt x="6386" y="12502"/>
                    <a:pt x="7140" y="11749"/>
                  </a:cubicBezTo>
                  <a:cubicBezTo>
                    <a:pt x="7895" y="10995"/>
                    <a:pt x="9122" y="10995"/>
                    <a:pt x="9876" y="11750"/>
                  </a:cubicBezTo>
                  <a:cubicBezTo>
                    <a:pt x="10630" y="12502"/>
                    <a:pt x="10630" y="13724"/>
                    <a:pt x="9876" y="14477"/>
                  </a:cubicBezTo>
                  <a:close/>
                  <a:moveTo>
                    <a:pt x="9876" y="1447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800" dirty="0">
                <a:cs typeface="+mn-ea"/>
                <a:sym typeface="+mn-lt"/>
              </a:endParaRPr>
            </a:p>
          </p:txBody>
        </p:sp>
        <p:sp>
          <p:nvSpPr>
            <p:cNvPr id="27" name="AutoShape 89"/>
            <p:cNvSpPr/>
            <p:nvPr/>
          </p:nvSpPr>
          <p:spPr bwMode="auto">
            <a:xfrm>
              <a:off x="9829475" y="2706370"/>
              <a:ext cx="318979" cy="319357"/>
            </a:xfrm>
            <a:custGeom>
              <a:avLst/>
              <a:gdLst>
                <a:gd name="T0" fmla="*/ 0 w 21339"/>
                <a:gd name="T1" fmla="*/ 0 h 21340"/>
                <a:gd name="T2" fmla="*/ 0 w 21339"/>
                <a:gd name="T3" fmla="*/ 0 h 21340"/>
                <a:gd name="T4" fmla="*/ 0 w 21339"/>
                <a:gd name="T5" fmla="*/ 0 h 21340"/>
                <a:gd name="T6" fmla="*/ 0 w 21339"/>
                <a:gd name="T7" fmla="*/ 0 h 21340"/>
                <a:gd name="T8" fmla="*/ 0 w 21339"/>
                <a:gd name="T9" fmla="*/ 0 h 21340"/>
                <a:gd name="T10" fmla="*/ 0 w 21339"/>
                <a:gd name="T11" fmla="*/ 0 h 21340"/>
                <a:gd name="T12" fmla="*/ 0 w 21339"/>
                <a:gd name="T13" fmla="*/ 0 h 21340"/>
                <a:gd name="T14" fmla="*/ 0 w 21339"/>
                <a:gd name="T15" fmla="*/ 0 h 21340"/>
                <a:gd name="T16" fmla="*/ 0 w 21339"/>
                <a:gd name="T17" fmla="*/ 0 h 21340"/>
                <a:gd name="T18" fmla="*/ 0 w 21339"/>
                <a:gd name="T19" fmla="*/ 0 h 21340"/>
                <a:gd name="T20" fmla="*/ 0 w 21339"/>
                <a:gd name="T21" fmla="*/ 0 h 21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39" h="21340">
                  <a:moveTo>
                    <a:pt x="20558" y="780"/>
                  </a:moveTo>
                  <a:cubicBezTo>
                    <a:pt x="19516" y="-260"/>
                    <a:pt x="17828" y="-260"/>
                    <a:pt x="16786" y="780"/>
                  </a:cubicBezTo>
                  <a:lnTo>
                    <a:pt x="5149" y="12398"/>
                  </a:lnTo>
                  <a:lnTo>
                    <a:pt x="4701" y="11951"/>
                  </a:lnTo>
                  <a:lnTo>
                    <a:pt x="0" y="16646"/>
                  </a:lnTo>
                  <a:lnTo>
                    <a:pt x="4701" y="21340"/>
                  </a:lnTo>
                  <a:lnTo>
                    <a:pt x="9403" y="16645"/>
                  </a:lnTo>
                  <a:lnTo>
                    <a:pt x="8921" y="16164"/>
                  </a:lnTo>
                  <a:lnTo>
                    <a:pt x="20557" y="4546"/>
                  </a:lnTo>
                  <a:cubicBezTo>
                    <a:pt x="21600" y="3506"/>
                    <a:pt x="21600" y="1820"/>
                    <a:pt x="20558" y="780"/>
                  </a:cubicBezTo>
                  <a:close/>
                  <a:moveTo>
                    <a:pt x="20558" y="78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800" dirty="0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431414" y="3224530"/>
            <a:ext cx="2200910" cy="272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cs typeface="+mn-ea"/>
                <a:sym typeface="+mn-lt"/>
              </a:rPr>
              <a:t>解决保存和打开文件问题（文件编码），实现用户访问权限设置；实现字体设置、字体颜色、背景设置；进行整个项目细节的优化和完善。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9" name="TextBox 1210"/>
          <p:cNvSpPr/>
          <p:nvPr/>
        </p:nvSpPr>
        <p:spPr>
          <a:xfrm>
            <a:off x="8511106" y="2702193"/>
            <a:ext cx="1743075" cy="3385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高铭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1AE0AEF-BCA3-BB79-F3BA-1C8B9BA47486}"/>
              </a:ext>
            </a:extLst>
          </p:cNvPr>
          <p:cNvSpPr txBox="1"/>
          <p:nvPr/>
        </p:nvSpPr>
        <p:spPr>
          <a:xfrm>
            <a:off x="1046596" y="20264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02</a:t>
            </a:r>
            <a:endParaRPr lang="zh-CN" altLang="en-US" sz="36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038818-3245-3675-9FB7-9B6172B068BF}"/>
              </a:ext>
            </a:extLst>
          </p:cNvPr>
          <p:cNvSpPr txBox="1"/>
          <p:nvPr/>
        </p:nvSpPr>
        <p:spPr>
          <a:xfrm>
            <a:off x="2666374" y="171862"/>
            <a:ext cx="2802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小组分工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9AF3457-C417-6550-CAA9-9E75A362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73" y="1163936"/>
            <a:ext cx="1427225" cy="142722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A26AF04-E001-7FD9-F2F0-FC8855C54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991" y="1163935"/>
            <a:ext cx="1427225" cy="14272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30378B3-BF15-6655-AB00-1EE057DA2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116" y="1159466"/>
            <a:ext cx="1427225" cy="142722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649B862-9198-F85C-49B8-3A0A1D3F9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613" y="1159466"/>
            <a:ext cx="1427225" cy="1427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4" name="TextBox 13"/>
          <p:cNvSpPr txBox="1"/>
          <p:nvPr/>
        </p:nvSpPr>
        <p:spPr>
          <a:xfrm>
            <a:off x="8108500" y="3532784"/>
            <a:ext cx="1400062" cy="3375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cs typeface="+mn-ea"/>
                <a:sym typeface="+mn-lt"/>
              </a:rPr>
              <a:t>数据存储</a:t>
            </a:r>
            <a:endParaRPr lang="en-US" sz="2000" b="1" dirty="0">
              <a:cs typeface="+mn-ea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8085712" y="3975000"/>
            <a:ext cx="2333999" cy="11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文件存储 </a:t>
            </a:r>
            <a:r>
              <a:rPr lang="en-US" altLang="zh-CN" sz="1600" dirty="0">
                <a:cs typeface="+mn-ea"/>
                <a:sym typeface="+mn-lt"/>
              </a:rPr>
              <a:t>- </a:t>
            </a:r>
            <a:r>
              <a:rPr lang="zh-CN" altLang="en-US" sz="1600" dirty="0">
                <a:cs typeface="+mn-ea"/>
                <a:sym typeface="+mn-lt"/>
              </a:rPr>
              <a:t>由于笔记编辑软件的数据量较小，可以选择使用文件存储来保存用户的笔记数据。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2495266" y="3975000"/>
            <a:ext cx="1400062" cy="3375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cs typeface="+mn-ea"/>
                <a:sym typeface="+mn-lt"/>
              </a:rPr>
              <a:t>用户界面</a:t>
            </a:r>
            <a:endParaRPr lang="en-US" sz="2000" b="1" dirty="0">
              <a:cs typeface="+mn-ea"/>
              <a:sym typeface="+mn-lt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568325" y="4312528"/>
            <a:ext cx="2333999" cy="14518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dirty="0">
                <a:cs typeface="+mn-ea"/>
                <a:sym typeface="+mn-lt"/>
              </a:rPr>
              <a:t>Java Swing - Java Swing</a:t>
            </a:r>
            <a:r>
              <a:rPr lang="zh-CN" altLang="en-US" sz="1600" dirty="0">
                <a:cs typeface="+mn-ea"/>
                <a:sym typeface="+mn-lt"/>
              </a:rPr>
              <a:t>是一个成熟的</a:t>
            </a:r>
            <a:r>
              <a:rPr lang="en-US" altLang="zh-CN" sz="1600" dirty="0">
                <a:cs typeface="+mn-ea"/>
                <a:sym typeface="+mn-lt"/>
              </a:rPr>
              <a:t>GUI</a:t>
            </a:r>
            <a:r>
              <a:rPr lang="zh-CN" altLang="en-US" sz="1600" dirty="0">
                <a:cs typeface="+mn-ea"/>
                <a:sym typeface="+mn-lt"/>
              </a:rPr>
              <a:t>工具包，提供了丰富的组件和布局管理器，可以实现多样化的用户界面设计。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589121" y="1249912"/>
            <a:ext cx="1400062" cy="3375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cs typeface="+mn-ea"/>
                <a:sym typeface="+mn-lt"/>
              </a:rPr>
              <a:t>编程语言</a:t>
            </a:r>
            <a:endParaRPr lang="en-US" sz="2000" b="1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7589121" y="1599510"/>
            <a:ext cx="2333999" cy="14518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dirty="0">
                <a:cs typeface="+mn-ea"/>
                <a:sym typeface="+mn-lt"/>
              </a:rPr>
              <a:t>Java - </a:t>
            </a:r>
            <a:r>
              <a:rPr lang="zh-CN" altLang="en-US" sz="1600" dirty="0">
                <a:cs typeface="+mn-ea"/>
                <a:sym typeface="+mn-lt"/>
              </a:rPr>
              <a:t>作为软件工程专业的学生，</a:t>
            </a:r>
            <a:r>
              <a:rPr lang="en-US" altLang="zh-CN" sz="1600" dirty="0">
                <a:cs typeface="+mn-ea"/>
                <a:sym typeface="+mn-lt"/>
              </a:rPr>
              <a:t>Java</a:t>
            </a:r>
            <a:r>
              <a:rPr lang="zh-CN" altLang="en-US" sz="1600" dirty="0">
                <a:cs typeface="+mn-ea"/>
                <a:sym typeface="+mn-lt"/>
              </a:rPr>
              <a:t>是一种常用且强大的编程语言，具有广泛的应用领域和丰富的开发资源。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11" name="Shape 727"/>
          <p:cNvSpPr/>
          <p:nvPr/>
        </p:nvSpPr>
        <p:spPr>
          <a:xfrm>
            <a:off x="5565255" y="1959191"/>
            <a:ext cx="1658049" cy="165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3"/>
                  <a:pt x="7872" y="5499"/>
                  <a:pt x="10800" y="5499"/>
                </a:cubicBezTo>
                <a:cubicBezTo>
                  <a:pt x="13728" y="5499"/>
                  <a:pt x="16100" y="7873"/>
                  <a:pt x="16100" y="10800"/>
                </a:cubicBezTo>
                <a:cubicBezTo>
                  <a:pt x="16100" y="13728"/>
                  <a:pt x="13728" y="16102"/>
                  <a:pt x="10800" y="16102"/>
                </a:cubicBezTo>
                <a:cubicBezTo>
                  <a:pt x="7872" y="16102"/>
                  <a:pt x="5499" y="13728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4"/>
                  <a:pt x="397" y="12601"/>
                  <a:pt x="881" y="12601"/>
                </a:cubicBezTo>
                <a:lnTo>
                  <a:pt x="1963" y="12601"/>
                </a:lnTo>
                <a:cubicBezTo>
                  <a:pt x="2448" y="12601"/>
                  <a:pt x="2966" y="12979"/>
                  <a:pt x="3113" y="13440"/>
                </a:cubicBezTo>
                <a:lnTo>
                  <a:pt x="3495" y="14370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3"/>
                  <a:pt x="2171" y="17445"/>
                  <a:pt x="2514" y="17788"/>
                </a:cubicBezTo>
                <a:lnTo>
                  <a:pt x="3813" y="19087"/>
                </a:lnTo>
                <a:cubicBezTo>
                  <a:pt x="4155" y="19429"/>
                  <a:pt x="4717" y="19429"/>
                  <a:pt x="5060" y="19087"/>
                </a:cubicBezTo>
                <a:lnTo>
                  <a:pt x="5825" y="18321"/>
                </a:lnTo>
                <a:cubicBezTo>
                  <a:pt x="6167" y="17979"/>
                  <a:pt x="6800" y="17881"/>
                  <a:pt x="7230" y="18105"/>
                </a:cubicBezTo>
                <a:lnTo>
                  <a:pt x="8160" y="18487"/>
                </a:lnTo>
                <a:cubicBezTo>
                  <a:pt x="8622" y="18635"/>
                  <a:pt x="9000" y="19153"/>
                  <a:pt x="9000" y="19638"/>
                </a:cubicBezTo>
                <a:lnTo>
                  <a:pt x="9000" y="20720"/>
                </a:lnTo>
                <a:cubicBezTo>
                  <a:pt x="9000" y="21204"/>
                  <a:pt x="9397" y="21600"/>
                  <a:pt x="9881" y="21600"/>
                </a:cubicBezTo>
                <a:lnTo>
                  <a:pt x="11719" y="21600"/>
                </a:lnTo>
                <a:cubicBezTo>
                  <a:pt x="12203" y="21600"/>
                  <a:pt x="12600" y="21204"/>
                  <a:pt x="12600" y="20720"/>
                </a:cubicBezTo>
                <a:lnTo>
                  <a:pt x="12600" y="19638"/>
                </a:lnTo>
                <a:cubicBezTo>
                  <a:pt x="12600" y="19153"/>
                  <a:pt x="12978" y="18635"/>
                  <a:pt x="13439" y="18487"/>
                </a:cubicBezTo>
                <a:lnTo>
                  <a:pt x="14370" y="18105"/>
                </a:lnTo>
                <a:cubicBezTo>
                  <a:pt x="14801" y="17881"/>
                  <a:pt x="15432" y="17979"/>
                  <a:pt x="15775" y="18321"/>
                </a:cubicBezTo>
                <a:lnTo>
                  <a:pt x="16540" y="19087"/>
                </a:lnTo>
                <a:cubicBezTo>
                  <a:pt x="16883" y="19429"/>
                  <a:pt x="17444" y="19429"/>
                  <a:pt x="17787" y="19087"/>
                </a:cubicBezTo>
                <a:lnTo>
                  <a:pt x="19086" y="17788"/>
                </a:lnTo>
                <a:cubicBezTo>
                  <a:pt x="19429" y="17445"/>
                  <a:pt x="19429" y="16883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0" y="14800"/>
                  <a:pt x="18104" y="14370"/>
                </a:cubicBezTo>
                <a:lnTo>
                  <a:pt x="18487" y="13440"/>
                </a:lnTo>
                <a:cubicBezTo>
                  <a:pt x="18634" y="12979"/>
                  <a:pt x="19152" y="12601"/>
                  <a:pt x="19637" y="12601"/>
                </a:cubicBezTo>
                <a:lnTo>
                  <a:pt x="20718" y="12601"/>
                </a:lnTo>
                <a:cubicBezTo>
                  <a:pt x="21203" y="12601"/>
                  <a:pt x="21600" y="12204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7" y="8160"/>
                </a:cubicBezTo>
                <a:lnTo>
                  <a:pt x="18104" y="7230"/>
                </a:lnTo>
                <a:cubicBezTo>
                  <a:pt x="17880" y="6800"/>
                  <a:pt x="17978" y="6168"/>
                  <a:pt x="18321" y="5824"/>
                </a:cubicBezTo>
                <a:lnTo>
                  <a:pt x="19086" y="5060"/>
                </a:lnTo>
                <a:cubicBezTo>
                  <a:pt x="19429" y="4717"/>
                  <a:pt x="19429" y="4156"/>
                  <a:pt x="19086" y="3813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1" y="3719"/>
                  <a:pt x="14370" y="3495"/>
                </a:cubicBezTo>
                <a:lnTo>
                  <a:pt x="13439" y="3113"/>
                </a:lnTo>
                <a:cubicBezTo>
                  <a:pt x="12978" y="2966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7"/>
                  <a:pt x="12203" y="0"/>
                  <a:pt x="11719" y="0"/>
                </a:cubicBezTo>
                <a:lnTo>
                  <a:pt x="9881" y="0"/>
                </a:lnTo>
                <a:cubicBezTo>
                  <a:pt x="9397" y="0"/>
                  <a:pt x="9000" y="397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6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7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3" y="2514"/>
                </a:cubicBezTo>
                <a:lnTo>
                  <a:pt x="2514" y="3813"/>
                </a:lnTo>
                <a:cubicBezTo>
                  <a:pt x="2171" y="4156"/>
                  <a:pt x="2171" y="4717"/>
                  <a:pt x="2514" y="5060"/>
                </a:cubicBezTo>
                <a:lnTo>
                  <a:pt x="3279" y="5824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0"/>
                </a:lnTo>
                <a:cubicBezTo>
                  <a:pt x="2966" y="8622"/>
                  <a:pt x="2448" y="9000"/>
                  <a:pt x="1963" y="9000"/>
                </a:cubicBezTo>
                <a:lnTo>
                  <a:pt x="881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Shape 736"/>
          <p:cNvSpPr/>
          <p:nvPr/>
        </p:nvSpPr>
        <p:spPr>
          <a:xfrm>
            <a:off x="6202727" y="2643049"/>
            <a:ext cx="383104" cy="291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4" h="21471" extrusionOk="0">
                <a:moveTo>
                  <a:pt x="18032" y="19451"/>
                </a:moveTo>
                <a:cubicBezTo>
                  <a:pt x="17963" y="19995"/>
                  <a:pt x="19395" y="20889"/>
                  <a:pt x="19531" y="19300"/>
                </a:cubicBezTo>
                <a:cubicBezTo>
                  <a:pt x="20147" y="12135"/>
                  <a:pt x="19089" y="10074"/>
                  <a:pt x="19089" y="10074"/>
                </a:cubicBezTo>
                <a:lnTo>
                  <a:pt x="17607" y="11177"/>
                </a:lnTo>
                <a:cubicBezTo>
                  <a:pt x="17607" y="11176"/>
                  <a:pt x="18864" y="12766"/>
                  <a:pt x="18032" y="19451"/>
                </a:cubicBezTo>
                <a:close/>
                <a:moveTo>
                  <a:pt x="20735" y="6972"/>
                </a:moveTo>
                <a:lnTo>
                  <a:pt x="11888" y="386"/>
                </a:lnTo>
                <a:cubicBezTo>
                  <a:pt x="11196" y="-129"/>
                  <a:pt x="10061" y="-129"/>
                  <a:pt x="9368" y="386"/>
                </a:cubicBezTo>
                <a:lnTo>
                  <a:pt x="520" y="6972"/>
                </a:lnTo>
                <a:cubicBezTo>
                  <a:pt x="-173" y="7488"/>
                  <a:pt x="-173" y="8332"/>
                  <a:pt x="520" y="8848"/>
                </a:cubicBezTo>
                <a:lnTo>
                  <a:pt x="9367" y="15434"/>
                </a:lnTo>
                <a:cubicBezTo>
                  <a:pt x="10060" y="15949"/>
                  <a:pt x="11195" y="15949"/>
                  <a:pt x="11887" y="15434"/>
                </a:cubicBezTo>
                <a:lnTo>
                  <a:pt x="17607" y="11176"/>
                </a:lnTo>
                <a:lnTo>
                  <a:pt x="11405" y="9245"/>
                </a:lnTo>
                <a:cubicBezTo>
                  <a:pt x="11166" y="9323"/>
                  <a:pt x="10903" y="9366"/>
                  <a:pt x="10628" y="9366"/>
                </a:cubicBezTo>
                <a:cubicBezTo>
                  <a:pt x="9510" y="9366"/>
                  <a:pt x="8605" y="8652"/>
                  <a:pt x="8605" y="7769"/>
                </a:cubicBezTo>
                <a:cubicBezTo>
                  <a:pt x="8605" y="6883"/>
                  <a:pt x="9511" y="6168"/>
                  <a:pt x="10628" y="6168"/>
                </a:cubicBezTo>
                <a:cubicBezTo>
                  <a:pt x="11495" y="6168"/>
                  <a:pt x="12233" y="6602"/>
                  <a:pt x="12520" y="7205"/>
                </a:cubicBezTo>
                <a:lnTo>
                  <a:pt x="19089" y="10071"/>
                </a:lnTo>
                <a:lnTo>
                  <a:pt x="20735" y="8847"/>
                </a:lnTo>
                <a:cubicBezTo>
                  <a:pt x="21427" y="8332"/>
                  <a:pt x="21427" y="7488"/>
                  <a:pt x="20735" y="6972"/>
                </a:cubicBezTo>
                <a:close/>
                <a:moveTo>
                  <a:pt x="3510" y="13897"/>
                </a:moveTo>
                <a:cubicBezTo>
                  <a:pt x="4003" y="16551"/>
                  <a:pt x="4630" y="17712"/>
                  <a:pt x="6722" y="18928"/>
                </a:cubicBezTo>
                <a:cubicBezTo>
                  <a:pt x="8814" y="20143"/>
                  <a:pt x="9808" y="21471"/>
                  <a:pt x="10628" y="21471"/>
                </a:cubicBezTo>
                <a:cubicBezTo>
                  <a:pt x="11448" y="21471"/>
                  <a:pt x="12379" y="20310"/>
                  <a:pt x="14471" y="19092"/>
                </a:cubicBezTo>
                <a:cubicBezTo>
                  <a:pt x="16563" y="17876"/>
                  <a:pt x="16004" y="17506"/>
                  <a:pt x="16497" y="14852"/>
                </a:cubicBezTo>
                <a:lnTo>
                  <a:pt x="10628" y="18646"/>
                </a:lnTo>
                <a:cubicBezTo>
                  <a:pt x="10628" y="18646"/>
                  <a:pt x="3510" y="13897"/>
                  <a:pt x="3510" y="13897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Shape 726"/>
          <p:cNvSpPr/>
          <p:nvPr/>
        </p:nvSpPr>
        <p:spPr>
          <a:xfrm>
            <a:off x="6478862" y="3519226"/>
            <a:ext cx="1292250" cy="1292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500"/>
                  <a:pt x="10800" y="5500"/>
                </a:cubicBezTo>
                <a:cubicBezTo>
                  <a:pt x="13728" y="5500"/>
                  <a:pt x="16101" y="7872"/>
                  <a:pt x="16101" y="10800"/>
                </a:cubicBezTo>
                <a:cubicBezTo>
                  <a:pt x="16101" y="13728"/>
                  <a:pt x="13728" y="16101"/>
                  <a:pt x="10800" y="16101"/>
                </a:cubicBezTo>
                <a:cubicBezTo>
                  <a:pt x="7872" y="16101"/>
                  <a:pt x="5499" y="13728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4"/>
                  <a:pt x="397" y="12601"/>
                  <a:pt x="882" y="12601"/>
                </a:cubicBezTo>
                <a:lnTo>
                  <a:pt x="1963" y="12601"/>
                </a:lnTo>
                <a:cubicBezTo>
                  <a:pt x="2448" y="12601"/>
                  <a:pt x="2965" y="12978"/>
                  <a:pt x="3113" y="13439"/>
                </a:cubicBezTo>
                <a:lnTo>
                  <a:pt x="3495" y="14371"/>
                </a:lnTo>
                <a:cubicBezTo>
                  <a:pt x="3719" y="14800"/>
                  <a:pt x="3621" y="15433"/>
                  <a:pt x="3279" y="15776"/>
                </a:cubicBezTo>
                <a:lnTo>
                  <a:pt x="2514" y="16541"/>
                </a:lnTo>
                <a:cubicBezTo>
                  <a:pt x="2170" y="16884"/>
                  <a:pt x="2170" y="17444"/>
                  <a:pt x="2514" y="17787"/>
                </a:cubicBezTo>
                <a:lnTo>
                  <a:pt x="3812" y="19087"/>
                </a:lnTo>
                <a:cubicBezTo>
                  <a:pt x="4156" y="19430"/>
                  <a:pt x="4716" y="19430"/>
                  <a:pt x="5059" y="19087"/>
                </a:cubicBezTo>
                <a:lnTo>
                  <a:pt x="5824" y="18321"/>
                </a:lnTo>
                <a:cubicBezTo>
                  <a:pt x="6167" y="17979"/>
                  <a:pt x="6800" y="17882"/>
                  <a:pt x="7230" y="18105"/>
                </a:cubicBezTo>
                <a:lnTo>
                  <a:pt x="8160" y="18487"/>
                </a:lnTo>
                <a:cubicBezTo>
                  <a:pt x="8622" y="18635"/>
                  <a:pt x="9001" y="19152"/>
                  <a:pt x="9001" y="19637"/>
                </a:cubicBezTo>
                <a:lnTo>
                  <a:pt x="9001" y="20718"/>
                </a:lnTo>
                <a:cubicBezTo>
                  <a:pt x="9001" y="21203"/>
                  <a:pt x="9398" y="21600"/>
                  <a:pt x="9882" y="21600"/>
                </a:cubicBezTo>
                <a:lnTo>
                  <a:pt x="11718" y="21600"/>
                </a:lnTo>
                <a:cubicBezTo>
                  <a:pt x="12204" y="21600"/>
                  <a:pt x="12601" y="21203"/>
                  <a:pt x="12601" y="20718"/>
                </a:cubicBezTo>
                <a:lnTo>
                  <a:pt x="12601" y="19637"/>
                </a:lnTo>
                <a:cubicBezTo>
                  <a:pt x="12601" y="19152"/>
                  <a:pt x="12978" y="18635"/>
                  <a:pt x="13440" y="18487"/>
                </a:cubicBezTo>
                <a:lnTo>
                  <a:pt x="14370" y="18105"/>
                </a:lnTo>
                <a:cubicBezTo>
                  <a:pt x="14800" y="17882"/>
                  <a:pt x="15433" y="17979"/>
                  <a:pt x="15775" y="18321"/>
                </a:cubicBezTo>
                <a:lnTo>
                  <a:pt x="16541" y="19087"/>
                </a:lnTo>
                <a:cubicBezTo>
                  <a:pt x="16884" y="19430"/>
                  <a:pt x="17444" y="19430"/>
                  <a:pt x="17788" y="19087"/>
                </a:cubicBezTo>
                <a:lnTo>
                  <a:pt x="19087" y="17787"/>
                </a:lnTo>
                <a:cubicBezTo>
                  <a:pt x="19430" y="17444"/>
                  <a:pt x="19430" y="16884"/>
                  <a:pt x="19087" y="16541"/>
                </a:cubicBezTo>
                <a:lnTo>
                  <a:pt x="18321" y="15776"/>
                </a:lnTo>
                <a:cubicBezTo>
                  <a:pt x="17979" y="15433"/>
                  <a:pt x="17882" y="14801"/>
                  <a:pt x="18105" y="14371"/>
                </a:cubicBezTo>
                <a:lnTo>
                  <a:pt x="18487" y="13439"/>
                </a:lnTo>
                <a:cubicBezTo>
                  <a:pt x="18635" y="12978"/>
                  <a:pt x="19152" y="12601"/>
                  <a:pt x="19637" y="12601"/>
                </a:cubicBezTo>
                <a:lnTo>
                  <a:pt x="20718" y="12601"/>
                </a:lnTo>
                <a:cubicBezTo>
                  <a:pt x="21203" y="12601"/>
                  <a:pt x="21600" y="12204"/>
                  <a:pt x="21600" y="11719"/>
                </a:cubicBezTo>
                <a:lnTo>
                  <a:pt x="21600" y="9882"/>
                </a:lnTo>
                <a:cubicBezTo>
                  <a:pt x="21600" y="9396"/>
                  <a:pt x="21203" y="8999"/>
                  <a:pt x="20718" y="8999"/>
                </a:cubicBezTo>
                <a:lnTo>
                  <a:pt x="19637" y="8999"/>
                </a:lnTo>
                <a:cubicBezTo>
                  <a:pt x="19152" y="8999"/>
                  <a:pt x="18635" y="8623"/>
                  <a:pt x="18487" y="8161"/>
                </a:cubicBezTo>
                <a:lnTo>
                  <a:pt x="18105" y="7229"/>
                </a:lnTo>
                <a:cubicBezTo>
                  <a:pt x="17882" y="6800"/>
                  <a:pt x="17979" y="6167"/>
                  <a:pt x="18321" y="5825"/>
                </a:cubicBezTo>
                <a:lnTo>
                  <a:pt x="19087" y="5060"/>
                </a:lnTo>
                <a:cubicBezTo>
                  <a:pt x="19430" y="4718"/>
                  <a:pt x="19430" y="4156"/>
                  <a:pt x="19087" y="3813"/>
                </a:cubicBezTo>
                <a:lnTo>
                  <a:pt x="17788" y="2514"/>
                </a:lnTo>
                <a:cubicBezTo>
                  <a:pt x="17444" y="2171"/>
                  <a:pt x="16884" y="2171"/>
                  <a:pt x="16541" y="2514"/>
                </a:cubicBezTo>
                <a:lnTo>
                  <a:pt x="15775" y="3279"/>
                </a:lnTo>
                <a:cubicBezTo>
                  <a:pt x="15433" y="3621"/>
                  <a:pt x="14800" y="3718"/>
                  <a:pt x="14370" y="3495"/>
                </a:cubicBezTo>
                <a:lnTo>
                  <a:pt x="13440" y="3114"/>
                </a:lnTo>
                <a:cubicBezTo>
                  <a:pt x="12978" y="2965"/>
                  <a:pt x="12601" y="2448"/>
                  <a:pt x="12601" y="1963"/>
                </a:cubicBezTo>
                <a:lnTo>
                  <a:pt x="12601" y="882"/>
                </a:lnTo>
                <a:cubicBezTo>
                  <a:pt x="12601" y="397"/>
                  <a:pt x="12204" y="0"/>
                  <a:pt x="11718" y="0"/>
                </a:cubicBezTo>
                <a:lnTo>
                  <a:pt x="9882" y="0"/>
                </a:lnTo>
                <a:cubicBezTo>
                  <a:pt x="9398" y="0"/>
                  <a:pt x="9001" y="397"/>
                  <a:pt x="9001" y="882"/>
                </a:cubicBezTo>
                <a:lnTo>
                  <a:pt x="9001" y="1963"/>
                </a:lnTo>
                <a:cubicBezTo>
                  <a:pt x="9001" y="2448"/>
                  <a:pt x="8622" y="2965"/>
                  <a:pt x="8160" y="3114"/>
                </a:cubicBezTo>
                <a:lnTo>
                  <a:pt x="7230" y="3495"/>
                </a:lnTo>
                <a:cubicBezTo>
                  <a:pt x="6800" y="3718"/>
                  <a:pt x="6167" y="3621"/>
                  <a:pt x="5824" y="3279"/>
                </a:cubicBezTo>
                <a:lnTo>
                  <a:pt x="5059" y="2514"/>
                </a:lnTo>
                <a:cubicBezTo>
                  <a:pt x="4716" y="2171"/>
                  <a:pt x="4156" y="2171"/>
                  <a:pt x="3812" y="2514"/>
                </a:cubicBezTo>
                <a:lnTo>
                  <a:pt x="2514" y="3813"/>
                </a:lnTo>
                <a:cubicBezTo>
                  <a:pt x="2170" y="4156"/>
                  <a:pt x="2170" y="4718"/>
                  <a:pt x="2514" y="5060"/>
                </a:cubicBezTo>
                <a:lnTo>
                  <a:pt x="3279" y="5825"/>
                </a:lnTo>
                <a:cubicBezTo>
                  <a:pt x="3621" y="6167"/>
                  <a:pt x="3719" y="6800"/>
                  <a:pt x="3495" y="7229"/>
                </a:cubicBezTo>
                <a:lnTo>
                  <a:pt x="3113" y="8161"/>
                </a:lnTo>
                <a:cubicBezTo>
                  <a:pt x="2965" y="8623"/>
                  <a:pt x="2448" y="8999"/>
                  <a:pt x="1963" y="8999"/>
                </a:cubicBezTo>
                <a:lnTo>
                  <a:pt x="882" y="8999"/>
                </a:lnTo>
                <a:cubicBezTo>
                  <a:pt x="397" y="8999"/>
                  <a:pt x="0" y="9396"/>
                  <a:pt x="0" y="9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Shape 739"/>
          <p:cNvSpPr/>
          <p:nvPr/>
        </p:nvSpPr>
        <p:spPr>
          <a:xfrm>
            <a:off x="7049269" y="4021376"/>
            <a:ext cx="151453" cy="291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13265" y="19105"/>
                </a:moveTo>
                <a:lnTo>
                  <a:pt x="13265" y="21214"/>
                </a:lnTo>
                <a:cubicBezTo>
                  <a:pt x="13265" y="21431"/>
                  <a:pt x="12941" y="21600"/>
                  <a:pt x="12525" y="21600"/>
                </a:cubicBezTo>
                <a:lnTo>
                  <a:pt x="9407" y="21600"/>
                </a:lnTo>
                <a:cubicBezTo>
                  <a:pt x="9014" y="21600"/>
                  <a:pt x="8667" y="21431"/>
                  <a:pt x="8667" y="21214"/>
                </a:cubicBezTo>
                <a:lnTo>
                  <a:pt x="8667" y="19105"/>
                </a:lnTo>
                <a:cubicBezTo>
                  <a:pt x="3262" y="18707"/>
                  <a:pt x="305" y="17020"/>
                  <a:pt x="189" y="16947"/>
                </a:cubicBezTo>
                <a:cubicBezTo>
                  <a:pt x="-42" y="16803"/>
                  <a:pt x="-65" y="16598"/>
                  <a:pt x="143" y="16453"/>
                </a:cubicBezTo>
                <a:lnTo>
                  <a:pt x="2522" y="14826"/>
                </a:lnTo>
                <a:cubicBezTo>
                  <a:pt x="2638" y="14742"/>
                  <a:pt x="2846" y="14693"/>
                  <a:pt x="3054" y="14681"/>
                </a:cubicBezTo>
                <a:cubicBezTo>
                  <a:pt x="3262" y="14669"/>
                  <a:pt x="3470" y="14705"/>
                  <a:pt x="3608" y="14790"/>
                </a:cubicBezTo>
                <a:cubicBezTo>
                  <a:pt x="3654" y="14802"/>
                  <a:pt x="6889" y="16417"/>
                  <a:pt x="10978" y="16417"/>
                </a:cubicBezTo>
                <a:cubicBezTo>
                  <a:pt x="13242" y="16417"/>
                  <a:pt x="15690" y="15790"/>
                  <a:pt x="15690" y="14428"/>
                </a:cubicBezTo>
                <a:cubicBezTo>
                  <a:pt x="15690" y="13271"/>
                  <a:pt x="12964" y="12704"/>
                  <a:pt x="9846" y="12054"/>
                </a:cubicBezTo>
                <a:cubicBezTo>
                  <a:pt x="5687" y="11198"/>
                  <a:pt x="513" y="10113"/>
                  <a:pt x="513" y="7087"/>
                </a:cubicBezTo>
                <a:cubicBezTo>
                  <a:pt x="513" y="4870"/>
                  <a:pt x="3839" y="3037"/>
                  <a:pt x="8667" y="2555"/>
                </a:cubicBezTo>
                <a:lnTo>
                  <a:pt x="8667" y="386"/>
                </a:lnTo>
                <a:cubicBezTo>
                  <a:pt x="8667" y="169"/>
                  <a:pt x="9014" y="0"/>
                  <a:pt x="9407" y="0"/>
                </a:cubicBezTo>
                <a:lnTo>
                  <a:pt x="12525" y="0"/>
                </a:lnTo>
                <a:cubicBezTo>
                  <a:pt x="12941" y="0"/>
                  <a:pt x="13265" y="169"/>
                  <a:pt x="13265" y="386"/>
                </a:cubicBezTo>
                <a:lnTo>
                  <a:pt x="13265" y="2507"/>
                </a:lnTo>
                <a:cubicBezTo>
                  <a:pt x="17954" y="2784"/>
                  <a:pt x="20449" y="4110"/>
                  <a:pt x="20542" y="4158"/>
                </a:cubicBezTo>
                <a:cubicBezTo>
                  <a:pt x="20773" y="4291"/>
                  <a:pt x="20819" y="4472"/>
                  <a:pt x="20657" y="4617"/>
                </a:cubicBezTo>
                <a:lnTo>
                  <a:pt x="18786" y="6376"/>
                </a:lnTo>
                <a:cubicBezTo>
                  <a:pt x="18670" y="6485"/>
                  <a:pt x="18486" y="6557"/>
                  <a:pt x="18255" y="6569"/>
                </a:cubicBezTo>
                <a:cubicBezTo>
                  <a:pt x="18024" y="6593"/>
                  <a:pt x="17816" y="6557"/>
                  <a:pt x="17631" y="6485"/>
                </a:cubicBezTo>
                <a:cubicBezTo>
                  <a:pt x="17608" y="6473"/>
                  <a:pt x="14812" y="5183"/>
                  <a:pt x="11347" y="5183"/>
                </a:cubicBezTo>
                <a:cubicBezTo>
                  <a:pt x="8413" y="5183"/>
                  <a:pt x="6380" y="5942"/>
                  <a:pt x="6380" y="7039"/>
                </a:cubicBezTo>
                <a:cubicBezTo>
                  <a:pt x="6380" y="8317"/>
                  <a:pt x="9199" y="8883"/>
                  <a:pt x="12479" y="9546"/>
                </a:cubicBezTo>
                <a:cubicBezTo>
                  <a:pt x="16730" y="10402"/>
                  <a:pt x="21535" y="11379"/>
                  <a:pt x="21535" y="14283"/>
                </a:cubicBezTo>
                <a:cubicBezTo>
                  <a:pt x="21535" y="16742"/>
                  <a:pt x="18162" y="18683"/>
                  <a:pt x="13265" y="19105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Shape 728"/>
          <p:cNvSpPr/>
          <p:nvPr/>
        </p:nvSpPr>
        <p:spPr>
          <a:xfrm>
            <a:off x="4406372" y="3582859"/>
            <a:ext cx="2072490" cy="2072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Shape 742"/>
          <p:cNvSpPr/>
          <p:nvPr/>
        </p:nvSpPr>
        <p:spPr>
          <a:xfrm>
            <a:off x="5228311" y="4472860"/>
            <a:ext cx="436723" cy="291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19710"/>
                </a:moveTo>
                <a:cubicBezTo>
                  <a:pt x="11880" y="19558"/>
                  <a:pt x="11801" y="19440"/>
                  <a:pt x="11700" y="19440"/>
                </a:cubicBezTo>
                <a:lnTo>
                  <a:pt x="9900" y="19440"/>
                </a:lnTo>
                <a:cubicBezTo>
                  <a:pt x="9799" y="19440"/>
                  <a:pt x="9720" y="19558"/>
                  <a:pt x="9720" y="19710"/>
                </a:cubicBezTo>
                <a:cubicBezTo>
                  <a:pt x="9720" y="19862"/>
                  <a:pt x="9799" y="19980"/>
                  <a:pt x="9900" y="19980"/>
                </a:cubicBezTo>
                <a:lnTo>
                  <a:pt x="11700" y="19980"/>
                </a:lnTo>
                <a:cubicBezTo>
                  <a:pt x="11801" y="19980"/>
                  <a:pt x="11880" y="19862"/>
                  <a:pt x="11880" y="19710"/>
                </a:cubicBezTo>
                <a:close/>
                <a:moveTo>
                  <a:pt x="4320" y="14580"/>
                </a:moveTo>
                <a:cubicBezTo>
                  <a:pt x="4320" y="14867"/>
                  <a:pt x="4489" y="15120"/>
                  <a:pt x="4680" y="15120"/>
                </a:cubicBezTo>
                <a:lnTo>
                  <a:pt x="16920" y="15120"/>
                </a:lnTo>
                <a:cubicBezTo>
                  <a:pt x="17111" y="15120"/>
                  <a:pt x="17280" y="14867"/>
                  <a:pt x="17280" y="14580"/>
                </a:cubicBezTo>
                <a:lnTo>
                  <a:pt x="17280" y="2700"/>
                </a:lnTo>
                <a:cubicBezTo>
                  <a:pt x="17280" y="2413"/>
                  <a:pt x="17111" y="2160"/>
                  <a:pt x="16920" y="2160"/>
                </a:cubicBezTo>
                <a:lnTo>
                  <a:pt x="4680" y="2160"/>
                </a:lnTo>
                <a:cubicBezTo>
                  <a:pt x="4489" y="2160"/>
                  <a:pt x="4320" y="2413"/>
                  <a:pt x="4320" y="2700"/>
                </a:cubicBezTo>
                <a:cubicBezTo>
                  <a:pt x="4320" y="2700"/>
                  <a:pt x="4320" y="14580"/>
                  <a:pt x="4320" y="14580"/>
                </a:cubicBezTo>
                <a:close/>
                <a:moveTo>
                  <a:pt x="2880" y="14580"/>
                </a:moveTo>
                <a:lnTo>
                  <a:pt x="2880" y="2700"/>
                </a:lnTo>
                <a:cubicBezTo>
                  <a:pt x="2880" y="1215"/>
                  <a:pt x="3690" y="0"/>
                  <a:pt x="4680" y="0"/>
                </a:cubicBezTo>
                <a:lnTo>
                  <a:pt x="16920" y="0"/>
                </a:lnTo>
                <a:cubicBezTo>
                  <a:pt x="17910" y="0"/>
                  <a:pt x="18720" y="1215"/>
                  <a:pt x="18720" y="2700"/>
                </a:cubicBezTo>
                <a:lnTo>
                  <a:pt x="18720" y="14580"/>
                </a:lnTo>
                <a:cubicBezTo>
                  <a:pt x="18720" y="16065"/>
                  <a:pt x="17910" y="17280"/>
                  <a:pt x="16920" y="17280"/>
                </a:cubicBezTo>
                <a:lnTo>
                  <a:pt x="4680" y="17280"/>
                </a:lnTo>
                <a:cubicBezTo>
                  <a:pt x="3690" y="17280"/>
                  <a:pt x="2880" y="16065"/>
                  <a:pt x="2880" y="14580"/>
                </a:cubicBezTo>
                <a:close/>
                <a:moveTo>
                  <a:pt x="21600" y="18360"/>
                </a:moveTo>
                <a:lnTo>
                  <a:pt x="21600" y="19980"/>
                </a:lnTo>
                <a:cubicBezTo>
                  <a:pt x="21600" y="20874"/>
                  <a:pt x="20790" y="21600"/>
                  <a:pt x="19800" y="21600"/>
                </a:cubicBezTo>
                <a:lnTo>
                  <a:pt x="1800" y="21600"/>
                </a:lnTo>
                <a:cubicBezTo>
                  <a:pt x="810" y="21600"/>
                  <a:pt x="0" y="20874"/>
                  <a:pt x="0" y="19980"/>
                </a:cubicBezTo>
                <a:lnTo>
                  <a:pt x="0" y="18360"/>
                </a:lnTo>
                <a:lnTo>
                  <a:pt x="1800" y="18360"/>
                </a:lnTo>
                <a:lnTo>
                  <a:pt x="19800" y="18360"/>
                </a:lnTo>
                <a:cubicBezTo>
                  <a:pt x="19800" y="18360"/>
                  <a:pt x="21600" y="18360"/>
                  <a:pt x="21600" y="18360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7ACE06-451B-98B3-B9C9-083826240592}"/>
              </a:ext>
            </a:extLst>
          </p:cNvPr>
          <p:cNvSpPr txBox="1"/>
          <p:nvPr/>
        </p:nvSpPr>
        <p:spPr>
          <a:xfrm>
            <a:off x="963931" y="41427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A6341-732E-72C9-7EB9-EDCDC5AE9C27}"/>
              </a:ext>
            </a:extLst>
          </p:cNvPr>
          <p:cNvSpPr txBox="1"/>
          <p:nvPr/>
        </p:nvSpPr>
        <p:spPr>
          <a:xfrm>
            <a:off x="2707632" y="360643"/>
            <a:ext cx="36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项目技术选型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E26661-D18F-9583-BEA0-4FBB759C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77" y="1249912"/>
            <a:ext cx="3708910" cy="2190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3F953A-9C5C-208C-5D32-BF64400D8C76}"/>
              </a:ext>
            </a:extLst>
          </p:cNvPr>
          <p:cNvSpPr txBox="1"/>
          <p:nvPr/>
        </p:nvSpPr>
        <p:spPr>
          <a:xfrm>
            <a:off x="968531" y="26959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AD0392-0C74-084E-C304-8DF64ECF536E}"/>
              </a:ext>
            </a:extLst>
          </p:cNvPr>
          <p:cNvSpPr txBox="1"/>
          <p:nvPr/>
        </p:nvSpPr>
        <p:spPr>
          <a:xfrm>
            <a:off x="2712232" y="215972"/>
            <a:ext cx="5138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</a:defRPr>
            </a:lvl1pPr>
          </a:lstStyle>
          <a:p>
            <a:pPr algn="l"/>
            <a:r>
              <a:rPr lang="zh-CN" altLang="en-US" dirty="0">
                <a:latin typeface="+mn-lt"/>
                <a:ea typeface="+mn-ea"/>
                <a:sym typeface="+mn-lt"/>
              </a:rPr>
              <a:t>项目整体架构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A5ED77-D659-FDC1-DE47-01B3D1119918}"/>
              </a:ext>
            </a:extLst>
          </p:cNvPr>
          <p:cNvSpPr/>
          <p:nvPr/>
        </p:nvSpPr>
        <p:spPr>
          <a:xfrm>
            <a:off x="4676775" y="3929420"/>
            <a:ext cx="2368550" cy="622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105E953-79A1-37E0-22D9-840495FF68EA}"/>
              </a:ext>
            </a:extLst>
          </p:cNvPr>
          <p:cNvSpPr/>
          <p:nvPr/>
        </p:nvSpPr>
        <p:spPr>
          <a:xfrm>
            <a:off x="2273300" y="2528575"/>
            <a:ext cx="25654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MyTextArea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E244B2-802F-F6B5-8CEA-B42BC627F221}"/>
              </a:ext>
            </a:extLst>
          </p:cNvPr>
          <p:cNvSpPr/>
          <p:nvPr/>
        </p:nvSpPr>
        <p:spPr>
          <a:xfrm>
            <a:off x="7035800" y="2540000"/>
            <a:ext cx="25654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F72FB0-5AF4-64AF-0666-B7774469C9C7}"/>
              </a:ext>
            </a:extLst>
          </p:cNvPr>
          <p:cNvSpPr/>
          <p:nvPr/>
        </p:nvSpPr>
        <p:spPr>
          <a:xfrm>
            <a:off x="4838700" y="1320800"/>
            <a:ext cx="2044700" cy="679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InsertContainer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1F344B38-77CF-60CC-8D9E-6A4783785549}"/>
              </a:ext>
            </a:extLst>
          </p:cNvPr>
          <p:cNvSpPr/>
          <p:nvPr/>
        </p:nvSpPr>
        <p:spPr>
          <a:xfrm rot="19184694">
            <a:off x="3810000" y="1949450"/>
            <a:ext cx="1073150" cy="304800"/>
          </a:xfrm>
          <a:prstGeom prst="rightArrow">
            <a:avLst>
              <a:gd name="adj1" fmla="val 35185"/>
              <a:gd name="adj2" fmla="val 759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9199999"/>
              </a:camera>
              <a:lightRig rig="threePt" dir="t"/>
            </a:scene3d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继承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FF3D282-27C0-5B39-E208-9081DB989099}"/>
              </a:ext>
            </a:extLst>
          </p:cNvPr>
          <p:cNvSpPr/>
          <p:nvPr/>
        </p:nvSpPr>
        <p:spPr>
          <a:xfrm rot="13222716">
            <a:off x="6902449" y="1927292"/>
            <a:ext cx="1073150" cy="304800"/>
          </a:xfrm>
          <a:prstGeom prst="rightArrow">
            <a:avLst>
              <a:gd name="adj1" fmla="val 35185"/>
              <a:gd name="adj2" fmla="val 759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500001"/>
              </a:camera>
              <a:lightRig rig="threePt" dir="t"/>
            </a:scene3d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继承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76D3EF6-6AB8-A951-DECC-EC2B9D03336B}"/>
              </a:ext>
            </a:extLst>
          </p:cNvPr>
          <p:cNvCxnSpPr>
            <a:cxnSpLocks/>
          </p:cNvCxnSpPr>
          <p:nvPr/>
        </p:nvCxnSpPr>
        <p:spPr>
          <a:xfrm flipH="1" flipV="1">
            <a:off x="3838594" y="2900156"/>
            <a:ext cx="1000106" cy="956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DD0B729-8AC7-6F1A-95BF-208293B0A684}"/>
              </a:ext>
            </a:extLst>
          </p:cNvPr>
          <p:cNvSpPr txBox="1"/>
          <p:nvPr/>
        </p:nvSpPr>
        <p:spPr>
          <a:xfrm>
            <a:off x="7035800" y="3158721"/>
            <a:ext cx="7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关联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C3BF8C1-2589-B4B8-8174-C4C411F577D2}"/>
              </a:ext>
            </a:extLst>
          </p:cNvPr>
          <p:cNvSpPr txBox="1"/>
          <p:nvPr/>
        </p:nvSpPr>
        <p:spPr>
          <a:xfrm>
            <a:off x="4498975" y="3282902"/>
            <a:ext cx="7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关联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57BFC96-43EA-D58E-A5A1-F8E5CDDA6D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035800" y="2844800"/>
            <a:ext cx="1282700" cy="1084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0BA3D4E-ABDA-58C6-35BC-AE3CBFED37CC}"/>
              </a:ext>
            </a:extLst>
          </p:cNvPr>
          <p:cNvSpPr/>
          <p:nvPr/>
        </p:nvSpPr>
        <p:spPr>
          <a:xfrm>
            <a:off x="8318500" y="4146462"/>
            <a:ext cx="25654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MenuMethod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ADBE72F-6725-2845-310F-A8D4BB0C3F72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045325" y="4298862"/>
            <a:ext cx="1273175" cy="31925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CF0E81A-2E95-9FA9-D166-DFE5D40CD165}"/>
              </a:ext>
            </a:extLst>
          </p:cNvPr>
          <p:cNvSpPr txBox="1"/>
          <p:nvPr/>
        </p:nvSpPr>
        <p:spPr>
          <a:xfrm>
            <a:off x="7439024" y="4046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EA4450-4CD7-399F-EEE6-870A56A22046}"/>
              </a:ext>
            </a:extLst>
          </p:cNvPr>
          <p:cNvCxnSpPr>
            <a:cxnSpLocks/>
          </p:cNvCxnSpPr>
          <p:nvPr/>
        </p:nvCxnSpPr>
        <p:spPr>
          <a:xfrm flipH="1" flipV="1">
            <a:off x="3527352" y="4305964"/>
            <a:ext cx="1221527" cy="2482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D1FD05-38C1-D6D3-A17C-8E46F01267C1}"/>
              </a:ext>
            </a:extLst>
          </p:cNvPr>
          <p:cNvSpPr txBox="1"/>
          <p:nvPr/>
        </p:nvSpPr>
        <p:spPr>
          <a:xfrm>
            <a:off x="3763215" y="400091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1951670-FACF-836C-0153-2EB57FB18383}"/>
              </a:ext>
            </a:extLst>
          </p:cNvPr>
          <p:cNvSpPr/>
          <p:nvPr/>
        </p:nvSpPr>
        <p:spPr>
          <a:xfrm>
            <a:off x="1284654" y="4091109"/>
            <a:ext cx="2239898" cy="2794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DD7A8C5-F250-3669-7422-D62D5155CB74}"/>
              </a:ext>
            </a:extLst>
          </p:cNvPr>
          <p:cNvSpPr/>
          <p:nvPr/>
        </p:nvSpPr>
        <p:spPr>
          <a:xfrm>
            <a:off x="7247504" y="5445578"/>
            <a:ext cx="25654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B4491FC-DD21-9F81-FE79-75894EAD9713}"/>
              </a:ext>
            </a:extLst>
          </p:cNvPr>
          <p:cNvSpPr/>
          <p:nvPr/>
        </p:nvSpPr>
        <p:spPr>
          <a:xfrm>
            <a:off x="1982712" y="5323181"/>
            <a:ext cx="25654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FontSetter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5B25392-42BE-E502-8D0D-324F4AAFF807}"/>
              </a:ext>
            </a:extLst>
          </p:cNvPr>
          <p:cNvSpPr txBox="1"/>
          <p:nvPr/>
        </p:nvSpPr>
        <p:spPr>
          <a:xfrm>
            <a:off x="6909794" y="4584748"/>
            <a:ext cx="7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关联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EAED95-0938-D0AF-0DE5-FA16F54F87F7}"/>
              </a:ext>
            </a:extLst>
          </p:cNvPr>
          <p:cNvSpPr txBox="1"/>
          <p:nvPr/>
        </p:nvSpPr>
        <p:spPr>
          <a:xfrm>
            <a:off x="4049567" y="4750220"/>
            <a:ext cx="7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关联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C2C7E1B-D38F-DFE7-5935-ADDF505A24D5}"/>
              </a:ext>
            </a:extLst>
          </p:cNvPr>
          <p:cNvCxnSpPr>
            <a:cxnSpLocks/>
          </p:cNvCxnSpPr>
          <p:nvPr/>
        </p:nvCxnSpPr>
        <p:spPr>
          <a:xfrm flipH="1">
            <a:off x="4346575" y="4584748"/>
            <a:ext cx="702451" cy="73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3782D84-5E0B-F613-2133-3FA68A650903}"/>
              </a:ext>
            </a:extLst>
          </p:cNvPr>
          <p:cNvCxnSpPr>
            <a:cxnSpLocks/>
          </p:cNvCxnSpPr>
          <p:nvPr/>
        </p:nvCxnSpPr>
        <p:spPr>
          <a:xfrm>
            <a:off x="6552474" y="4548245"/>
            <a:ext cx="1094671" cy="927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cxnSp>
        <p:nvCxnSpPr>
          <p:cNvPr id="4" name="直接连接符 3"/>
          <p:cNvCxnSpPr>
            <a:stCxn id="15" idx="6"/>
            <a:endCxn id="17" idx="1"/>
          </p:cNvCxnSpPr>
          <p:nvPr/>
        </p:nvCxnSpPr>
        <p:spPr>
          <a:xfrm>
            <a:off x="2283688" y="1818174"/>
            <a:ext cx="1577475" cy="1626183"/>
          </a:xfrm>
          <a:prstGeom prst="line">
            <a:avLst/>
          </a:prstGeom>
          <a:noFill/>
          <a:ln w="6350"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>
            <a:stCxn id="13" idx="5"/>
            <a:endCxn id="16" idx="2"/>
          </p:cNvCxnSpPr>
          <p:nvPr/>
        </p:nvCxnSpPr>
        <p:spPr>
          <a:xfrm>
            <a:off x="1336032" y="4010770"/>
            <a:ext cx="424860" cy="289346"/>
          </a:xfrm>
          <a:prstGeom prst="lin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>
            <a:stCxn id="15" idx="6"/>
            <a:endCxn id="14" idx="2"/>
          </p:cNvCxnSpPr>
          <p:nvPr/>
        </p:nvCxnSpPr>
        <p:spPr>
          <a:xfrm>
            <a:off x="2283688" y="1818174"/>
            <a:ext cx="1063528" cy="246743"/>
          </a:xfrm>
          <a:prstGeom prst="line">
            <a:avLst/>
          </a:prstGeom>
          <a:noFill/>
          <a:ln w="6350"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/>
          <p:cNvCxnSpPr>
            <a:endCxn id="15" idx="3"/>
          </p:cNvCxnSpPr>
          <p:nvPr/>
        </p:nvCxnSpPr>
        <p:spPr>
          <a:xfrm flipV="1">
            <a:off x="1319504" y="2068143"/>
            <a:ext cx="360706" cy="1065992"/>
          </a:xfrm>
          <a:prstGeom prst="line">
            <a:avLst/>
          </a:prstGeom>
          <a:noFill/>
          <a:ln w="6350"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连接符 8"/>
          <p:cNvCxnSpPr>
            <a:stCxn id="17" idx="0"/>
            <a:endCxn id="14" idx="4"/>
          </p:cNvCxnSpPr>
          <p:nvPr/>
        </p:nvCxnSpPr>
        <p:spPr>
          <a:xfrm flipH="1" flipV="1">
            <a:off x="4092808" y="2810509"/>
            <a:ext cx="203200" cy="453729"/>
          </a:xfrm>
          <a:prstGeom prst="line">
            <a:avLst/>
          </a:prstGeom>
          <a:noFill/>
          <a:ln w="6350"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stCxn id="16" idx="6"/>
            <a:endCxn id="17" idx="2"/>
          </p:cNvCxnSpPr>
          <p:nvPr/>
        </p:nvCxnSpPr>
        <p:spPr>
          <a:xfrm flipV="1">
            <a:off x="2787620" y="3879202"/>
            <a:ext cx="893424" cy="420914"/>
          </a:xfrm>
          <a:prstGeom prst="line">
            <a:avLst/>
          </a:prstGeom>
          <a:noFill/>
          <a:ln w="6350"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>
            <a:stCxn id="15" idx="4"/>
            <a:endCxn id="16" idx="0"/>
          </p:cNvCxnSpPr>
          <p:nvPr/>
        </p:nvCxnSpPr>
        <p:spPr>
          <a:xfrm>
            <a:off x="1930179" y="2171683"/>
            <a:ext cx="344077" cy="1615069"/>
          </a:xfrm>
          <a:prstGeom prst="line">
            <a:avLst/>
          </a:prstGeom>
          <a:noFill/>
          <a:ln w="6350"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>
            <a:stCxn id="13" idx="7"/>
            <a:endCxn id="14" idx="2"/>
          </p:cNvCxnSpPr>
          <p:nvPr/>
        </p:nvCxnSpPr>
        <p:spPr>
          <a:xfrm flipV="1">
            <a:off x="1336032" y="2064917"/>
            <a:ext cx="2011184" cy="1131175"/>
          </a:xfrm>
          <a:prstGeom prst="line">
            <a:avLst/>
          </a:prstGeom>
          <a:noFill/>
          <a:ln w="6350"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椭圆 12"/>
          <p:cNvSpPr/>
          <p:nvPr/>
        </p:nvSpPr>
        <p:spPr>
          <a:xfrm>
            <a:off x="352629" y="3027367"/>
            <a:ext cx="1152128" cy="115212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47216" y="1319325"/>
            <a:ext cx="1491184" cy="1491184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76670" y="1464665"/>
            <a:ext cx="707018" cy="70701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60892" y="3786752"/>
            <a:ext cx="1026728" cy="102672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81044" y="3264238"/>
            <a:ext cx="1229928" cy="122992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3751218" y="3744197"/>
            <a:ext cx="1089580" cy="2704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编辑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3548018" y="1929912"/>
            <a:ext cx="1089580" cy="2704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插入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383903" y="3468426"/>
            <a:ext cx="1089580" cy="2704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保存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1729466" y="4165111"/>
            <a:ext cx="1089580" cy="2704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登录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8328" y="2199592"/>
            <a:ext cx="3870600" cy="14455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cs typeface="+mn-ea"/>
                <a:sym typeface="+mn-lt"/>
              </a:rPr>
              <a:t>主文本背景设置，文本框和图片的插入和编辑，字体和颜色设置，本地文件保存和打开，登录操作，查找和替换，全局的撤销重做功能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6747756" y="1399648"/>
            <a:ext cx="2548644" cy="540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cs typeface="+mn-ea"/>
                <a:sym typeface="+mn-lt"/>
              </a:rPr>
              <a:t>主要功能介绍</a:t>
            </a:r>
            <a:endParaRPr lang="en-US" sz="3200" b="1" dirty="0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08856" y="1669658"/>
            <a:ext cx="242647" cy="297033"/>
            <a:chOff x="1852735" y="2526068"/>
            <a:chExt cx="242647" cy="297033"/>
          </a:xfrm>
          <a:solidFill>
            <a:schemeClr val="bg1"/>
          </a:solidFill>
        </p:grpSpPr>
        <p:sp>
          <p:nvSpPr>
            <p:cNvPr id="27" name="Freeform 294"/>
            <p:cNvSpPr/>
            <p:nvPr/>
          </p:nvSpPr>
          <p:spPr bwMode="auto">
            <a:xfrm>
              <a:off x="1852735" y="2580454"/>
              <a:ext cx="242647" cy="242647"/>
            </a:xfrm>
            <a:custGeom>
              <a:avLst/>
              <a:gdLst>
                <a:gd name="T0" fmla="*/ 30 w 49"/>
                <a:gd name="T1" fmla="*/ 0 h 49"/>
                <a:gd name="T2" fmla="*/ 30 w 49"/>
                <a:gd name="T3" fmla="*/ 7 h 49"/>
                <a:gd name="T4" fmla="*/ 42 w 49"/>
                <a:gd name="T5" fmla="*/ 24 h 49"/>
                <a:gd name="T6" fmla="*/ 24 w 49"/>
                <a:gd name="T7" fmla="*/ 42 h 49"/>
                <a:gd name="T8" fmla="*/ 6 w 49"/>
                <a:gd name="T9" fmla="*/ 24 h 49"/>
                <a:gd name="T10" fmla="*/ 19 w 49"/>
                <a:gd name="T11" fmla="*/ 7 h 49"/>
                <a:gd name="T12" fmla="*/ 19 w 49"/>
                <a:gd name="T13" fmla="*/ 0 h 49"/>
                <a:gd name="T14" fmla="*/ 0 w 49"/>
                <a:gd name="T15" fmla="*/ 24 h 49"/>
                <a:gd name="T16" fmla="*/ 24 w 49"/>
                <a:gd name="T17" fmla="*/ 49 h 49"/>
                <a:gd name="T18" fmla="*/ 49 w 49"/>
                <a:gd name="T19" fmla="*/ 24 h 49"/>
                <a:gd name="T20" fmla="*/ 30 w 49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49">
                  <a:moveTo>
                    <a:pt x="30" y="0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7" y="10"/>
                    <a:pt x="42" y="16"/>
                    <a:pt x="42" y="24"/>
                  </a:cubicBezTo>
                  <a:cubicBezTo>
                    <a:pt x="42" y="34"/>
                    <a:pt x="3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ubicBezTo>
                    <a:pt x="6" y="16"/>
                    <a:pt x="12" y="10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3"/>
                    <a:pt x="0" y="13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3"/>
                    <a:pt x="40" y="3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295"/>
            <p:cNvSpPr/>
            <p:nvPr/>
          </p:nvSpPr>
          <p:spPr bwMode="auto">
            <a:xfrm>
              <a:off x="1951049" y="2526068"/>
              <a:ext cx="43928" cy="142241"/>
            </a:xfrm>
            <a:custGeom>
              <a:avLst/>
              <a:gdLst>
                <a:gd name="T0" fmla="*/ 7 w 9"/>
                <a:gd name="T1" fmla="*/ 0 h 29"/>
                <a:gd name="T2" fmla="*/ 2 w 9"/>
                <a:gd name="T3" fmla="*/ 0 h 29"/>
                <a:gd name="T4" fmla="*/ 0 w 9"/>
                <a:gd name="T5" fmla="*/ 2 h 29"/>
                <a:gd name="T6" fmla="*/ 0 w 9"/>
                <a:gd name="T7" fmla="*/ 11 h 29"/>
                <a:gd name="T8" fmla="*/ 0 w 9"/>
                <a:gd name="T9" fmla="*/ 17 h 29"/>
                <a:gd name="T10" fmla="*/ 0 w 9"/>
                <a:gd name="T11" fmla="*/ 26 h 29"/>
                <a:gd name="T12" fmla="*/ 2 w 9"/>
                <a:gd name="T13" fmla="*/ 29 h 29"/>
                <a:gd name="T14" fmla="*/ 7 w 9"/>
                <a:gd name="T15" fmla="*/ 29 h 29"/>
                <a:gd name="T16" fmla="*/ 9 w 9"/>
                <a:gd name="T17" fmla="*/ 26 h 29"/>
                <a:gd name="T18" fmla="*/ 9 w 9"/>
                <a:gd name="T19" fmla="*/ 17 h 29"/>
                <a:gd name="T20" fmla="*/ 9 w 9"/>
                <a:gd name="T21" fmla="*/ 11 h 29"/>
                <a:gd name="T22" fmla="*/ 9 w 9"/>
                <a:gd name="T23" fmla="*/ 2 h 29"/>
                <a:gd name="T24" fmla="*/ 7 w 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29">
                  <a:moveTo>
                    <a:pt x="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9"/>
                    <a:pt x="9" y="28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4296027-8078-00E7-3775-B58EBF46D90C}"/>
              </a:ext>
            </a:extLst>
          </p:cNvPr>
          <p:cNvSpPr txBox="1"/>
          <p:nvPr/>
        </p:nvSpPr>
        <p:spPr>
          <a:xfrm>
            <a:off x="968531" y="26959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86F053-B418-3941-21D0-96B5F0AD5E02}"/>
              </a:ext>
            </a:extLst>
          </p:cNvPr>
          <p:cNvSpPr txBox="1"/>
          <p:nvPr/>
        </p:nvSpPr>
        <p:spPr>
          <a:xfrm>
            <a:off x="2712232" y="215972"/>
            <a:ext cx="5138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</a:defRPr>
            </a:lvl1pPr>
          </a:lstStyle>
          <a:p>
            <a:pPr algn="l"/>
            <a:r>
              <a:rPr lang="zh-CN" altLang="en-US" dirty="0">
                <a:latin typeface="+mn-lt"/>
                <a:ea typeface="+mn-ea"/>
                <a:sym typeface="+mn-lt"/>
              </a:rPr>
              <a:t>主要功能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817233" y="1797657"/>
            <a:ext cx="2518173" cy="3700417"/>
            <a:chOff x="4845953" y="2104404"/>
            <a:chExt cx="2518173" cy="3700417"/>
          </a:xfrm>
          <a:solidFill>
            <a:srgbClr val="5DA7B6"/>
          </a:solidFill>
        </p:grpSpPr>
        <p:sp>
          <p:nvSpPr>
            <p:cNvPr id="5" name="Freeform 6"/>
            <p:cNvSpPr/>
            <p:nvPr/>
          </p:nvSpPr>
          <p:spPr bwMode="auto">
            <a:xfrm flipH="1">
              <a:off x="5759567" y="5533226"/>
              <a:ext cx="670400" cy="144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" name="Freeform 263"/>
            <p:cNvSpPr/>
            <p:nvPr/>
          </p:nvSpPr>
          <p:spPr>
            <a:xfrm flipH="1">
              <a:off x="5583851" y="5205282"/>
              <a:ext cx="1021829" cy="297882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" name="Freeform 264"/>
            <p:cNvSpPr/>
            <p:nvPr/>
          </p:nvSpPr>
          <p:spPr>
            <a:xfrm flipH="1">
              <a:off x="5866854" y="5707514"/>
              <a:ext cx="455825" cy="9730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6012766" y="4629720"/>
              <a:ext cx="133350" cy="394097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6050866" y="4559473"/>
              <a:ext cx="104775" cy="121444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6038960" y="4603526"/>
              <a:ext cx="114300" cy="110729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6030626" y="5009529"/>
              <a:ext cx="34529" cy="5715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6150879" y="4628529"/>
              <a:ext cx="132160" cy="394097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6187788" y="4555901"/>
              <a:ext cx="104775" cy="121444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6177072" y="4602335"/>
              <a:ext cx="114300" cy="109538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6168738" y="5005957"/>
              <a:ext cx="34529" cy="5715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6271133" y="4630910"/>
              <a:ext cx="30956" cy="20002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grpSp>
          <p:nvGrpSpPr>
            <p:cNvPr id="18" name="Group 274"/>
            <p:cNvGrpSpPr/>
            <p:nvPr/>
          </p:nvGrpSpPr>
          <p:grpSpPr>
            <a:xfrm>
              <a:off x="5344826" y="4568998"/>
              <a:ext cx="613172" cy="465535"/>
              <a:chOff x="7170738" y="4168775"/>
              <a:chExt cx="817563" cy="620713"/>
            </a:xfrm>
            <a:grpFill/>
          </p:grpSpPr>
          <p:sp>
            <p:nvSpPr>
              <p:cNvPr id="10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0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0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0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0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0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4845953" y="2949747"/>
              <a:ext cx="358379" cy="377429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7133145" y="2861641"/>
              <a:ext cx="105966" cy="10596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7171244" y="2940222"/>
              <a:ext cx="166688" cy="347663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7024798" y="2940222"/>
              <a:ext cx="178594" cy="3429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7180770" y="2823542"/>
              <a:ext cx="19050" cy="59531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6328282" y="2567557"/>
              <a:ext cx="169069" cy="4572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6183026" y="2711622"/>
              <a:ext cx="458391" cy="167879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6217554" y="2608039"/>
              <a:ext cx="389335" cy="373856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217554" y="2608039"/>
              <a:ext cx="389335" cy="373856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6378289" y="2760439"/>
              <a:ext cx="70247" cy="70247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6917642" y="2437779"/>
              <a:ext cx="192881" cy="365522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6821201" y="2436589"/>
              <a:ext cx="48816" cy="35599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5240051" y="4229670"/>
              <a:ext cx="421481" cy="308372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grpSp>
          <p:nvGrpSpPr>
            <p:cNvPr id="33" name="Group 288"/>
            <p:cNvGrpSpPr/>
            <p:nvPr/>
          </p:nvGrpSpPr>
          <p:grpSpPr>
            <a:xfrm>
              <a:off x="6424723" y="4538041"/>
              <a:ext cx="381001" cy="490538"/>
              <a:chOff x="8610600" y="4127500"/>
              <a:chExt cx="508001" cy="654050"/>
            </a:xfrm>
            <a:grpFill/>
          </p:grpSpPr>
          <p:sp>
            <p:nvSpPr>
              <p:cNvPr id="93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4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5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6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7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8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9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00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sp>
          <p:nvSpPr>
            <p:cNvPr id="34" name="Freeform 41"/>
            <p:cNvSpPr>
              <a:spLocks noEditPoints="1"/>
            </p:cNvSpPr>
            <p:nvPr/>
          </p:nvSpPr>
          <p:spPr bwMode="auto">
            <a:xfrm>
              <a:off x="6740239" y="4042741"/>
              <a:ext cx="321469" cy="292894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5" name="Freeform 42"/>
            <p:cNvSpPr/>
            <p:nvPr/>
          </p:nvSpPr>
          <p:spPr bwMode="auto">
            <a:xfrm>
              <a:off x="6823583" y="4313013"/>
              <a:ext cx="69056" cy="148829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6" name="Freeform 43"/>
            <p:cNvSpPr/>
            <p:nvPr/>
          </p:nvSpPr>
          <p:spPr bwMode="auto">
            <a:xfrm>
              <a:off x="6795008" y="4358257"/>
              <a:ext cx="97631" cy="201216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7" name="Freeform 44"/>
            <p:cNvSpPr/>
            <p:nvPr/>
          </p:nvSpPr>
          <p:spPr bwMode="auto">
            <a:xfrm>
              <a:off x="5903229" y="2104404"/>
              <a:ext cx="392906" cy="359569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8" name="Freeform 45"/>
            <p:cNvSpPr>
              <a:spLocks noEditPoints="1"/>
            </p:cNvSpPr>
            <p:nvPr/>
          </p:nvSpPr>
          <p:spPr bwMode="auto">
            <a:xfrm>
              <a:off x="5786548" y="4099891"/>
              <a:ext cx="478631" cy="396479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9" name="Freeform 46"/>
            <p:cNvSpPr>
              <a:spLocks noEditPoints="1"/>
            </p:cNvSpPr>
            <p:nvPr/>
          </p:nvSpPr>
          <p:spPr bwMode="auto">
            <a:xfrm>
              <a:off x="6633082" y="3310508"/>
              <a:ext cx="614363" cy="716756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0" name="Freeform 47"/>
            <p:cNvSpPr>
              <a:spLocks noEditPoints="1"/>
            </p:cNvSpPr>
            <p:nvPr/>
          </p:nvSpPr>
          <p:spPr bwMode="auto">
            <a:xfrm>
              <a:off x="7098616" y="3520057"/>
              <a:ext cx="265510" cy="521494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1" name="Freeform 48"/>
            <p:cNvSpPr>
              <a:spLocks noEditPoints="1"/>
            </p:cNvSpPr>
            <p:nvPr/>
          </p:nvSpPr>
          <p:spPr bwMode="auto">
            <a:xfrm>
              <a:off x="6172310" y="3586732"/>
              <a:ext cx="434579" cy="434579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2" name="Freeform 49"/>
            <p:cNvSpPr/>
            <p:nvPr/>
          </p:nvSpPr>
          <p:spPr bwMode="auto">
            <a:xfrm>
              <a:off x="6252082" y="3724845"/>
              <a:ext cx="216694" cy="1143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grpSp>
          <p:nvGrpSpPr>
            <p:cNvPr id="43" name="Group 298"/>
            <p:cNvGrpSpPr/>
            <p:nvPr/>
          </p:nvGrpSpPr>
          <p:grpSpPr>
            <a:xfrm>
              <a:off x="6346141" y="4146326"/>
              <a:ext cx="340519" cy="323850"/>
              <a:chOff x="8505825" y="3605213"/>
              <a:chExt cx="454025" cy="431800"/>
            </a:xfrm>
            <a:grpFill/>
          </p:grpSpPr>
          <p:sp>
            <p:nvSpPr>
              <p:cNvPr id="91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92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sp>
          <p:nvSpPr>
            <p:cNvPr id="44" name="Freeform 52"/>
            <p:cNvSpPr/>
            <p:nvPr/>
          </p:nvSpPr>
          <p:spPr bwMode="auto">
            <a:xfrm>
              <a:off x="5296010" y="2218703"/>
              <a:ext cx="509588" cy="41433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5" name="Freeform 53"/>
            <p:cNvSpPr/>
            <p:nvPr/>
          </p:nvSpPr>
          <p:spPr bwMode="auto">
            <a:xfrm>
              <a:off x="5682964" y="2196083"/>
              <a:ext cx="140494" cy="192881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6" name="Freeform 54"/>
            <p:cNvSpPr/>
            <p:nvPr/>
          </p:nvSpPr>
          <p:spPr bwMode="auto">
            <a:xfrm>
              <a:off x="5362685" y="2328241"/>
              <a:ext cx="385763" cy="252413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7" name="Freeform 55"/>
            <p:cNvSpPr>
              <a:spLocks noEditPoints="1"/>
            </p:cNvSpPr>
            <p:nvPr/>
          </p:nvSpPr>
          <p:spPr bwMode="auto">
            <a:xfrm>
              <a:off x="5048360" y="2549697"/>
              <a:ext cx="222647" cy="39052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8" name="Freeform 56"/>
            <p:cNvSpPr>
              <a:spLocks noEditPoints="1"/>
            </p:cNvSpPr>
            <p:nvPr/>
          </p:nvSpPr>
          <p:spPr bwMode="auto">
            <a:xfrm>
              <a:off x="4845954" y="3367657"/>
              <a:ext cx="416719" cy="453629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9" name="Freeform 57"/>
            <p:cNvSpPr>
              <a:spLocks noEditPoints="1"/>
            </p:cNvSpPr>
            <p:nvPr/>
          </p:nvSpPr>
          <p:spPr bwMode="auto">
            <a:xfrm>
              <a:off x="6383051" y="2194891"/>
              <a:ext cx="396479" cy="38933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0" name="Freeform 58"/>
            <p:cNvSpPr>
              <a:spLocks noEditPoints="1"/>
            </p:cNvSpPr>
            <p:nvPr/>
          </p:nvSpPr>
          <p:spPr bwMode="auto">
            <a:xfrm>
              <a:off x="4982495" y="3819109"/>
              <a:ext cx="385763" cy="39052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6479492" y="3448619"/>
              <a:ext cx="470297" cy="238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2" name="Rectangle 60"/>
            <p:cNvSpPr>
              <a:spLocks noChangeArrowheads="1"/>
            </p:cNvSpPr>
            <p:nvPr/>
          </p:nvSpPr>
          <p:spPr bwMode="auto">
            <a:xfrm>
              <a:off x="6498542" y="3400994"/>
              <a:ext cx="432197" cy="238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3" name="Rectangle 61"/>
            <p:cNvSpPr>
              <a:spLocks noChangeArrowheads="1"/>
            </p:cNvSpPr>
            <p:nvPr/>
          </p:nvSpPr>
          <p:spPr bwMode="auto">
            <a:xfrm>
              <a:off x="6668801" y="3352178"/>
              <a:ext cx="91679" cy="238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4" name="Rectangle 62"/>
            <p:cNvSpPr>
              <a:spLocks noChangeArrowheads="1"/>
            </p:cNvSpPr>
            <p:nvPr/>
          </p:nvSpPr>
          <p:spPr bwMode="auto">
            <a:xfrm>
              <a:off x="6685470" y="3177157"/>
              <a:ext cx="58341" cy="1905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6668801" y="3167632"/>
              <a:ext cx="91679" cy="238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6" name="Rectangle 64"/>
            <p:cNvSpPr>
              <a:spLocks noChangeArrowheads="1"/>
            </p:cNvSpPr>
            <p:nvPr/>
          </p:nvSpPr>
          <p:spPr bwMode="auto">
            <a:xfrm>
              <a:off x="6808104" y="3352178"/>
              <a:ext cx="89297" cy="238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7" name="Rectangle 65"/>
            <p:cNvSpPr>
              <a:spLocks noChangeArrowheads="1"/>
            </p:cNvSpPr>
            <p:nvPr/>
          </p:nvSpPr>
          <p:spPr bwMode="auto">
            <a:xfrm>
              <a:off x="6823582" y="3177157"/>
              <a:ext cx="57150" cy="1905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8" name="Rectangle 66"/>
            <p:cNvSpPr>
              <a:spLocks noChangeArrowheads="1"/>
            </p:cNvSpPr>
            <p:nvPr/>
          </p:nvSpPr>
          <p:spPr bwMode="auto">
            <a:xfrm>
              <a:off x="6808104" y="3167632"/>
              <a:ext cx="89297" cy="238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9" name="Rectangle 67"/>
            <p:cNvSpPr>
              <a:spLocks noChangeArrowheads="1"/>
            </p:cNvSpPr>
            <p:nvPr/>
          </p:nvSpPr>
          <p:spPr bwMode="auto">
            <a:xfrm>
              <a:off x="6531878" y="3352178"/>
              <a:ext cx="91679" cy="238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0" name="Rectangle 68"/>
            <p:cNvSpPr>
              <a:spLocks noChangeArrowheads="1"/>
            </p:cNvSpPr>
            <p:nvPr/>
          </p:nvSpPr>
          <p:spPr bwMode="auto">
            <a:xfrm>
              <a:off x="6547358" y="3177157"/>
              <a:ext cx="59531" cy="19050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1" name="Rectangle 69"/>
            <p:cNvSpPr>
              <a:spLocks noChangeArrowheads="1"/>
            </p:cNvSpPr>
            <p:nvPr/>
          </p:nvSpPr>
          <p:spPr bwMode="auto">
            <a:xfrm>
              <a:off x="6531878" y="3167632"/>
              <a:ext cx="91679" cy="238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6498542" y="3115244"/>
              <a:ext cx="432197" cy="238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3" name="Freeform 71"/>
            <p:cNvSpPr/>
            <p:nvPr/>
          </p:nvSpPr>
          <p:spPr bwMode="auto">
            <a:xfrm>
              <a:off x="6498542" y="2977132"/>
              <a:ext cx="432197" cy="138113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4" name="Freeform 72"/>
            <p:cNvSpPr>
              <a:spLocks noEditPoints="1"/>
            </p:cNvSpPr>
            <p:nvPr/>
          </p:nvSpPr>
          <p:spPr bwMode="auto">
            <a:xfrm>
              <a:off x="5310297" y="3102147"/>
              <a:ext cx="600075" cy="391716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5" name="Freeform 73"/>
            <p:cNvSpPr>
              <a:spLocks noEditPoints="1"/>
            </p:cNvSpPr>
            <p:nvPr/>
          </p:nvSpPr>
          <p:spPr bwMode="auto">
            <a:xfrm>
              <a:off x="6634273" y="3531964"/>
              <a:ext cx="140494" cy="245269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6" name="Freeform 74"/>
            <p:cNvSpPr>
              <a:spLocks noEditPoints="1"/>
            </p:cNvSpPr>
            <p:nvPr/>
          </p:nvSpPr>
          <p:spPr bwMode="auto">
            <a:xfrm>
              <a:off x="5407928" y="2691383"/>
              <a:ext cx="282179" cy="345281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>
              <a:off x="5950854" y="3054522"/>
              <a:ext cx="427435" cy="42862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5524610" y="3606973"/>
              <a:ext cx="482204" cy="365522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9" name="Freeform 77"/>
            <p:cNvSpPr/>
            <p:nvPr/>
          </p:nvSpPr>
          <p:spPr bwMode="auto">
            <a:xfrm>
              <a:off x="5735351" y="3071191"/>
              <a:ext cx="160735" cy="120254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0" name="Freeform 78"/>
            <p:cNvSpPr/>
            <p:nvPr/>
          </p:nvSpPr>
          <p:spPr bwMode="auto">
            <a:xfrm>
              <a:off x="5806788" y="3040235"/>
              <a:ext cx="44054" cy="54769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1" name="Freeform 79"/>
            <p:cNvSpPr>
              <a:spLocks noEditPoints="1"/>
            </p:cNvSpPr>
            <p:nvPr/>
          </p:nvSpPr>
          <p:spPr bwMode="auto">
            <a:xfrm>
              <a:off x="5556757" y="4042741"/>
              <a:ext cx="169069" cy="234554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6855729" y="2840210"/>
              <a:ext cx="211931" cy="232172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3" name="Freeform 81"/>
            <p:cNvSpPr>
              <a:spLocks noEditPoints="1"/>
            </p:cNvSpPr>
            <p:nvPr/>
          </p:nvSpPr>
          <p:spPr bwMode="auto">
            <a:xfrm>
              <a:off x="5796072" y="2528267"/>
              <a:ext cx="320279" cy="460772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4" name="Freeform 82"/>
            <p:cNvSpPr>
              <a:spLocks noEditPoints="1"/>
            </p:cNvSpPr>
            <p:nvPr/>
          </p:nvSpPr>
          <p:spPr bwMode="auto">
            <a:xfrm>
              <a:off x="5681773" y="2462782"/>
              <a:ext cx="184547" cy="163116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5" name="Freeform 83"/>
            <p:cNvSpPr/>
            <p:nvPr/>
          </p:nvSpPr>
          <p:spPr bwMode="auto">
            <a:xfrm>
              <a:off x="5629385" y="2560414"/>
              <a:ext cx="80963" cy="51197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6" name="Freeform 84"/>
            <p:cNvSpPr/>
            <p:nvPr/>
          </p:nvSpPr>
          <p:spPr bwMode="auto">
            <a:xfrm>
              <a:off x="5578188" y="2567557"/>
              <a:ext cx="109538" cy="6667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7" name="Freeform 85"/>
            <p:cNvSpPr>
              <a:spLocks noEditPoints="1"/>
            </p:cNvSpPr>
            <p:nvPr/>
          </p:nvSpPr>
          <p:spPr bwMode="auto">
            <a:xfrm>
              <a:off x="5515085" y="3436713"/>
              <a:ext cx="334566" cy="119063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8" name="Freeform 86"/>
            <p:cNvSpPr/>
            <p:nvPr/>
          </p:nvSpPr>
          <p:spPr bwMode="auto">
            <a:xfrm>
              <a:off x="6900973" y="3743895"/>
              <a:ext cx="184547" cy="236935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9" name="Freeform 87"/>
            <p:cNvSpPr/>
            <p:nvPr/>
          </p:nvSpPr>
          <p:spPr bwMode="auto">
            <a:xfrm>
              <a:off x="7005748" y="3735560"/>
              <a:ext cx="89297" cy="61913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0" name="Freeform 88"/>
            <p:cNvSpPr/>
            <p:nvPr/>
          </p:nvSpPr>
          <p:spPr bwMode="auto">
            <a:xfrm>
              <a:off x="6936691" y="3784376"/>
              <a:ext cx="122635" cy="170260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1" name="Freeform 89"/>
            <p:cNvSpPr>
              <a:spLocks noEditPoints="1"/>
            </p:cNvSpPr>
            <p:nvPr/>
          </p:nvSpPr>
          <p:spPr bwMode="auto">
            <a:xfrm>
              <a:off x="6650941" y="2815207"/>
              <a:ext cx="166688" cy="121444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2" name="Freeform 90"/>
            <p:cNvSpPr/>
            <p:nvPr/>
          </p:nvSpPr>
          <p:spPr bwMode="auto">
            <a:xfrm>
              <a:off x="5261483" y="3610545"/>
              <a:ext cx="154781" cy="20002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3" name="Freeform 91"/>
            <p:cNvSpPr/>
            <p:nvPr/>
          </p:nvSpPr>
          <p:spPr bwMode="auto">
            <a:xfrm>
              <a:off x="5251957" y="3603401"/>
              <a:ext cx="76200" cy="52388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4" name="Freeform 92"/>
            <p:cNvSpPr/>
            <p:nvPr/>
          </p:nvSpPr>
          <p:spPr bwMode="auto">
            <a:xfrm>
              <a:off x="5282913" y="3646263"/>
              <a:ext cx="104775" cy="144066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5" name="Freeform 93"/>
            <p:cNvSpPr>
              <a:spLocks noEditPoints="1"/>
            </p:cNvSpPr>
            <p:nvPr/>
          </p:nvSpPr>
          <p:spPr bwMode="auto">
            <a:xfrm>
              <a:off x="6281848" y="4848795"/>
              <a:ext cx="164306" cy="179785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6" name="Freeform 94"/>
            <p:cNvSpPr/>
            <p:nvPr/>
          </p:nvSpPr>
          <p:spPr bwMode="auto">
            <a:xfrm>
              <a:off x="6083013" y="3664123"/>
              <a:ext cx="47625" cy="45244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7" name="Freeform 95"/>
            <p:cNvSpPr/>
            <p:nvPr/>
          </p:nvSpPr>
          <p:spPr bwMode="auto">
            <a:xfrm>
              <a:off x="6072297" y="3527201"/>
              <a:ext cx="44054" cy="147638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8" name="Freeform 96"/>
            <p:cNvSpPr/>
            <p:nvPr/>
          </p:nvSpPr>
          <p:spPr bwMode="auto">
            <a:xfrm>
              <a:off x="6103254" y="3551014"/>
              <a:ext cx="95250" cy="127397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9" name="Freeform 97"/>
            <p:cNvSpPr/>
            <p:nvPr/>
          </p:nvSpPr>
          <p:spPr bwMode="auto">
            <a:xfrm>
              <a:off x="6094920" y="3698651"/>
              <a:ext cx="11906" cy="23813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90" name="Freeform 98"/>
            <p:cNvSpPr>
              <a:spLocks noEditPoints="1"/>
            </p:cNvSpPr>
            <p:nvPr/>
          </p:nvSpPr>
          <p:spPr bwMode="auto">
            <a:xfrm>
              <a:off x="6056820" y="2492547"/>
              <a:ext cx="165497" cy="177404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107" name="TextBox 13"/>
          <p:cNvSpPr txBox="1"/>
          <p:nvPr/>
        </p:nvSpPr>
        <p:spPr>
          <a:xfrm>
            <a:off x="2012243" y="2328855"/>
            <a:ext cx="2333999" cy="6444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设置账号密码，将不同用户的笔记文件保存到数据库中，方便便捷且保护了隐私性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108" name="Content Placeholder 2"/>
          <p:cNvSpPr txBox="1"/>
          <p:nvPr/>
        </p:nvSpPr>
        <p:spPr>
          <a:xfrm>
            <a:off x="2032652" y="1751390"/>
            <a:ext cx="633600" cy="518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9" name="TextBox 13"/>
          <p:cNvSpPr txBox="1"/>
          <p:nvPr/>
        </p:nvSpPr>
        <p:spPr>
          <a:xfrm>
            <a:off x="2521980" y="1964732"/>
            <a:ext cx="152587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个性化文件储存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110" name="TextBox 13"/>
          <p:cNvSpPr txBox="1"/>
          <p:nvPr/>
        </p:nvSpPr>
        <p:spPr>
          <a:xfrm>
            <a:off x="7827344" y="2287826"/>
            <a:ext cx="2333999" cy="6456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支持将笔记数据进行云端同步和本地备份，确保数据的安全性和可靠性。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111" name="Content Placeholder 2"/>
          <p:cNvSpPr txBox="1"/>
          <p:nvPr/>
        </p:nvSpPr>
        <p:spPr>
          <a:xfrm>
            <a:off x="7726142" y="1766447"/>
            <a:ext cx="633600" cy="518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id-ID" sz="32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en-US" sz="32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2" name="TextBox 13"/>
          <p:cNvSpPr txBox="1"/>
          <p:nvPr/>
        </p:nvSpPr>
        <p:spPr>
          <a:xfrm>
            <a:off x="8359742" y="1920864"/>
            <a:ext cx="1587316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数据同步和备份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113" name="TextBox 13"/>
          <p:cNvSpPr txBox="1"/>
          <p:nvPr/>
        </p:nvSpPr>
        <p:spPr>
          <a:xfrm>
            <a:off x="7841612" y="3583089"/>
            <a:ext cx="2333999" cy="6456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用户可以根据个人喜好自定义软件的界面风格、主题和布局，提供更加个性化的使用体验。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114" name="Content Placeholder 2"/>
          <p:cNvSpPr txBox="1"/>
          <p:nvPr/>
        </p:nvSpPr>
        <p:spPr>
          <a:xfrm>
            <a:off x="7746424" y="3028865"/>
            <a:ext cx="633600" cy="518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id-ID" sz="32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en-US" sz="32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5" name="TextBox 13"/>
          <p:cNvSpPr txBox="1"/>
          <p:nvPr/>
        </p:nvSpPr>
        <p:spPr>
          <a:xfrm>
            <a:off x="8425545" y="3224252"/>
            <a:ext cx="1400062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自定义界面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116" name="TextBox 13"/>
          <p:cNvSpPr txBox="1"/>
          <p:nvPr/>
        </p:nvSpPr>
        <p:spPr>
          <a:xfrm>
            <a:off x="2046772" y="3595508"/>
            <a:ext cx="2333999" cy="6456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提供强大的搜索和过滤功能，用户可以根据关键词、标签或时间等条件快速找到所需的笔记。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117" name="Content Placeholder 2"/>
          <p:cNvSpPr txBox="1"/>
          <p:nvPr/>
        </p:nvSpPr>
        <p:spPr>
          <a:xfrm>
            <a:off x="2126252" y="2993758"/>
            <a:ext cx="633600" cy="518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defPPr>
              <a:defRPr lang="zh-CN"/>
            </a:defPPr>
            <a:lvl1pPr indent="0" algn="r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bg1">
                    <a:lumMod val="6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50">
                <a:solidFill>
                  <a:schemeClr val="bg1">
                    <a:lumMod val="6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02 </a:t>
            </a:r>
          </a:p>
        </p:txBody>
      </p:sp>
      <p:sp>
        <p:nvSpPr>
          <p:cNvPr id="118" name="TextBox 13"/>
          <p:cNvSpPr txBox="1"/>
          <p:nvPr/>
        </p:nvSpPr>
        <p:spPr>
          <a:xfrm>
            <a:off x="2484175" y="3189096"/>
            <a:ext cx="160148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笔记搜索和过滤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119" name="TextBox 13"/>
          <p:cNvSpPr txBox="1"/>
          <p:nvPr/>
        </p:nvSpPr>
        <p:spPr>
          <a:xfrm>
            <a:off x="7848261" y="4902302"/>
            <a:ext cx="2333999" cy="4228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支持将文字内容和图片插入相结合，便于用户的使用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120" name="Content Placeholder 2"/>
          <p:cNvSpPr txBox="1">
            <a:spLocks noChangeAspect="1"/>
          </p:cNvSpPr>
          <p:nvPr/>
        </p:nvSpPr>
        <p:spPr>
          <a:xfrm>
            <a:off x="7733779" y="4387267"/>
            <a:ext cx="634201" cy="5185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id-ID" sz="32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en-US" sz="32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1" name="TextBox 13"/>
          <p:cNvSpPr txBox="1"/>
          <p:nvPr/>
        </p:nvSpPr>
        <p:spPr>
          <a:xfrm>
            <a:off x="8319961" y="4542048"/>
            <a:ext cx="172876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图片与文本相结合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122" name="Content Placeholder 2"/>
          <p:cNvSpPr txBox="1">
            <a:spLocks noChangeAspect="1"/>
          </p:cNvSpPr>
          <p:nvPr/>
        </p:nvSpPr>
        <p:spPr>
          <a:xfrm>
            <a:off x="2134034" y="4352044"/>
            <a:ext cx="633600" cy="518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id-ID" sz="32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en-US" sz="32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3" name="TextBox 13"/>
          <p:cNvSpPr txBox="1"/>
          <p:nvPr/>
        </p:nvSpPr>
        <p:spPr>
          <a:xfrm>
            <a:off x="2013939" y="4926802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支持将笔记导出为特定的文件，方便用户进行分享和备份。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124" name="TextBox 13"/>
          <p:cNvSpPr txBox="1"/>
          <p:nvPr/>
        </p:nvSpPr>
        <p:spPr>
          <a:xfrm>
            <a:off x="2321951" y="4524188"/>
            <a:ext cx="1400062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导出和分享</a:t>
            </a:r>
            <a:endParaRPr lang="en-US" sz="1600" b="1" dirty="0">
              <a:cs typeface="+mn-ea"/>
              <a:sym typeface="+mn-lt"/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B7189C-5436-A3F6-3103-4AADDF324684}"/>
              </a:ext>
            </a:extLst>
          </p:cNvPr>
          <p:cNvSpPr txBox="1"/>
          <p:nvPr/>
        </p:nvSpPr>
        <p:spPr>
          <a:xfrm>
            <a:off x="968531" y="26959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06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9DD7003-019D-4FDF-D0FE-15CF03928169}"/>
              </a:ext>
            </a:extLst>
          </p:cNvPr>
          <p:cNvSpPr txBox="1"/>
          <p:nvPr/>
        </p:nvSpPr>
        <p:spPr>
          <a:xfrm>
            <a:off x="2712232" y="215972"/>
            <a:ext cx="5138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</a:defRPr>
            </a:lvl1pPr>
          </a:lstStyle>
          <a:p>
            <a:pPr algn="l"/>
            <a:r>
              <a:rPr lang="zh-CN" altLang="en-US" dirty="0">
                <a:latin typeface="+mn-lt"/>
                <a:ea typeface="+mn-ea"/>
                <a:sym typeface="+mn-lt"/>
              </a:rPr>
              <a:t>特色功能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038842" y="2639392"/>
            <a:ext cx="411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07 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56505" y="3510723"/>
            <a:ext cx="4463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具体功能详细展示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295775" y="3377758"/>
            <a:ext cx="3600450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4" name="Freeform 9"/>
          <p:cNvSpPr/>
          <p:nvPr/>
        </p:nvSpPr>
        <p:spPr bwMode="auto">
          <a:xfrm>
            <a:off x="4323900" y="1117601"/>
            <a:ext cx="2744841" cy="6444322"/>
          </a:xfrm>
          <a:custGeom>
            <a:avLst/>
            <a:gdLst>
              <a:gd name="T0" fmla="*/ 893 w 953"/>
              <a:gd name="T1" fmla="*/ 559 h 2016"/>
              <a:gd name="T2" fmla="*/ 686 w 953"/>
              <a:gd name="T3" fmla="*/ 783 h 2016"/>
              <a:gd name="T4" fmla="*/ 692 w 953"/>
              <a:gd name="T5" fmla="*/ 579 h 2016"/>
              <a:gd name="T6" fmla="*/ 518 w 953"/>
              <a:gd name="T7" fmla="*/ 953 h 2016"/>
              <a:gd name="T8" fmla="*/ 507 w 953"/>
              <a:gd name="T9" fmla="*/ 896 h 2016"/>
              <a:gd name="T10" fmla="*/ 434 w 953"/>
              <a:gd name="T11" fmla="*/ 471 h 2016"/>
              <a:gd name="T12" fmla="*/ 473 w 953"/>
              <a:gd name="T13" fmla="*/ 333 h 2016"/>
              <a:gd name="T14" fmla="*/ 676 w 953"/>
              <a:gd name="T15" fmla="*/ 120 h 2016"/>
              <a:gd name="T16" fmla="*/ 646 w 953"/>
              <a:gd name="T17" fmla="*/ 79 h 2016"/>
              <a:gd name="T18" fmla="*/ 443 w 953"/>
              <a:gd name="T19" fmla="*/ 256 h 2016"/>
              <a:gd name="T20" fmla="*/ 461 w 953"/>
              <a:gd name="T21" fmla="*/ 4 h 2016"/>
              <a:gd name="T22" fmla="*/ 399 w 953"/>
              <a:gd name="T23" fmla="*/ 129 h 2016"/>
              <a:gd name="T24" fmla="*/ 325 w 953"/>
              <a:gd name="T25" fmla="*/ 0 h 2016"/>
              <a:gd name="T26" fmla="*/ 361 w 953"/>
              <a:gd name="T27" fmla="*/ 192 h 2016"/>
              <a:gd name="T28" fmla="*/ 331 w 953"/>
              <a:gd name="T29" fmla="*/ 425 h 2016"/>
              <a:gd name="T30" fmla="*/ 330 w 953"/>
              <a:gd name="T31" fmla="*/ 563 h 2016"/>
              <a:gd name="T32" fmla="*/ 177 w 953"/>
              <a:gd name="T33" fmla="*/ 440 h 2016"/>
              <a:gd name="T34" fmla="*/ 171 w 953"/>
              <a:gd name="T35" fmla="*/ 287 h 2016"/>
              <a:gd name="T36" fmla="*/ 108 w 953"/>
              <a:gd name="T37" fmla="*/ 361 h 2016"/>
              <a:gd name="T38" fmla="*/ 44 w 953"/>
              <a:gd name="T39" fmla="*/ 166 h 2016"/>
              <a:gd name="T40" fmla="*/ 129 w 953"/>
              <a:gd name="T41" fmla="*/ 517 h 2016"/>
              <a:gd name="T42" fmla="*/ 0 w 953"/>
              <a:gd name="T43" fmla="*/ 523 h 2016"/>
              <a:gd name="T44" fmla="*/ 216 w 953"/>
              <a:gd name="T45" fmla="*/ 618 h 2016"/>
              <a:gd name="T46" fmla="*/ 342 w 953"/>
              <a:gd name="T47" fmla="*/ 1116 h 2016"/>
              <a:gd name="T48" fmla="*/ 242 w 953"/>
              <a:gd name="T49" fmla="*/ 1004 h 2016"/>
              <a:gd name="T50" fmla="*/ 191 w 953"/>
              <a:gd name="T51" fmla="*/ 1024 h 2016"/>
              <a:gd name="T52" fmla="*/ 105 w 953"/>
              <a:gd name="T53" fmla="*/ 989 h 2016"/>
              <a:gd name="T54" fmla="*/ 307 w 953"/>
              <a:gd name="T55" fmla="*/ 1259 h 2016"/>
              <a:gd name="T56" fmla="*/ 293 w 953"/>
              <a:gd name="T57" fmla="*/ 1654 h 2016"/>
              <a:gd name="T58" fmla="*/ 99 w 953"/>
              <a:gd name="T59" fmla="*/ 1753 h 2016"/>
              <a:gd name="T60" fmla="*/ 235 w 953"/>
              <a:gd name="T61" fmla="*/ 1789 h 2016"/>
              <a:gd name="T62" fmla="*/ 281 w 953"/>
              <a:gd name="T63" fmla="*/ 1799 h 2016"/>
              <a:gd name="T64" fmla="*/ 113 w 953"/>
              <a:gd name="T65" fmla="*/ 1838 h 2016"/>
              <a:gd name="T66" fmla="*/ 256 w 953"/>
              <a:gd name="T67" fmla="*/ 1844 h 2016"/>
              <a:gd name="T68" fmla="*/ 115 w 953"/>
              <a:gd name="T69" fmla="*/ 1927 h 2016"/>
              <a:gd name="T70" fmla="*/ 240 w 953"/>
              <a:gd name="T71" fmla="*/ 1893 h 2016"/>
              <a:gd name="T72" fmla="*/ 223 w 953"/>
              <a:gd name="T73" fmla="*/ 2015 h 2016"/>
              <a:gd name="T74" fmla="*/ 249 w 953"/>
              <a:gd name="T75" fmla="*/ 1943 h 2016"/>
              <a:gd name="T76" fmla="*/ 381 w 953"/>
              <a:gd name="T77" fmla="*/ 1759 h 2016"/>
              <a:gd name="T78" fmla="*/ 388 w 953"/>
              <a:gd name="T79" fmla="*/ 1743 h 2016"/>
              <a:gd name="T80" fmla="*/ 404 w 953"/>
              <a:gd name="T81" fmla="*/ 1860 h 2016"/>
              <a:gd name="T82" fmla="*/ 327 w 953"/>
              <a:gd name="T83" fmla="*/ 1990 h 2016"/>
              <a:gd name="T84" fmla="*/ 423 w 953"/>
              <a:gd name="T85" fmla="*/ 2016 h 2016"/>
              <a:gd name="T86" fmla="*/ 476 w 953"/>
              <a:gd name="T87" fmla="*/ 1907 h 2016"/>
              <a:gd name="T88" fmla="*/ 571 w 953"/>
              <a:gd name="T89" fmla="*/ 1971 h 2016"/>
              <a:gd name="T90" fmla="*/ 463 w 953"/>
              <a:gd name="T91" fmla="*/ 1798 h 2016"/>
              <a:gd name="T92" fmla="*/ 502 w 953"/>
              <a:gd name="T93" fmla="*/ 1791 h 2016"/>
              <a:gd name="T94" fmla="*/ 532 w 953"/>
              <a:gd name="T95" fmla="*/ 1821 h 2016"/>
              <a:gd name="T96" fmla="*/ 637 w 953"/>
              <a:gd name="T97" fmla="*/ 1877 h 2016"/>
              <a:gd name="T98" fmla="*/ 731 w 953"/>
              <a:gd name="T99" fmla="*/ 1865 h 2016"/>
              <a:gd name="T100" fmla="*/ 692 w 953"/>
              <a:gd name="T101" fmla="*/ 1836 h 2016"/>
              <a:gd name="T102" fmla="*/ 542 w 953"/>
              <a:gd name="T103" fmla="*/ 1719 h 2016"/>
              <a:gd name="T104" fmla="*/ 717 w 953"/>
              <a:gd name="T105" fmla="*/ 1809 h 2016"/>
              <a:gd name="T106" fmla="*/ 779 w 953"/>
              <a:gd name="T107" fmla="*/ 1778 h 2016"/>
              <a:gd name="T108" fmla="*/ 715 w 953"/>
              <a:gd name="T109" fmla="*/ 1755 h 2016"/>
              <a:gd name="T110" fmla="*/ 530 w 953"/>
              <a:gd name="T111" fmla="*/ 1234 h 2016"/>
              <a:gd name="T112" fmla="*/ 953 w 953"/>
              <a:gd name="T113" fmla="*/ 777 h 2016"/>
              <a:gd name="T114" fmla="*/ 855 w 953"/>
              <a:gd name="T115" fmla="*/ 720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53" h="2016">
                <a:moveTo>
                  <a:pt x="928" y="575"/>
                </a:moveTo>
                <a:cubicBezTo>
                  <a:pt x="914" y="568"/>
                  <a:pt x="904" y="564"/>
                  <a:pt x="893" y="559"/>
                </a:cubicBezTo>
                <a:cubicBezTo>
                  <a:pt x="872" y="607"/>
                  <a:pt x="839" y="647"/>
                  <a:pt x="804" y="684"/>
                </a:cubicBezTo>
                <a:cubicBezTo>
                  <a:pt x="769" y="720"/>
                  <a:pt x="732" y="754"/>
                  <a:pt x="686" y="783"/>
                </a:cubicBezTo>
                <a:cubicBezTo>
                  <a:pt x="690" y="750"/>
                  <a:pt x="695" y="720"/>
                  <a:pt x="695" y="691"/>
                </a:cubicBezTo>
                <a:cubicBezTo>
                  <a:pt x="696" y="653"/>
                  <a:pt x="696" y="616"/>
                  <a:pt x="692" y="579"/>
                </a:cubicBezTo>
                <a:cubicBezTo>
                  <a:pt x="689" y="551"/>
                  <a:pt x="685" y="550"/>
                  <a:pt x="656" y="556"/>
                </a:cubicBezTo>
                <a:cubicBezTo>
                  <a:pt x="672" y="712"/>
                  <a:pt x="602" y="835"/>
                  <a:pt x="518" y="953"/>
                </a:cubicBezTo>
                <a:cubicBezTo>
                  <a:pt x="516" y="953"/>
                  <a:pt x="514" y="952"/>
                  <a:pt x="512" y="952"/>
                </a:cubicBezTo>
                <a:cubicBezTo>
                  <a:pt x="510" y="933"/>
                  <a:pt x="511" y="914"/>
                  <a:pt x="507" y="896"/>
                </a:cubicBezTo>
                <a:cubicBezTo>
                  <a:pt x="493" y="826"/>
                  <a:pt x="479" y="755"/>
                  <a:pt x="462" y="686"/>
                </a:cubicBezTo>
                <a:cubicBezTo>
                  <a:pt x="445" y="615"/>
                  <a:pt x="428" y="544"/>
                  <a:pt x="434" y="471"/>
                </a:cubicBezTo>
                <a:cubicBezTo>
                  <a:pt x="437" y="437"/>
                  <a:pt x="441" y="403"/>
                  <a:pt x="448" y="370"/>
                </a:cubicBezTo>
                <a:cubicBezTo>
                  <a:pt x="451" y="356"/>
                  <a:pt x="462" y="342"/>
                  <a:pt x="473" y="333"/>
                </a:cubicBezTo>
                <a:cubicBezTo>
                  <a:pt x="513" y="300"/>
                  <a:pt x="553" y="269"/>
                  <a:pt x="595" y="239"/>
                </a:cubicBezTo>
                <a:cubicBezTo>
                  <a:pt x="636" y="208"/>
                  <a:pt x="668" y="172"/>
                  <a:pt x="676" y="120"/>
                </a:cubicBezTo>
                <a:cubicBezTo>
                  <a:pt x="678" y="99"/>
                  <a:pt x="676" y="78"/>
                  <a:pt x="676" y="57"/>
                </a:cubicBezTo>
                <a:cubicBezTo>
                  <a:pt x="657" y="53"/>
                  <a:pt x="648" y="58"/>
                  <a:pt x="646" y="79"/>
                </a:cubicBezTo>
                <a:cubicBezTo>
                  <a:pt x="641" y="124"/>
                  <a:pt x="614" y="156"/>
                  <a:pt x="579" y="179"/>
                </a:cubicBezTo>
                <a:cubicBezTo>
                  <a:pt x="537" y="206"/>
                  <a:pt x="491" y="229"/>
                  <a:pt x="443" y="256"/>
                </a:cubicBezTo>
                <a:cubicBezTo>
                  <a:pt x="450" y="209"/>
                  <a:pt x="458" y="168"/>
                  <a:pt x="461" y="128"/>
                </a:cubicBezTo>
                <a:cubicBezTo>
                  <a:pt x="463" y="87"/>
                  <a:pt x="461" y="46"/>
                  <a:pt x="461" y="4"/>
                </a:cubicBezTo>
                <a:cubicBezTo>
                  <a:pt x="421" y="11"/>
                  <a:pt x="422" y="11"/>
                  <a:pt x="416" y="44"/>
                </a:cubicBezTo>
                <a:cubicBezTo>
                  <a:pt x="411" y="72"/>
                  <a:pt x="405" y="100"/>
                  <a:pt x="399" y="129"/>
                </a:cubicBezTo>
                <a:cubicBezTo>
                  <a:pt x="370" y="104"/>
                  <a:pt x="353" y="47"/>
                  <a:pt x="357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18" y="9"/>
                  <a:pt x="318" y="21"/>
                  <a:pt x="318" y="35"/>
                </a:cubicBezTo>
                <a:cubicBezTo>
                  <a:pt x="319" y="91"/>
                  <a:pt x="339" y="142"/>
                  <a:pt x="361" y="192"/>
                </a:cubicBezTo>
                <a:cubicBezTo>
                  <a:pt x="371" y="215"/>
                  <a:pt x="373" y="237"/>
                  <a:pt x="367" y="262"/>
                </a:cubicBezTo>
                <a:cubicBezTo>
                  <a:pt x="353" y="316"/>
                  <a:pt x="339" y="370"/>
                  <a:pt x="331" y="425"/>
                </a:cubicBezTo>
                <a:cubicBezTo>
                  <a:pt x="325" y="464"/>
                  <a:pt x="328" y="503"/>
                  <a:pt x="328" y="543"/>
                </a:cubicBezTo>
                <a:cubicBezTo>
                  <a:pt x="328" y="548"/>
                  <a:pt x="329" y="554"/>
                  <a:pt x="330" y="563"/>
                </a:cubicBezTo>
                <a:cubicBezTo>
                  <a:pt x="291" y="548"/>
                  <a:pt x="260" y="524"/>
                  <a:pt x="232" y="498"/>
                </a:cubicBezTo>
                <a:cubicBezTo>
                  <a:pt x="212" y="480"/>
                  <a:pt x="196" y="459"/>
                  <a:pt x="177" y="440"/>
                </a:cubicBezTo>
                <a:cubicBezTo>
                  <a:pt x="151" y="412"/>
                  <a:pt x="149" y="379"/>
                  <a:pt x="156" y="345"/>
                </a:cubicBezTo>
                <a:cubicBezTo>
                  <a:pt x="160" y="325"/>
                  <a:pt x="165" y="306"/>
                  <a:pt x="171" y="287"/>
                </a:cubicBezTo>
                <a:cubicBezTo>
                  <a:pt x="178" y="258"/>
                  <a:pt x="178" y="258"/>
                  <a:pt x="149" y="244"/>
                </a:cubicBezTo>
                <a:cubicBezTo>
                  <a:pt x="136" y="284"/>
                  <a:pt x="122" y="323"/>
                  <a:pt x="108" y="361"/>
                </a:cubicBezTo>
                <a:cubicBezTo>
                  <a:pt x="90" y="339"/>
                  <a:pt x="68" y="256"/>
                  <a:pt x="59" y="170"/>
                </a:cubicBezTo>
                <a:cubicBezTo>
                  <a:pt x="54" y="168"/>
                  <a:pt x="49" y="167"/>
                  <a:pt x="44" y="166"/>
                </a:cubicBezTo>
                <a:cubicBezTo>
                  <a:pt x="39" y="165"/>
                  <a:pt x="34" y="164"/>
                  <a:pt x="26" y="163"/>
                </a:cubicBezTo>
                <a:cubicBezTo>
                  <a:pt x="21" y="291"/>
                  <a:pt x="47" y="409"/>
                  <a:pt x="129" y="517"/>
                </a:cubicBezTo>
                <a:cubicBezTo>
                  <a:pt x="99" y="511"/>
                  <a:pt x="74" y="510"/>
                  <a:pt x="51" y="501"/>
                </a:cubicBezTo>
                <a:cubicBezTo>
                  <a:pt x="26" y="491"/>
                  <a:pt x="15" y="504"/>
                  <a:pt x="0" y="523"/>
                </a:cubicBezTo>
                <a:cubicBezTo>
                  <a:pt x="29" y="536"/>
                  <a:pt x="56" y="548"/>
                  <a:pt x="84" y="558"/>
                </a:cubicBezTo>
                <a:cubicBezTo>
                  <a:pt x="129" y="575"/>
                  <a:pt x="177" y="587"/>
                  <a:pt x="216" y="618"/>
                </a:cubicBezTo>
                <a:cubicBezTo>
                  <a:pt x="277" y="667"/>
                  <a:pt x="315" y="731"/>
                  <a:pt x="336" y="807"/>
                </a:cubicBezTo>
                <a:cubicBezTo>
                  <a:pt x="364" y="908"/>
                  <a:pt x="352" y="1010"/>
                  <a:pt x="342" y="1116"/>
                </a:cubicBezTo>
                <a:cubicBezTo>
                  <a:pt x="314" y="1097"/>
                  <a:pt x="289" y="1082"/>
                  <a:pt x="265" y="1064"/>
                </a:cubicBezTo>
                <a:cubicBezTo>
                  <a:pt x="246" y="1049"/>
                  <a:pt x="243" y="1026"/>
                  <a:pt x="242" y="1004"/>
                </a:cubicBezTo>
                <a:cubicBezTo>
                  <a:pt x="240" y="967"/>
                  <a:pt x="240" y="967"/>
                  <a:pt x="202" y="958"/>
                </a:cubicBezTo>
                <a:cubicBezTo>
                  <a:pt x="198" y="979"/>
                  <a:pt x="195" y="1000"/>
                  <a:pt x="191" y="1024"/>
                </a:cubicBezTo>
                <a:cubicBezTo>
                  <a:pt x="160" y="1005"/>
                  <a:pt x="143" y="979"/>
                  <a:pt x="131" y="949"/>
                </a:cubicBezTo>
                <a:cubicBezTo>
                  <a:pt x="97" y="954"/>
                  <a:pt x="94" y="958"/>
                  <a:pt x="105" y="989"/>
                </a:cubicBezTo>
                <a:cubicBezTo>
                  <a:pt x="120" y="1037"/>
                  <a:pt x="150" y="1075"/>
                  <a:pt x="188" y="1106"/>
                </a:cubicBezTo>
                <a:cubicBezTo>
                  <a:pt x="239" y="1148"/>
                  <a:pt x="283" y="1195"/>
                  <a:pt x="307" y="1259"/>
                </a:cubicBezTo>
                <a:cubicBezTo>
                  <a:pt x="341" y="1350"/>
                  <a:pt x="347" y="1442"/>
                  <a:pt x="328" y="1536"/>
                </a:cubicBezTo>
                <a:cubicBezTo>
                  <a:pt x="320" y="1576"/>
                  <a:pt x="310" y="1617"/>
                  <a:pt x="293" y="1654"/>
                </a:cubicBezTo>
                <a:cubicBezTo>
                  <a:pt x="271" y="1699"/>
                  <a:pt x="235" y="1734"/>
                  <a:pt x="183" y="1745"/>
                </a:cubicBezTo>
                <a:cubicBezTo>
                  <a:pt x="157" y="1751"/>
                  <a:pt x="130" y="1751"/>
                  <a:pt x="99" y="1753"/>
                </a:cubicBezTo>
                <a:cubicBezTo>
                  <a:pt x="146" y="1771"/>
                  <a:pt x="190" y="1768"/>
                  <a:pt x="235" y="1764"/>
                </a:cubicBezTo>
                <a:cubicBezTo>
                  <a:pt x="235" y="1773"/>
                  <a:pt x="235" y="1781"/>
                  <a:pt x="235" y="1789"/>
                </a:cubicBezTo>
                <a:cubicBezTo>
                  <a:pt x="264" y="1765"/>
                  <a:pt x="292" y="1741"/>
                  <a:pt x="324" y="1715"/>
                </a:cubicBezTo>
                <a:cubicBezTo>
                  <a:pt x="327" y="1758"/>
                  <a:pt x="313" y="1784"/>
                  <a:pt x="281" y="1799"/>
                </a:cubicBezTo>
                <a:cubicBezTo>
                  <a:pt x="242" y="1818"/>
                  <a:pt x="200" y="1829"/>
                  <a:pt x="156" y="1832"/>
                </a:cubicBezTo>
                <a:cubicBezTo>
                  <a:pt x="142" y="1832"/>
                  <a:pt x="128" y="1836"/>
                  <a:pt x="113" y="1838"/>
                </a:cubicBezTo>
                <a:cubicBezTo>
                  <a:pt x="114" y="1840"/>
                  <a:pt x="114" y="1842"/>
                  <a:pt x="114" y="1844"/>
                </a:cubicBezTo>
                <a:cubicBezTo>
                  <a:pt x="161" y="1844"/>
                  <a:pt x="208" y="1844"/>
                  <a:pt x="256" y="1844"/>
                </a:cubicBezTo>
                <a:cubicBezTo>
                  <a:pt x="257" y="1846"/>
                  <a:pt x="257" y="1847"/>
                  <a:pt x="258" y="1849"/>
                </a:cubicBezTo>
                <a:cubicBezTo>
                  <a:pt x="211" y="1875"/>
                  <a:pt x="163" y="1901"/>
                  <a:pt x="115" y="1927"/>
                </a:cubicBezTo>
                <a:cubicBezTo>
                  <a:pt x="116" y="1929"/>
                  <a:pt x="117" y="1931"/>
                  <a:pt x="118" y="1934"/>
                </a:cubicBezTo>
                <a:cubicBezTo>
                  <a:pt x="157" y="1921"/>
                  <a:pt x="196" y="1908"/>
                  <a:pt x="240" y="1893"/>
                </a:cubicBezTo>
                <a:cubicBezTo>
                  <a:pt x="232" y="1936"/>
                  <a:pt x="225" y="1974"/>
                  <a:pt x="218" y="2013"/>
                </a:cubicBezTo>
                <a:cubicBezTo>
                  <a:pt x="220" y="2014"/>
                  <a:pt x="222" y="2015"/>
                  <a:pt x="223" y="2015"/>
                </a:cubicBezTo>
                <a:cubicBezTo>
                  <a:pt x="229" y="2005"/>
                  <a:pt x="237" y="1994"/>
                  <a:pt x="241" y="1982"/>
                </a:cubicBezTo>
                <a:cubicBezTo>
                  <a:pt x="246" y="1970"/>
                  <a:pt x="247" y="1957"/>
                  <a:pt x="249" y="1943"/>
                </a:cubicBezTo>
                <a:cubicBezTo>
                  <a:pt x="255" y="1911"/>
                  <a:pt x="268" y="1886"/>
                  <a:pt x="299" y="1868"/>
                </a:cubicBezTo>
                <a:cubicBezTo>
                  <a:pt x="341" y="1844"/>
                  <a:pt x="364" y="1803"/>
                  <a:pt x="381" y="1759"/>
                </a:cubicBezTo>
                <a:cubicBezTo>
                  <a:pt x="383" y="1754"/>
                  <a:pt x="384" y="1750"/>
                  <a:pt x="386" y="1745"/>
                </a:cubicBezTo>
                <a:cubicBezTo>
                  <a:pt x="386" y="1744"/>
                  <a:pt x="388" y="1744"/>
                  <a:pt x="388" y="1743"/>
                </a:cubicBezTo>
                <a:cubicBezTo>
                  <a:pt x="397" y="1770"/>
                  <a:pt x="408" y="1796"/>
                  <a:pt x="414" y="1824"/>
                </a:cubicBezTo>
                <a:cubicBezTo>
                  <a:pt x="416" y="1835"/>
                  <a:pt x="411" y="1851"/>
                  <a:pt x="404" y="1860"/>
                </a:cubicBezTo>
                <a:cubicBezTo>
                  <a:pt x="390" y="1878"/>
                  <a:pt x="371" y="1893"/>
                  <a:pt x="355" y="1909"/>
                </a:cubicBezTo>
                <a:cubicBezTo>
                  <a:pt x="333" y="1931"/>
                  <a:pt x="325" y="1958"/>
                  <a:pt x="327" y="1990"/>
                </a:cubicBezTo>
                <a:cubicBezTo>
                  <a:pt x="343" y="1936"/>
                  <a:pt x="395" y="1918"/>
                  <a:pt x="431" y="1883"/>
                </a:cubicBezTo>
                <a:cubicBezTo>
                  <a:pt x="455" y="1930"/>
                  <a:pt x="441" y="1973"/>
                  <a:pt x="423" y="2016"/>
                </a:cubicBezTo>
                <a:cubicBezTo>
                  <a:pt x="442" y="2016"/>
                  <a:pt x="442" y="2016"/>
                  <a:pt x="442" y="2016"/>
                </a:cubicBezTo>
                <a:cubicBezTo>
                  <a:pt x="465" y="1985"/>
                  <a:pt x="477" y="1949"/>
                  <a:pt x="476" y="1907"/>
                </a:cubicBezTo>
                <a:cubicBezTo>
                  <a:pt x="516" y="1920"/>
                  <a:pt x="535" y="1957"/>
                  <a:pt x="567" y="1975"/>
                </a:cubicBezTo>
                <a:cubicBezTo>
                  <a:pt x="568" y="1974"/>
                  <a:pt x="569" y="1973"/>
                  <a:pt x="571" y="1971"/>
                </a:cubicBezTo>
                <a:cubicBezTo>
                  <a:pt x="558" y="1955"/>
                  <a:pt x="546" y="1939"/>
                  <a:pt x="533" y="1924"/>
                </a:cubicBezTo>
                <a:cubicBezTo>
                  <a:pt x="501" y="1887"/>
                  <a:pt x="475" y="1846"/>
                  <a:pt x="463" y="1798"/>
                </a:cubicBezTo>
                <a:cubicBezTo>
                  <a:pt x="458" y="1775"/>
                  <a:pt x="457" y="1754"/>
                  <a:pt x="467" y="1728"/>
                </a:cubicBezTo>
                <a:cubicBezTo>
                  <a:pt x="480" y="1751"/>
                  <a:pt x="496" y="1769"/>
                  <a:pt x="502" y="1791"/>
                </a:cubicBezTo>
                <a:cubicBezTo>
                  <a:pt x="509" y="1811"/>
                  <a:pt x="507" y="1835"/>
                  <a:pt x="512" y="1859"/>
                </a:cubicBezTo>
                <a:cubicBezTo>
                  <a:pt x="519" y="1847"/>
                  <a:pt x="525" y="1834"/>
                  <a:pt x="532" y="1821"/>
                </a:cubicBezTo>
                <a:cubicBezTo>
                  <a:pt x="575" y="1851"/>
                  <a:pt x="630" y="1866"/>
                  <a:pt x="641" y="1932"/>
                </a:cubicBezTo>
                <a:cubicBezTo>
                  <a:pt x="649" y="1908"/>
                  <a:pt x="648" y="1895"/>
                  <a:pt x="637" y="1877"/>
                </a:cubicBezTo>
                <a:cubicBezTo>
                  <a:pt x="628" y="1861"/>
                  <a:pt x="617" y="1847"/>
                  <a:pt x="609" y="1828"/>
                </a:cubicBezTo>
                <a:cubicBezTo>
                  <a:pt x="649" y="1840"/>
                  <a:pt x="690" y="1853"/>
                  <a:pt x="731" y="1865"/>
                </a:cubicBezTo>
                <a:cubicBezTo>
                  <a:pt x="732" y="1863"/>
                  <a:pt x="733" y="1860"/>
                  <a:pt x="734" y="1858"/>
                </a:cubicBezTo>
                <a:cubicBezTo>
                  <a:pt x="720" y="1851"/>
                  <a:pt x="706" y="1841"/>
                  <a:pt x="692" y="1836"/>
                </a:cubicBezTo>
                <a:cubicBezTo>
                  <a:pt x="662" y="1824"/>
                  <a:pt x="631" y="1815"/>
                  <a:pt x="602" y="1803"/>
                </a:cubicBezTo>
                <a:cubicBezTo>
                  <a:pt x="567" y="1789"/>
                  <a:pt x="543" y="1766"/>
                  <a:pt x="542" y="1719"/>
                </a:cubicBezTo>
                <a:cubicBezTo>
                  <a:pt x="573" y="1759"/>
                  <a:pt x="614" y="1767"/>
                  <a:pt x="655" y="1777"/>
                </a:cubicBezTo>
                <a:cubicBezTo>
                  <a:pt x="676" y="1783"/>
                  <a:pt x="694" y="1797"/>
                  <a:pt x="717" y="1809"/>
                </a:cubicBezTo>
                <a:cubicBezTo>
                  <a:pt x="712" y="1799"/>
                  <a:pt x="708" y="1792"/>
                  <a:pt x="703" y="1783"/>
                </a:cubicBezTo>
                <a:cubicBezTo>
                  <a:pt x="730" y="1781"/>
                  <a:pt x="755" y="1779"/>
                  <a:pt x="779" y="1778"/>
                </a:cubicBezTo>
                <a:cubicBezTo>
                  <a:pt x="780" y="1777"/>
                  <a:pt x="780" y="1775"/>
                  <a:pt x="780" y="1774"/>
                </a:cubicBezTo>
                <a:cubicBezTo>
                  <a:pt x="758" y="1768"/>
                  <a:pt x="737" y="1762"/>
                  <a:pt x="715" y="1755"/>
                </a:cubicBezTo>
                <a:cubicBezTo>
                  <a:pt x="639" y="1732"/>
                  <a:pt x="591" y="1682"/>
                  <a:pt x="569" y="1605"/>
                </a:cubicBezTo>
                <a:cubicBezTo>
                  <a:pt x="534" y="1484"/>
                  <a:pt x="515" y="1360"/>
                  <a:pt x="530" y="1234"/>
                </a:cubicBezTo>
                <a:cubicBezTo>
                  <a:pt x="546" y="1092"/>
                  <a:pt x="602" y="967"/>
                  <a:pt x="703" y="864"/>
                </a:cubicBezTo>
                <a:cubicBezTo>
                  <a:pt x="772" y="794"/>
                  <a:pt x="856" y="767"/>
                  <a:pt x="953" y="777"/>
                </a:cubicBezTo>
                <a:cubicBezTo>
                  <a:pt x="953" y="734"/>
                  <a:pt x="953" y="734"/>
                  <a:pt x="953" y="734"/>
                </a:cubicBezTo>
                <a:cubicBezTo>
                  <a:pt x="920" y="730"/>
                  <a:pt x="888" y="725"/>
                  <a:pt x="855" y="720"/>
                </a:cubicBezTo>
                <a:cubicBezTo>
                  <a:pt x="880" y="670"/>
                  <a:pt x="903" y="624"/>
                  <a:pt x="928" y="575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cs typeface="+mn-ea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8443594" y="4058172"/>
            <a:ext cx="1839217" cy="303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cs typeface="+mn-ea"/>
                <a:sym typeface="+mn-lt"/>
              </a:rPr>
              <a:t>用户反馈和改进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8443594" y="4447285"/>
            <a:ext cx="2004875" cy="14518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积极收集用户的反馈和建议，不断改进和优化软件的功能和用户体验，提供更好的用户满意度。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1369025" y="1773172"/>
            <a:ext cx="1400062" cy="303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cs typeface="+mn-ea"/>
                <a:sym typeface="+mn-lt"/>
              </a:rPr>
              <a:t>跨平台支持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812334" y="2105273"/>
            <a:ext cx="2033812" cy="14518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将软件进行适配，使其能够在不同操作系统上运行，如</a:t>
            </a:r>
            <a:r>
              <a:rPr lang="en-US" altLang="zh-CN" sz="1600" dirty="0">
                <a:cs typeface="+mn-ea"/>
                <a:sym typeface="+mn-lt"/>
              </a:rPr>
              <a:t>Windows</a:t>
            </a:r>
            <a:r>
              <a:rPr lang="zh-CN" altLang="en-US" sz="1600" dirty="0">
                <a:cs typeface="+mn-ea"/>
                <a:sym typeface="+mn-lt"/>
              </a:rPr>
              <a:t>、</a:t>
            </a:r>
            <a:r>
              <a:rPr lang="en-US" altLang="zh-CN" sz="1600" dirty="0">
                <a:cs typeface="+mn-ea"/>
                <a:sym typeface="+mn-lt"/>
              </a:rPr>
              <a:t>Mac</a:t>
            </a:r>
            <a:r>
              <a:rPr lang="zh-CN" altLang="en-US" sz="1600" dirty="0">
                <a:cs typeface="+mn-ea"/>
                <a:sym typeface="+mn-lt"/>
              </a:rPr>
              <a:t>和</a:t>
            </a:r>
            <a:r>
              <a:rPr lang="en-US" altLang="zh-CN" sz="1600" dirty="0">
                <a:cs typeface="+mn-ea"/>
                <a:sym typeface="+mn-lt"/>
              </a:rPr>
              <a:t>Linux</a:t>
            </a:r>
            <a:r>
              <a:rPr lang="zh-CN" altLang="en-US" sz="1600" dirty="0">
                <a:cs typeface="+mn-ea"/>
                <a:sym typeface="+mn-lt"/>
              </a:rPr>
              <a:t>等，提供更广泛的用户群体。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8043218" y="1432952"/>
            <a:ext cx="2093615" cy="303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cs typeface="+mn-ea"/>
                <a:sym typeface="+mn-lt"/>
              </a:rPr>
              <a:t>数据分析和统计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8043218" y="1804279"/>
            <a:ext cx="2004875" cy="17473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通过对用户的笔记数据进行分析和统计，提供个性化的数据报告和洞察，帮助用户更好地了解自己的笔记习惯和工作方式。</a:t>
            </a:r>
            <a:endParaRPr lang="en-US" altLang="zh-CN" sz="1600" dirty="0">
              <a:cs typeface="+mn-ea"/>
              <a:sym typeface="+mn-lt"/>
            </a:endParaRPr>
          </a:p>
        </p:txBody>
      </p:sp>
      <p:cxnSp>
        <p:nvCxnSpPr>
          <p:cNvPr id="12" name="Straight Connector 83"/>
          <p:cNvCxnSpPr/>
          <p:nvPr/>
        </p:nvCxnSpPr>
        <p:spPr>
          <a:xfrm flipV="1">
            <a:off x="6946892" y="4537759"/>
            <a:ext cx="607121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87"/>
          <p:cNvSpPr txBox="1"/>
          <p:nvPr/>
        </p:nvSpPr>
        <p:spPr>
          <a:xfrm>
            <a:off x="7696477" y="427614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04</a:t>
            </a:r>
          </a:p>
        </p:txBody>
      </p:sp>
      <p:cxnSp>
        <p:nvCxnSpPr>
          <p:cNvPr id="14" name="Straight Connector 77"/>
          <p:cNvCxnSpPr/>
          <p:nvPr/>
        </p:nvCxnSpPr>
        <p:spPr>
          <a:xfrm>
            <a:off x="6695363" y="1983338"/>
            <a:ext cx="607121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90"/>
          <p:cNvSpPr txBox="1"/>
          <p:nvPr/>
        </p:nvSpPr>
        <p:spPr>
          <a:xfrm>
            <a:off x="7394151" y="170296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03</a:t>
            </a:r>
          </a:p>
        </p:txBody>
      </p:sp>
      <p:cxnSp>
        <p:nvCxnSpPr>
          <p:cNvPr id="16" name="Straight Connector 80"/>
          <p:cNvCxnSpPr/>
          <p:nvPr/>
        </p:nvCxnSpPr>
        <p:spPr>
          <a:xfrm flipH="1">
            <a:off x="3597818" y="2145250"/>
            <a:ext cx="602557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3"/>
          <p:cNvSpPr txBox="1"/>
          <p:nvPr/>
        </p:nvSpPr>
        <p:spPr>
          <a:xfrm>
            <a:off x="2919655" y="1865107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01</a:t>
            </a:r>
          </a:p>
        </p:txBody>
      </p:sp>
      <p:cxnSp>
        <p:nvCxnSpPr>
          <p:cNvPr id="18" name="Straight Connector 86"/>
          <p:cNvCxnSpPr/>
          <p:nvPr/>
        </p:nvCxnSpPr>
        <p:spPr>
          <a:xfrm flipH="1" flipV="1">
            <a:off x="3809458" y="4708895"/>
            <a:ext cx="602557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6"/>
          <p:cNvSpPr txBox="1"/>
          <p:nvPr/>
        </p:nvSpPr>
        <p:spPr>
          <a:xfrm>
            <a:off x="3081851" y="4447285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02</a:t>
            </a:r>
          </a:p>
        </p:txBody>
      </p:sp>
      <p:sp>
        <p:nvSpPr>
          <p:cNvPr id="20" name="TextBox 13"/>
          <p:cNvSpPr txBox="1"/>
          <p:nvPr/>
        </p:nvSpPr>
        <p:spPr>
          <a:xfrm>
            <a:off x="1620027" y="4217963"/>
            <a:ext cx="1400062" cy="303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cs typeface="+mn-ea"/>
                <a:sym typeface="+mn-lt"/>
              </a:rPr>
              <a:t>云端协作</a:t>
            </a:r>
            <a:endParaRPr lang="en-US" b="1" dirty="0">
              <a:cs typeface="+mn-ea"/>
              <a:sym typeface="+mn-lt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1015298" y="4579694"/>
            <a:ext cx="2033812" cy="11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实现多用户之间的协作功能，用户可以共享和协同编辑笔记，方便团队合作和知识共享。</a:t>
            </a:r>
            <a:endParaRPr lang="en-US" altLang="zh-CN" sz="1600" dirty="0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D564E1-C896-FA5E-0A1B-C0DDAFB47CB3}"/>
              </a:ext>
            </a:extLst>
          </p:cNvPr>
          <p:cNvSpPr txBox="1"/>
          <p:nvPr/>
        </p:nvSpPr>
        <p:spPr>
          <a:xfrm>
            <a:off x="968531" y="26959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0C3D44-80E5-25FA-ECB0-BAF71F002288}"/>
              </a:ext>
            </a:extLst>
          </p:cNvPr>
          <p:cNvSpPr txBox="1"/>
          <p:nvPr/>
        </p:nvSpPr>
        <p:spPr>
          <a:xfrm>
            <a:off x="2712232" y="215972"/>
            <a:ext cx="5138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</a:defRPr>
            </a:lvl1pPr>
          </a:lstStyle>
          <a:p>
            <a:pPr algn="l"/>
            <a:r>
              <a:rPr lang="zh-CN" altLang="en-US" dirty="0">
                <a:latin typeface="+mn-lt"/>
                <a:ea typeface="+mn-ea"/>
                <a:sym typeface="+mn-lt"/>
              </a:rPr>
              <a:t>未来发展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xqgbvo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xqgbvo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769</Words>
  <Application>Microsoft Office PowerPoint</Application>
  <PresentationFormat>宽屏</PresentationFormat>
  <Paragraphs>91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第一PPT</dc:creator>
  <cp:keywords>www.1ppt.com</cp:keywords>
  <dc:description>www.1ppt.com</dc:description>
  <cp:lastModifiedBy>铭 高</cp:lastModifiedBy>
  <cp:revision>39</cp:revision>
  <dcterms:created xsi:type="dcterms:W3CDTF">2017-03-29T07:24:00Z</dcterms:created>
  <dcterms:modified xsi:type="dcterms:W3CDTF">2023-12-24T08:40:32Z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2A0BC52AA240495C868970EC78748B10_12</vt:lpwstr>
  </property>
  <property fmtid="{D5CDD505-2E9C-101B-9397-08002B2CF9AE}" pid="3" name="KSOProductBuildVer">
    <vt:lpwstr>2052-12.1.0.15120</vt:lpwstr>
  </property>
</Properties>
</file>