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4" r:id="rId2"/>
    <p:sldId id="265" r:id="rId3"/>
    <p:sldId id="267" r:id="rId4"/>
    <p:sldId id="268" r:id="rId5"/>
    <p:sldId id="269" r:id="rId6"/>
    <p:sldId id="270" r:id="rId7"/>
    <p:sldId id="271" r:id="rId8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663" autoAdjust="0"/>
  </p:normalViewPr>
  <p:slideViewPr>
    <p:cSldViewPr snapToGrid="0" snapToObjects="1">
      <p:cViewPr varScale="1">
        <p:scale>
          <a:sx n="73" d="100"/>
          <a:sy n="73" d="100"/>
        </p:scale>
        <p:origin x="2460" y="72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CC4C0FD0-75F1-4B41-AA55-BD9AD959D5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FE6083D-71DC-49DD-ACC3-00E9646879F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9BDBA5E-EFF3-483C-AAAD-12C340766F56}" type="datetimeFigureOut">
              <a:rPr lang="de-DE"/>
              <a:pPr>
                <a:defRPr/>
              </a:pPr>
              <a:t>17.11.2019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9A09BB97-B9A9-4074-86F8-A0C77FF7C9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0DB00041-DC0C-4A23-8AB5-F5CF0C5F11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1C624D-5798-43FE-ACA4-E14F8D57EB7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3FBFA9-5625-4A91-B207-0207EAFB73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FEA2468-98B5-4478-9E4B-A0AF2C1ADD0B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908119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Zwei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592" y="1340768"/>
            <a:ext cx="6724651" cy="1027394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22271" y="2509114"/>
            <a:ext cx="3224427" cy="361704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5"/>
          </p:nvPr>
        </p:nvSpPr>
        <p:spPr>
          <a:xfrm>
            <a:off x="4399816" y="2509114"/>
            <a:ext cx="3224427" cy="361704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48851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Tx/>
              <a:buNone/>
              <a:defRPr>
                <a:solidFill>
                  <a:schemeClr val="tx1"/>
                </a:solidFill>
              </a:defRPr>
            </a:lvl1pPr>
            <a:lvl2pPr marL="144000" indent="0">
              <a:buFontTx/>
              <a:buNone/>
              <a:defRPr/>
            </a:lvl2pPr>
            <a:lvl3pPr marL="288000" indent="0">
              <a:buFontTx/>
              <a:buNone/>
              <a:defRPr/>
            </a:lvl3pPr>
            <a:lvl4pPr marL="432000" indent="0">
              <a:buFontTx/>
              <a:buNone/>
              <a:defRPr/>
            </a:lvl4pPr>
            <a:lvl5pPr marL="576000" indent="0">
              <a:buFontTx/>
              <a:buNone/>
              <a:defRPr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35246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1656327" y="1892590"/>
            <a:ext cx="5967916" cy="2616529"/>
          </a:xfrm>
          <a:prstGeom prst="rect">
            <a:avLst/>
          </a:prstGeom>
        </p:spPr>
        <p:txBody>
          <a:bodyPr>
            <a:noAutofit/>
          </a:bodyPr>
          <a:lstStyle>
            <a:lvl1pPr marL="216000" indent="-216000">
              <a:lnSpc>
                <a:spcPts val="4000"/>
              </a:lnSpc>
              <a:buFontTx/>
              <a:buNone/>
              <a:defRPr sz="3600" b="1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1898016" y="4689793"/>
            <a:ext cx="5719110" cy="2513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 b="0" baseline="0">
                <a:solidFill>
                  <a:srgbClr val="262626"/>
                </a:solidFill>
              </a:defRPr>
            </a:lvl1pPr>
            <a:lvl2pPr marL="457200" indent="0">
              <a:buFontTx/>
              <a:buNone/>
              <a:defRPr sz="1000"/>
            </a:lvl2pPr>
            <a:lvl3pPr marL="914400" indent="0">
              <a:buFontTx/>
              <a:buNone/>
              <a:defRPr sz="100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29149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9251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ressum/Acknowled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910950" y="1340768"/>
            <a:ext cx="6802073" cy="1027394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ts val="2400"/>
              </a:lnSpc>
              <a:buFontTx/>
              <a:buNone/>
              <a:defRPr sz="4400" b="1" baseline="0">
                <a:solidFill>
                  <a:schemeClr val="accent5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910949" y="2392174"/>
            <a:ext cx="6793717" cy="3672075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 sz="1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360000" indent="-216000">
              <a:lnSpc>
                <a:spcPct val="150000"/>
              </a:lnSpc>
              <a:buFont typeface="Arial" panose="020B0604020202020204" pitchFamily="34" charset="0"/>
              <a:buChar char="▪"/>
              <a:defRPr sz="1600" baseline="0"/>
            </a:lvl2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962879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>
            <a:extLst>
              <a:ext uri="{FF2B5EF4-FFF2-40B4-BE49-F238E27FC236}">
                <a16:creationId xmlns:a16="http://schemas.microsoft.com/office/drawing/2014/main" id="{F5F42F37-6ACE-407C-B1F3-C9E42C831E2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00113" y="1341438"/>
            <a:ext cx="6719887" cy="10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6800" rIns="91440" bIns="54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Textplatzhalter 2">
            <a:extLst>
              <a:ext uri="{FF2B5EF4-FFF2-40B4-BE49-F238E27FC236}">
                <a16:creationId xmlns:a16="http://schemas.microsoft.com/office/drawing/2014/main" id="{816CA730-44DE-4D0C-9811-2FC80B73D67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22338" y="2509838"/>
            <a:ext cx="6702425" cy="361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3600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42B94B7-33A7-4EBB-AA19-575D19638BBD}"/>
              </a:ext>
            </a:extLst>
          </p:cNvPr>
          <p:cNvSpPr txBox="1"/>
          <p:nvPr userDrawn="1"/>
        </p:nvSpPr>
        <p:spPr>
          <a:xfrm>
            <a:off x="8351043" y="6434138"/>
            <a:ext cx="394660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541E139-1A46-4582-BECC-17F5B6D7959D}" type="slidenum">
              <a:rPr lang="de-DE" altLang="de-DE" sz="800" b="1" smtClean="0">
                <a:solidFill>
                  <a:srgbClr val="525252"/>
                </a:solidFill>
              </a:rPr>
              <a:pPr/>
              <a:t>‹Nr.›</a:t>
            </a:fld>
            <a:endParaRPr lang="de-DE" altLang="de-DE" sz="800" b="1" dirty="0">
              <a:solidFill>
                <a:srgbClr val="525252"/>
              </a:solidFill>
            </a:endParaRPr>
          </a:p>
        </p:txBody>
      </p:sp>
      <p:pic>
        <p:nvPicPr>
          <p:cNvPr id="1031" name="Picture 4" descr="C:\Users\user\Dropbox\Aperto\Los 1 CD\01_FINALE_DOKUMENTE\HSKL_Logo\RGB\HSKL_LOGO_RGB_pos.png">
            <a:extLst>
              <a:ext uri="{FF2B5EF4-FFF2-40B4-BE49-F238E27FC236}">
                <a16:creationId xmlns:a16="http://schemas.microsoft.com/office/drawing/2014/main" id="{563B141C-F305-4663-826A-F3C531B9717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288925"/>
            <a:ext cx="1328737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DE7928-423A-4896-A530-2E3B286E4992}"/>
              </a:ext>
            </a:extLst>
          </p:cNvPr>
          <p:cNvSpPr>
            <a:spLocks/>
          </p:cNvSpPr>
          <p:nvPr userDrawn="1"/>
        </p:nvSpPr>
        <p:spPr bwMode="auto">
          <a:xfrm>
            <a:off x="4364038" y="6451600"/>
            <a:ext cx="1643062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de-DE" altLang="de-DE" sz="800" dirty="0">
              <a:solidFill>
                <a:srgbClr val="525252"/>
              </a:solidFill>
            </a:endParaRPr>
          </a:p>
        </p:txBody>
      </p:sp>
      <p:sp>
        <p:nvSpPr>
          <p:cNvPr id="2" name="Fußzeilenplatzhalter 3">
            <a:extLst>
              <a:ext uri="{FF2B5EF4-FFF2-40B4-BE49-F238E27FC236}">
                <a16:creationId xmlns:a16="http://schemas.microsoft.com/office/drawing/2014/main" id="{5E7972D7-1F99-4D2E-BC1B-85600286A14C}"/>
              </a:ext>
            </a:extLst>
          </p:cNvPr>
          <p:cNvSpPr>
            <a:spLocks/>
          </p:cNvSpPr>
          <p:nvPr userDrawn="1"/>
        </p:nvSpPr>
        <p:spPr bwMode="auto">
          <a:xfrm>
            <a:off x="554038" y="6451600"/>
            <a:ext cx="2298700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de-DE" sz="800" dirty="0"/>
              <a:t>Dashboard and Infotainment System</a:t>
            </a:r>
            <a:endParaRPr lang="de-DE" altLang="de-DE" sz="800" dirty="0">
              <a:solidFill>
                <a:srgbClr val="525252"/>
              </a:solidFill>
            </a:endParaRPr>
          </a:p>
        </p:txBody>
      </p:sp>
      <p:sp>
        <p:nvSpPr>
          <p:cNvPr id="11" name="Fußzeilenplatzhalter 3">
            <a:extLst>
              <a:ext uri="{FF2B5EF4-FFF2-40B4-BE49-F238E27FC236}">
                <a16:creationId xmlns:a16="http://schemas.microsoft.com/office/drawing/2014/main" id="{DEA11C48-598B-45DE-9A41-8D0EE195AECB}"/>
              </a:ext>
            </a:extLst>
          </p:cNvPr>
          <p:cNvSpPr>
            <a:spLocks/>
          </p:cNvSpPr>
          <p:nvPr userDrawn="1"/>
        </p:nvSpPr>
        <p:spPr bwMode="auto">
          <a:xfrm>
            <a:off x="6530976" y="6451600"/>
            <a:ext cx="1643062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r"/>
            <a:r>
              <a:rPr lang="de-DE" altLang="de-DE" sz="800" dirty="0">
                <a:solidFill>
                  <a:srgbClr val="525252"/>
                </a:solidFill>
              </a:rPr>
              <a:t>18.11.2019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3" r:id="rId2"/>
    <p:sldLayoutId id="2147483652" r:id="rId3"/>
    <p:sldLayoutId id="2147483651" r:id="rId4"/>
    <p:sldLayoutId id="2147483650" r:id="rId5"/>
    <p:sldLayoutId id="2147483649" r:id="rId6"/>
  </p:sldLayoutIdLst>
  <p:hf sldNum="0" hdr="0" dt="0"/>
  <p:txStyles>
    <p:titleStyle>
      <a:lvl1pPr algn="l" rtl="0" fontAlgn="base">
        <a:lnSpc>
          <a:spcPts val="3100"/>
        </a:lnSpc>
        <a:spcBef>
          <a:spcPct val="0"/>
        </a:spcBef>
        <a:spcAft>
          <a:spcPct val="0"/>
        </a:spcAft>
        <a:defRPr sz="2800" b="1" kern="1200">
          <a:solidFill>
            <a:srgbClr val="28B4DC"/>
          </a:solidFill>
          <a:latin typeface="+mj-lt"/>
          <a:ea typeface="+mj-ea"/>
          <a:cs typeface="+mj-cs"/>
        </a:defRPr>
      </a:lvl1pPr>
      <a:lvl2pPr algn="l" rtl="0" fontAlgn="base">
        <a:lnSpc>
          <a:spcPts val="3100"/>
        </a:lnSpc>
        <a:spcBef>
          <a:spcPct val="0"/>
        </a:spcBef>
        <a:spcAft>
          <a:spcPct val="0"/>
        </a:spcAft>
        <a:defRPr sz="2800" b="1">
          <a:solidFill>
            <a:srgbClr val="28B4DC"/>
          </a:solidFill>
          <a:latin typeface="Arial" panose="020B0604020202020204" pitchFamily="34" charset="0"/>
        </a:defRPr>
      </a:lvl2pPr>
      <a:lvl3pPr algn="l" rtl="0" fontAlgn="base">
        <a:lnSpc>
          <a:spcPts val="3100"/>
        </a:lnSpc>
        <a:spcBef>
          <a:spcPct val="0"/>
        </a:spcBef>
        <a:spcAft>
          <a:spcPct val="0"/>
        </a:spcAft>
        <a:defRPr sz="2800" b="1">
          <a:solidFill>
            <a:srgbClr val="28B4DC"/>
          </a:solidFill>
          <a:latin typeface="Arial" panose="020B0604020202020204" pitchFamily="34" charset="0"/>
        </a:defRPr>
      </a:lvl3pPr>
      <a:lvl4pPr algn="l" rtl="0" fontAlgn="base">
        <a:lnSpc>
          <a:spcPts val="3100"/>
        </a:lnSpc>
        <a:spcBef>
          <a:spcPct val="0"/>
        </a:spcBef>
        <a:spcAft>
          <a:spcPct val="0"/>
        </a:spcAft>
        <a:defRPr sz="2800" b="1">
          <a:solidFill>
            <a:srgbClr val="28B4DC"/>
          </a:solidFill>
          <a:latin typeface="Arial" panose="020B0604020202020204" pitchFamily="34" charset="0"/>
        </a:defRPr>
      </a:lvl4pPr>
      <a:lvl5pPr algn="l" rtl="0" fontAlgn="base">
        <a:lnSpc>
          <a:spcPts val="3100"/>
        </a:lnSpc>
        <a:spcBef>
          <a:spcPct val="0"/>
        </a:spcBef>
        <a:spcAft>
          <a:spcPct val="0"/>
        </a:spcAft>
        <a:defRPr sz="2800" b="1">
          <a:solidFill>
            <a:srgbClr val="28B4DC"/>
          </a:solidFill>
          <a:latin typeface="Arial" panose="020B0604020202020204" pitchFamily="34" charset="0"/>
        </a:defRPr>
      </a:lvl5pPr>
      <a:lvl6pPr marL="457200" algn="l" rtl="0" fontAlgn="base">
        <a:lnSpc>
          <a:spcPts val="3100"/>
        </a:lnSpc>
        <a:spcBef>
          <a:spcPct val="0"/>
        </a:spcBef>
        <a:spcAft>
          <a:spcPct val="0"/>
        </a:spcAft>
        <a:defRPr sz="2800" b="1">
          <a:solidFill>
            <a:srgbClr val="28B4DC"/>
          </a:solidFill>
          <a:latin typeface="Arial" panose="020B0604020202020204" pitchFamily="34" charset="0"/>
        </a:defRPr>
      </a:lvl6pPr>
      <a:lvl7pPr marL="914400" algn="l" rtl="0" fontAlgn="base">
        <a:lnSpc>
          <a:spcPts val="3100"/>
        </a:lnSpc>
        <a:spcBef>
          <a:spcPct val="0"/>
        </a:spcBef>
        <a:spcAft>
          <a:spcPct val="0"/>
        </a:spcAft>
        <a:defRPr sz="2800" b="1">
          <a:solidFill>
            <a:srgbClr val="28B4DC"/>
          </a:solidFill>
          <a:latin typeface="Arial" panose="020B0604020202020204" pitchFamily="34" charset="0"/>
        </a:defRPr>
      </a:lvl7pPr>
      <a:lvl8pPr marL="1371600" algn="l" rtl="0" fontAlgn="base">
        <a:lnSpc>
          <a:spcPts val="3100"/>
        </a:lnSpc>
        <a:spcBef>
          <a:spcPct val="0"/>
        </a:spcBef>
        <a:spcAft>
          <a:spcPct val="0"/>
        </a:spcAft>
        <a:defRPr sz="2800" b="1">
          <a:solidFill>
            <a:srgbClr val="28B4DC"/>
          </a:solidFill>
          <a:latin typeface="Arial" panose="020B0604020202020204" pitchFamily="34" charset="0"/>
        </a:defRPr>
      </a:lvl8pPr>
      <a:lvl9pPr marL="1828800" algn="l" rtl="0" fontAlgn="base">
        <a:lnSpc>
          <a:spcPts val="3100"/>
        </a:lnSpc>
        <a:spcBef>
          <a:spcPct val="0"/>
        </a:spcBef>
        <a:spcAft>
          <a:spcPct val="0"/>
        </a:spcAft>
        <a:defRPr sz="2800" b="1">
          <a:solidFill>
            <a:srgbClr val="28B4DC"/>
          </a:solidFill>
          <a:latin typeface="Arial" panose="020B0604020202020204" pitchFamily="34" charset="0"/>
        </a:defRPr>
      </a:lvl9pPr>
    </p:titleStyle>
    <p:bodyStyle>
      <a:lvl1pPr marL="142875" indent="-142875" algn="l" rtl="0" fontAlgn="base"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87338" indent="-142875" algn="l" rtl="0" fontAlgn="base"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31800" indent="-142875" algn="l" rtl="0" fontAlgn="base"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74675" indent="-142875" algn="l" rtl="0" fontAlgn="base"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42875" algn="l" rtl="0" fontAlgn="base"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>
            <a:extLst>
              <a:ext uri="{FF2B5EF4-FFF2-40B4-BE49-F238E27FC236}">
                <a16:creationId xmlns:a16="http://schemas.microsoft.com/office/drawing/2014/main" id="{D15813B1-64F7-45B8-B48D-19498B1D8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0" y="1987550"/>
            <a:ext cx="742632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sz="3600" dirty="0"/>
              <a:t>DAIS – Dashboard and Infotainment System</a:t>
            </a:r>
            <a:endParaRPr lang="de-DE" altLang="de-DE" sz="3600" b="1" dirty="0"/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108CE011-0881-4A76-AB89-C4BEDC283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0" y="4221162"/>
            <a:ext cx="7426325" cy="174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de-DE" altLang="de-DE" sz="1400" dirty="0"/>
              <a:t>Noll, Marco, 870529</a:t>
            </a:r>
            <a:br>
              <a:rPr lang="de-DE" altLang="de-DE" sz="1400" dirty="0"/>
            </a:br>
            <a:r>
              <a:rPr lang="de-DE" altLang="de-DE" sz="1400" dirty="0"/>
              <a:t>Frenzel, Julian, 870716</a:t>
            </a:r>
            <a:br>
              <a:rPr lang="de-DE" altLang="de-DE" sz="1400" dirty="0"/>
            </a:br>
            <a:r>
              <a:rPr lang="de-DE" altLang="de-DE" sz="1400" dirty="0" err="1"/>
              <a:t>Schug</a:t>
            </a:r>
            <a:r>
              <a:rPr lang="de-DE" altLang="de-DE" sz="1400" dirty="0"/>
              <a:t>, Jens Cedric, 870886</a:t>
            </a:r>
            <a:br>
              <a:rPr lang="de-DE" altLang="de-DE" sz="1400" dirty="0"/>
            </a:br>
            <a:r>
              <a:rPr lang="de-DE" altLang="de-DE" sz="1400" dirty="0"/>
              <a:t>Zimmermann, Philipp, 870872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7B4D94C8-3888-4DA8-9BD7-44F16B3F0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Grundidee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9E0F4BF-C3A0-46D0-8377-6AFEE4BC2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Dashboard- und Infotainmentsystem</a:t>
            </a:r>
          </a:p>
          <a:p>
            <a:r>
              <a:rPr lang="de-DE" dirty="0"/>
              <a:t>Design der beiden Systeme soll aufeinander abgestimmt sein</a:t>
            </a:r>
          </a:p>
          <a:p>
            <a:r>
              <a:rPr lang="de-DE" dirty="0"/>
              <a:t>Kommunikation über MQTT</a:t>
            </a:r>
          </a:p>
        </p:txBody>
      </p:sp>
    </p:spTree>
    <p:extLst>
      <p:ext uri="{BB962C8B-B14F-4D97-AF65-F5344CB8AC3E}">
        <p14:creationId xmlns:p14="http://schemas.microsoft.com/office/powerpoint/2010/main" val="3355484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4BB4F0-F184-4A3B-A2C5-169FA853F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113" y="2452516"/>
            <a:ext cx="6719887" cy="412421"/>
          </a:xfrm>
        </p:spPr>
        <p:txBody>
          <a:bodyPr/>
          <a:lstStyle/>
          <a:p>
            <a:r>
              <a:rPr lang="de-DE" sz="2000" dirty="0"/>
              <a:t>Basisfeatures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8F0550E-1D6A-4D12-B8CA-F28B74A8A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338" y="3006227"/>
            <a:ext cx="6702425" cy="919162"/>
          </a:xfrm>
        </p:spPr>
        <p:txBody>
          <a:bodyPr/>
          <a:lstStyle/>
          <a:p>
            <a:r>
              <a:rPr lang="de-DE" dirty="0"/>
              <a:t>Grundfunktionen (Tacho, Warnleuchten etc.)</a:t>
            </a:r>
          </a:p>
          <a:p>
            <a:r>
              <a:rPr lang="de-DE" dirty="0"/>
              <a:t>Fahrzeugdaten (Verbrauch, Türen)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AE9C4DC8-76A8-480B-AB47-7B80FF159ABB}"/>
              </a:ext>
            </a:extLst>
          </p:cNvPr>
          <p:cNvSpPr txBox="1">
            <a:spLocks/>
          </p:cNvSpPr>
          <p:nvPr/>
        </p:nvSpPr>
        <p:spPr bwMode="auto">
          <a:xfrm>
            <a:off x="900113" y="4026522"/>
            <a:ext cx="6719887" cy="41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6800" rIns="91440" bIns="5400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28B4DC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8B4DC"/>
                </a:solidFill>
                <a:latin typeface="Arial" panose="020B0604020202020204" pitchFamily="34" charset="0"/>
              </a:defRPr>
            </a:lvl2pPr>
            <a:lvl3pPr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8B4DC"/>
                </a:solidFill>
                <a:latin typeface="Arial" panose="020B0604020202020204" pitchFamily="34" charset="0"/>
              </a:defRPr>
            </a:lvl3pPr>
            <a:lvl4pPr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8B4DC"/>
                </a:solidFill>
                <a:latin typeface="Arial" panose="020B0604020202020204" pitchFamily="34" charset="0"/>
              </a:defRPr>
            </a:lvl4pPr>
            <a:lvl5pPr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8B4DC"/>
                </a:solidFill>
                <a:latin typeface="Arial" panose="020B0604020202020204" pitchFamily="34" charset="0"/>
              </a:defRPr>
            </a:lvl5pPr>
            <a:lvl6pPr marL="457200"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8B4DC"/>
                </a:solidFill>
                <a:latin typeface="Arial" panose="020B0604020202020204" pitchFamily="34" charset="0"/>
              </a:defRPr>
            </a:lvl6pPr>
            <a:lvl7pPr marL="914400"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8B4DC"/>
                </a:solidFill>
                <a:latin typeface="Arial" panose="020B0604020202020204" pitchFamily="34" charset="0"/>
              </a:defRPr>
            </a:lvl7pPr>
            <a:lvl8pPr marL="1371600"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8B4DC"/>
                </a:solidFill>
                <a:latin typeface="Arial" panose="020B0604020202020204" pitchFamily="34" charset="0"/>
              </a:defRPr>
            </a:lvl8pPr>
            <a:lvl9pPr marL="1828800"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8B4DC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sz="2000" dirty="0"/>
              <a:t>Zusatzfeatures</a:t>
            </a:r>
          </a:p>
        </p:txBody>
      </p:sp>
      <p:sp>
        <p:nvSpPr>
          <p:cNvPr id="6" name="Inhaltsplatzhalter 4">
            <a:extLst>
              <a:ext uri="{FF2B5EF4-FFF2-40B4-BE49-F238E27FC236}">
                <a16:creationId xmlns:a16="http://schemas.microsoft.com/office/drawing/2014/main" id="{C1FE65C3-867C-40ED-98F7-EEA9F0D05F78}"/>
              </a:ext>
            </a:extLst>
          </p:cNvPr>
          <p:cNvSpPr txBox="1">
            <a:spLocks/>
          </p:cNvSpPr>
          <p:nvPr/>
        </p:nvSpPr>
        <p:spPr bwMode="auto">
          <a:xfrm>
            <a:off x="922338" y="4526256"/>
            <a:ext cx="6702425" cy="166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36000" rIns="91440" bIns="45720" numCol="1" anchor="t" anchorCtr="0" compatLnSpc="1">
            <a:prstTxWarp prst="textNoShape">
              <a:avLst/>
            </a:prstTxWarp>
          </a:bodyPr>
          <a:lstStyle>
            <a:lvl1pPr marL="142875" indent="-142875" algn="l" rtl="0" fontAlgn="base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7338" indent="-142875" algn="l" rtl="0" fontAlgn="base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1800" indent="-142875" algn="l" rtl="0" fontAlgn="base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4675" indent="-142875" algn="l" rtl="0" fontAlgn="base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42875" algn="l" rtl="0" fontAlgn="base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Navigation</a:t>
            </a:r>
          </a:p>
          <a:p>
            <a:r>
              <a:rPr lang="de-DE" dirty="0"/>
              <a:t>Medienanzeige</a:t>
            </a:r>
          </a:p>
          <a:p>
            <a:r>
              <a:rPr lang="de-DE" dirty="0"/>
              <a:t>Bedienung des Autos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85102D17-2DC2-4B05-B97C-17A42DB4C5A6}"/>
              </a:ext>
            </a:extLst>
          </p:cNvPr>
          <p:cNvSpPr txBox="1">
            <a:spLocks/>
          </p:cNvSpPr>
          <p:nvPr/>
        </p:nvSpPr>
        <p:spPr bwMode="auto">
          <a:xfrm>
            <a:off x="900113" y="1320246"/>
            <a:ext cx="6719887" cy="10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6800" rIns="91440" bIns="5400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28B4DC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8B4DC"/>
                </a:solidFill>
                <a:latin typeface="Arial" panose="020B0604020202020204" pitchFamily="34" charset="0"/>
              </a:defRPr>
            </a:lvl2pPr>
            <a:lvl3pPr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8B4DC"/>
                </a:solidFill>
                <a:latin typeface="Arial" panose="020B0604020202020204" pitchFamily="34" charset="0"/>
              </a:defRPr>
            </a:lvl3pPr>
            <a:lvl4pPr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8B4DC"/>
                </a:solidFill>
                <a:latin typeface="Arial" panose="020B0604020202020204" pitchFamily="34" charset="0"/>
              </a:defRPr>
            </a:lvl4pPr>
            <a:lvl5pPr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8B4DC"/>
                </a:solidFill>
                <a:latin typeface="Arial" panose="020B0604020202020204" pitchFamily="34" charset="0"/>
              </a:defRPr>
            </a:lvl5pPr>
            <a:lvl6pPr marL="457200"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8B4DC"/>
                </a:solidFill>
                <a:latin typeface="Arial" panose="020B0604020202020204" pitchFamily="34" charset="0"/>
              </a:defRPr>
            </a:lvl6pPr>
            <a:lvl7pPr marL="914400"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8B4DC"/>
                </a:solidFill>
                <a:latin typeface="Arial" panose="020B0604020202020204" pitchFamily="34" charset="0"/>
              </a:defRPr>
            </a:lvl7pPr>
            <a:lvl8pPr marL="1371600"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8B4DC"/>
                </a:solidFill>
                <a:latin typeface="Arial" panose="020B0604020202020204" pitchFamily="34" charset="0"/>
              </a:defRPr>
            </a:lvl8pPr>
            <a:lvl9pPr marL="1828800"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8B4DC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4039186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4BB4F0-F184-4A3B-A2C5-169FA853F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113" y="2452516"/>
            <a:ext cx="6719887" cy="412421"/>
          </a:xfrm>
        </p:spPr>
        <p:txBody>
          <a:bodyPr/>
          <a:lstStyle/>
          <a:p>
            <a:r>
              <a:rPr lang="de-DE" sz="2000" dirty="0"/>
              <a:t>Basisfeatures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8F0550E-1D6A-4D12-B8CA-F28B74A8A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338" y="3006227"/>
            <a:ext cx="6702425" cy="919162"/>
          </a:xfrm>
        </p:spPr>
        <p:txBody>
          <a:bodyPr/>
          <a:lstStyle/>
          <a:p>
            <a:r>
              <a:rPr lang="de-DE" dirty="0"/>
              <a:t>Musik</a:t>
            </a:r>
          </a:p>
          <a:p>
            <a:r>
              <a:rPr lang="de-DE" dirty="0"/>
              <a:t>Telefon</a:t>
            </a:r>
          </a:p>
          <a:p>
            <a:r>
              <a:rPr lang="de-DE" dirty="0"/>
              <a:t>Klimasteuerung</a:t>
            </a:r>
          </a:p>
          <a:p>
            <a:r>
              <a:rPr lang="de-DE" dirty="0"/>
              <a:t>Status des Autos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AE9C4DC8-76A8-480B-AB47-7B80FF159ABB}"/>
              </a:ext>
            </a:extLst>
          </p:cNvPr>
          <p:cNvSpPr txBox="1">
            <a:spLocks/>
          </p:cNvSpPr>
          <p:nvPr/>
        </p:nvSpPr>
        <p:spPr bwMode="auto">
          <a:xfrm>
            <a:off x="900113" y="4580088"/>
            <a:ext cx="6719887" cy="41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6800" rIns="91440" bIns="5400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28B4DC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8B4DC"/>
                </a:solidFill>
                <a:latin typeface="Arial" panose="020B0604020202020204" pitchFamily="34" charset="0"/>
              </a:defRPr>
            </a:lvl2pPr>
            <a:lvl3pPr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8B4DC"/>
                </a:solidFill>
                <a:latin typeface="Arial" panose="020B0604020202020204" pitchFamily="34" charset="0"/>
              </a:defRPr>
            </a:lvl3pPr>
            <a:lvl4pPr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8B4DC"/>
                </a:solidFill>
                <a:latin typeface="Arial" panose="020B0604020202020204" pitchFamily="34" charset="0"/>
              </a:defRPr>
            </a:lvl4pPr>
            <a:lvl5pPr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8B4DC"/>
                </a:solidFill>
                <a:latin typeface="Arial" panose="020B0604020202020204" pitchFamily="34" charset="0"/>
              </a:defRPr>
            </a:lvl5pPr>
            <a:lvl6pPr marL="457200"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8B4DC"/>
                </a:solidFill>
                <a:latin typeface="Arial" panose="020B0604020202020204" pitchFamily="34" charset="0"/>
              </a:defRPr>
            </a:lvl6pPr>
            <a:lvl7pPr marL="914400"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8B4DC"/>
                </a:solidFill>
                <a:latin typeface="Arial" panose="020B0604020202020204" pitchFamily="34" charset="0"/>
              </a:defRPr>
            </a:lvl7pPr>
            <a:lvl8pPr marL="1371600"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8B4DC"/>
                </a:solidFill>
                <a:latin typeface="Arial" panose="020B0604020202020204" pitchFamily="34" charset="0"/>
              </a:defRPr>
            </a:lvl8pPr>
            <a:lvl9pPr marL="1828800"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8B4DC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sz="2000" dirty="0"/>
              <a:t>Zusatzfeatures</a:t>
            </a:r>
          </a:p>
        </p:txBody>
      </p:sp>
      <p:sp>
        <p:nvSpPr>
          <p:cNvPr id="6" name="Inhaltsplatzhalter 4">
            <a:extLst>
              <a:ext uri="{FF2B5EF4-FFF2-40B4-BE49-F238E27FC236}">
                <a16:creationId xmlns:a16="http://schemas.microsoft.com/office/drawing/2014/main" id="{C1FE65C3-867C-40ED-98F7-EEA9F0D05F78}"/>
              </a:ext>
            </a:extLst>
          </p:cNvPr>
          <p:cNvSpPr txBox="1">
            <a:spLocks/>
          </p:cNvSpPr>
          <p:nvPr/>
        </p:nvSpPr>
        <p:spPr bwMode="auto">
          <a:xfrm>
            <a:off x="922338" y="5079822"/>
            <a:ext cx="6702425" cy="166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36000" rIns="91440" bIns="45720" numCol="1" anchor="t" anchorCtr="0" compatLnSpc="1">
            <a:prstTxWarp prst="textNoShape">
              <a:avLst/>
            </a:prstTxWarp>
          </a:bodyPr>
          <a:lstStyle>
            <a:lvl1pPr marL="142875" indent="-142875" algn="l" rtl="0" fontAlgn="base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7338" indent="-142875" algn="l" rtl="0" fontAlgn="base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1800" indent="-142875" algn="l" rtl="0" fontAlgn="base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4675" indent="-142875" algn="l" rtl="0" fontAlgn="base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42875" algn="l" rtl="0" fontAlgn="base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Navigation</a:t>
            </a:r>
          </a:p>
          <a:p>
            <a:r>
              <a:rPr lang="de-DE" dirty="0"/>
              <a:t>Browser</a:t>
            </a:r>
          </a:p>
          <a:p>
            <a:r>
              <a:rPr lang="de-DE" dirty="0"/>
              <a:t>Kalender</a:t>
            </a:r>
          </a:p>
          <a:p>
            <a:endParaRPr lang="de-DE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85102D17-2DC2-4B05-B97C-17A42DB4C5A6}"/>
              </a:ext>
            </a:extLst>
          </p:cNvPr>
          <p:cNvSpPr txBox="1">
            <a:spLocks/>
          </p:cNvSpPr>
          <p:nvPr/>
        </p:nvSpPr>
        <p:spPr bwMode="auto">
          <a:xfrm>
            <a:off x="900113" y="1320246"/>
            <a:ext cx="6719887" cy="10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6800" rIns="91440" bIns="5400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28B4DC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8B4DC"/>
                </a:solidFill>
                <a:latin typeface="Arial" panose="020B0604020202020204" pitchFamily="34" charset="0"/>
              </a:defRPr>
            </a:lvl2pPr>
            <a:lvl3pPr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8B4DC"/>
                </a:solidFill>
                <a:latin typeface="Arial" panose="020B0604020202020204" pitchFamily="34" charset="0"/>
              </a:defRPr>
            </a:lvl3pPr>
            <a:lvl4pPr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8B4DC"/>
                </a:solidFill>
                <a:latin typeface="Arial" panose="020B0604020202020204" pitchFamily="34" charset="0"/>
              </a:defRPr>
            </a:lvl4pPr>
            <a:lvl5pPr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8B4DC"/>
                </a:solidFill>
                <a:latin typeface="Arial" panose="020B0604020202020204" pitchFamily="34" charset="0"/>
              </a:defRPr>
            </a:lvl5pPr>
            <a:lvl6pPr marL="457200"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8B4DC"/>
                </a:solidFill>
                <a:latin typeface="Arial" panose="020B0604020202020204" pitchFamily="34" charset="0"/>
              </a:defRPr>
            </a:lvl6pPr>
            <a:lvl7pPr marL="914400"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8B4DC"/>
                </a:solidFill>
                <a:latin typeface="Arial" panose="020B0604020202020204" pitchFamily="34" charset="0"/>
              </a:defRPr>
            </a:lvl7pPr>
            <a:lvl8pPr marL="1371600"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8B4DC"/>
                </a:solidFill>
                <a:latin typeface="Arial" panose="020B0604020202020204" pitchFamily="34" charset="0"/>
              </a:defRPr>
            </a:lvl8pPr>
            <a:lvl9pPr marL="1828800"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8B4DC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dirty="0"/>
              <a:t>Infotainment</a:t>
            </a:r>
          </a:p>
        </p:txBody>
      </p:sp>
    </p:spTree>
    <p:extLst>
      <p:ext uri="{BB962C8B-B14F-4D97-AF65-F5344CB8AC3E}">
        <p14:creationId xmlns:p14="http://schemas.microsoft.com/office/powerpoint/2010/main" val="1630218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6BB8C9A-7B40-4673-94FA-3CBB266D3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</a:t>
            </a:r>
          </a:p>
        </p:txBody>
      </p:sp>
      <p:pic>
        <p:nvPicPr>
          <p:cNvPr id="7" name="Inhaltsplatzhalter 6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94F9C4F2-BBD5-46AB-B90B-3F85B15B99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081" y="2509838"/>
            <a:ext cx="6220939" cy="3616325"/>
          </a:xfrm>
        </p:spPr>
      </p:pic>
    </p:spTree>
    <p:extLst>
      <p:ext uri="{BB962C8B-B14F-4D97-AF65-F5344CB8AC3E}">
        <p14:creationId xmlns:p14="http://schemas.microsoft.com/office/powerpoint/2010/main" val="3907277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6BB8C9A-7B40-4673-94FA-3CBB266D3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9AC6647-B007-4A5B-BB59-AB3715481A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51" y="2509838"/>
            <a:ext cx="1973186" cy="3616325"/>
          </a:xfrm>
        </p:spPr>
      </p:pic>
      <p:pic>
        <p:nvPicPr>
          <p:cNvPr id="9" name="Inhaltsplatzhalter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DA605229-01EC-4962-BB41-557C0B5D2FA4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063" y="2509838"/>
            <a:ext cx="1973186" cy="3616325"/>
          </a:xfrm>
        </p:spPr>
      </p:pic>
    </p:spTree>
    <p:extLst>
      <p:ext uri="{BB962C8B-B14F-4D97-AF65-F5344CB8AC3E}">
        <p14:creationId xmlns:p14="http://schemas.microsoft.com/office/powerpoint/2010/main" val="899884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6BB8C9A-7B40-4673-94FA-3CBB266D3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</a:t>
            </a:r>
          </a:p>
        </p:txBody>
      </p:sp>
      <p:pic>
        <p:nvPicPr>
          <p:cNvPr id="7" name="Inhaltsplatzhalter 6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01001512-B42C-47B9-80A7-261FD712D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51" y="2509838"/>
            <a:ext cx="1973186" cy="3616325"/>
          </a:xfrm>
        </p:spPr>
      </p:pic>
      <p:pic>
        <p:nvPicPr>
          <p:cNvPr id="9" name="Inhaltsplatzhalter 8" descr="Ein Bild, das schwarz, Elektronik, Licht, Straße enthält.&#10;&#10;Automatisch generierte Beschreibung">
            <a:extLst>
              <a:ext uri="{FF2B5EF4-FFF2-40B4-BE49-F238E27FC236}">
                <a16:creationId xmlns:a16="http://schemas.microsoft.com/office/drawing/2014/main" id="{C90099FC-5D9C-4240-8E95-540DA623AE09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063" y="2509838"/>
            <a:ext cx="1973186" cy="3616325"/>
          </a:xfrm>
        </p:spPr>
      </p:pic>
    </p:spTree>
    <p:extLst>
      <p:ext uri="{BB962C8B-B14F-4D97-AF65-F5344CB8AC3E}">
        <p14:creationId xmlns:p14="http://schemas.microsoft.com/office/powerpoint/2010/main" val="174164555"/>
      </p:ext>
    </p:extLst>
  </p:cSld>
  <p:clrMapOvr>
    <a:masterClrMapping/>
  </p:clrMapOvr>
</p:sld>
</file>

<file path=ppt/theme/theme1.xml><?xml version="1.0" encoding="utf-8"?>
<a:theme xmlns:a="http://schemas.openxmlformats.org/drawingml/2006/main" name="HSKL">
  <a:themeElements>
    <a:clrScheme name="HSKL">
      <a:dk1>
        <a:srgbClr val="333333"/>
      </a:dk1>
      <a:lt1>
        <a:sysClr val="window" lastClr="FFFFFF"/>
      </a:lt1>
      <a:dk2>
        <a:srgbClr val="E4E4E4"/>
      </a:dk2>
      <a:lt2>
        <a:srgbClr val="FFFFFF"/>
      </a:lt2>
      <a:accent1>
        <a:srgbClr val="82B432"/>
      </a:accent1>
      <a:accent2>
        <a:srgbClr val="1E9650"/>
      </a:accent2>
      <a:accent3>
        <a:srgbClr val="0A5A64"/>
      </a:accent3>
      <a:accent4>
        <a:srgbClr val="32828C"/>
      </a:accent4>
      <a:accent5>
        <a:srgbClr val="28B4DC"/>
      </a:accent5>
      <a:accent6>
        <a:srgbClr val="234565"/>
      </a:accent6>
      <a:hlink>
        <a:srgbClr val="234565"/>
      </a:hlink>
      <a:folHlink>
        <a:srgbClr val="234565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Bildschirmpräsentation (4:3)</PresentationFormat>
  <Paragraphs>27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HSKL</vt:lpstr>
      <vt:lpstr>PowerPoint-Präsentation</vt:lpstr>
      <vt:lpstr>Grundidee</vt:lpstr>
      <vt:lpstr>Basisfeatures</vt:lpstr>
      <vt:lpstr>Basisfeatures</vt:lpstr>
      <vt:lpstr>Konzepte</vt:lpstr>
      <vt:lpstr>Konzepte</vt:lpstr>
      <vt:lpstr>Konzepte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Marios</dc:creator>
  <cp:lastModifiedBy>Philipp Zimmermann</cp:lastModifiedBy>
  <cp:revision>43</cp:revision>
  <dcterms:created xsi:type="dcterms:W3CDTF">2015-02-17T12:35:04Z</dcterms:created>
  <dcterms:modified xsi:type="dcterms:W3CDTF">2019-11-17T11:42:45Z</dcterms:modified>
</cp:coreProperties>
</file>