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64663" autoAdjust="0"/>
  </p:normalViewPr>
  <p:slideViewPr>
    <p:cSldViewPr snapToGrid="0" snapToObjects="1">
      <p:cViewPr varScale="1">
        <p:scale>
          <a:sx n="116" d="100"/>
          <a:sy n="116" d="100"/>
        </p:scale>
        <p:origin x="1230" y="10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4C0FD0-75F1-4B41-AA55-BD9AD959D5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E6083D-71DC-49DD-ACC3-00E9646879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BDBA5E-EFF3-483C-AAAD-12C340766F56}" type="datetimeFigureOut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A09BB97-B9A9-4074-86F8-A0C77FF7C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0DB00041-DC0C-4A23-8AB5-F5CF0C5F1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1C624D-5798-43FE-ACA4-E14F8D57EB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FBFA9-5625-4A91-B207-0207EAFB7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EA2468-98B5-4478-9E4B-A0AF2C1ADD0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811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6724651" cy="1027394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271" y="2509114"/>
            <a:ext cx="3224427" cy="36170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5"/>
          </p:nvPr>
        </p:nvSpPr>
        <p:spPr>
          <a:xfrm>
            <a:off x="4399816" y="2509114"/>
            <a:ext cx="3224427" cy="36170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4885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144000" indent="0">
              <a:buFontTx/>
              <a:buNone/>
              <a:defRPr/>
            </a:lvl2pPr>
            <a:lvl3pPr marL="288000" indent="0">
              <a:buFontTx/>
              <a:buNone/>
              <a:defRPr/>
            </a:lvl3pPr>
            <a:lvl4pPr marL="432000" indent="0">
              <a:buFontTx/>
              <a:buNone/>
              <a:defRPr/>
            </a:lvl4pPr>
            <a:lvl5pPr marL="576000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5246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656327" y="1892590"/>
            <a:ext cx="5967916" cy="2616529"/>
          </a:xfrm>
          <a:prstGeom prst="rect">
            <a:avLst/>
          </a:prstGeom>
        </p:spPr>
        <p:txBody>
          <a:bodyPr>
            <a:noAutofit/>
          </a:bodyPr>
          <a:lstStyle>
            <a:lvl1pPr marL="216000" indent="-216000">
              <a:lnSpc>
                <a:spcPts val="4000"/>
              </a:lnSpc>
              <a:buFontTx/>
              <a:buNone/>
              <a:defRPr sz="36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1898016" y="4689793"/>
            <a:ext cx="5719110" cy="2513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 b="0" baseline="0">
                <a:solidFill>
                  <a:srgbClr val="262626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149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25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/Acknowled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910950" y="1340768"/>
            <a:ext cx="6802073" cy="102739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400"/>
              </a:lnSpc>
              <a:buFontTx/>
              <a:buNone/>
              <a:defRPr sz="4400" b="1" baseline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910949" y="2392174"/>
            <a:ext cx="6793717" cy="3672075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360000" indent="-216000">
              <a:lnSpc>
                <a:spcPct val="150000"/>
              </a:lnSpc>
              <a:buFont typeface="Arial" panose="020B0604020202020204" pitchFamily="34" charset="0"/>
              <a:buChar char="▪"/>
              <a:defRPr sz="1600" baseline="0"/>
            </a:lvl2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6287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F5F42F37-6ACE-407C-B1F3-C9E42C831E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1341438"/>
            <a:ext cx="67198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816CA730-44DE-4D0C-9811-2FC80B73D6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22338" y="2509838"/>
            <a:ext cx="6702425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2B94B7-33A7-4EBB-AA19-575D19638BBD}"/>
              </a:ext>
            </a:extLst>
          </p:cNvPr>
          <p:cNvSpPr txBox="1"/>
          <p:nvPr userDrawn="1"/>
        </p:nvSpPr>
        <p:spPr>
          <a:xfrm>
            <a:off x="8351043" y="6434138"/>
            <a:ext cx="39466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41E139-1A46-4582-BECC-17F5B6D7959D}" type="slidenum">
              <a:rPr lang="de-DE" altLang="de-DE" sz="800" b="1" smtClean="0">
                <a:solidFill>
                  <a:srgbClr val="525252"/>
                </a:solidFill>
              </a:rPr>
              <a:pPr/>
              <a:t>‹Nr.›</a:t>
            </a:fld>
            <a:endParaRPr lang="de-DE" altLang="de-DE" sz="800" b="1" dirty="0">
              <a:solidFill>
                <a:srgbClr val="525252"/>
              </a:solidFill>
            </a:endParaRPr>
          </a:p>
        </p:txBody>
      </p:sp>
      <p:pic>
        <p:nvPicPr>
          <p:cNvPr id="1031" name="Picture 4" descr="C:\Users\user\Dropbox\Aperto\Los 1 CD\01_FINALE_DOKUMENTE\HSKL_Logo\RGB\HSKL_LOGO_RGB_pos.png">
            <a:extLst>
              <a:ext uri="{FF2B5EF4-FFF2-40B4-BE49-F238E27FC236}">
                <a16:creationId xmlns:a16="http://schemas.microsoft.com/office/drawing/2014/main" id="{563B141C-F305-4663-826A-F3C531B971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88925"/>
            <a:ext cx="132873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E7928-423A-4896-A530-2E3B286E4992}"/>
              </a:ext>
            </a:extLst>
          </p:cNvPr>
          <p:cNvSpPr>
            <a:spLocks/>
          </p:cNvSpPr>
          <p:nvPr userDrawn="1"/>
        </p:nvSpPr>
        <p:spPr bwMode="auto">
          <a:xfrm>
            <a:off x="4364038" y="6451600"/>
            <a:ext cx="1643062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de-DE" altLang="de-DE" sz="800" dirty="0">
              <a:solidFill>
                <a:srgbClr val="525252"/>
              </a:solidFill>
            </a:endParaRPr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E7972D7-1F99-4D2E-BC1B-85600286A14C}"/>
              </a:ext>
            </a:extLst>
          </p:cNvPr>
          <p:cNvSpPr>
            <a:spLocks/>
          </p:cNvSpPr>
          <p:nvPr userDrawn="1"/>
        </p:nvSpPr>
        <p:spPr bwMode="auto">
          <a:xfrm>
            <a:off x="554038" y="6451600"/>
            <a:ext cx="22987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de-DE" sz="800" dirty="0"/>
              <a:t>Dashboard and Infotainment System</a:t>
            </a:r>
            <a:endParaRPr lang="de-DE" altLang="de-DE" sz="800" dirty="0">
              <a:solidFill>
                <a:srgbClr val="525252"/>
              </a:solidFill>
            </a:endParaRP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DEA11C48-598B-45DE-9A41-8D0EE195AECB}"/>
              </a:ext>
            </a:extLst>
          </p:cNvPr>
          <p:cNvSpPr>
            <a:spLocks/>
          </p:cNvSpPr>
          <p:nvPr userDrawn="1"/>
        </p:nvSpPr>
        <p:spPr bwMode="auto">
          <a:xfrm>
            <a:off x="6530976" y="6451600"/>
            <a:ext cx="1643062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de-DE" altLang="de-DE" sz="800" dirty="0">
                <a:solidFill>
                  <a:srgbClr val="525252"/>
                </a:solidFill>
              </a:rPr>
              <a:t>18.11.2019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  <p:sldLayoutId id="2147483651" r:id="rId4"/>
    <p:sldLayoutId id="2147483650" r:id="rId5"/>
    <p:sldLayoutId id="2147483649" r:id="rId6"/>
  </p:sldLayoutIdLst>
  <p:hf sldNum="0" hdr="0" dt="0"/>
  <p:txStyles>
    <p:titleStyle>
      <a:lvl1pPr algn="l" rtl="0" fontAlgn="base">
        <a:lnSpc>
          <a:spcPts val="3100"/>
        </a:lnSpc>
        <a:spcBef>
          <a:spcPct val="0"/>
        </a:spcBef>
        <a:spcAft>
          <a:spcPct val="0"/>
        </a:spcAft>
        <a:defRPr sz="2800" b="1" kern="1200">
          <a:solidFill>
            <a:srgbClr val="28B4DC"/>
          </a:solidFill>
          <a:latin typeface="+mj-lt"/>
          <a:ea typeface="+mj-ea"/>
          <a:cs typeface="+mj-cs"/>
        </a:defRPr>
      </a:lvl1pPr>
      <a:lvl2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2pPr>
      <a:lvl3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3pPr>
      <a:lvl4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4pPr>
      <a:lvl5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5pPr>
      <a:lvl6pPr marL="4572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6pPr>
      <a:lvl7pPr marL="9144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7pPr>
      <a:lvl8pPr marL="13716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8pPr>
      <a:lvl9pPr marL="18288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9pPr>
    </p:titleStyle>
    <p:bodyStyle>
      <a:lvl1pPr marL="142875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8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74675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D15813B1-64F7-45B8-B48D-19498B1D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987550"/>
            <a:ext cx="74263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3600" dirty="0"/>
              <a:t>DAIS – Dashboard and Infotainment System</a:t>
            </a:r>
            <a:endParaRPr lang="de-DE" altLang="de-DE" sz="3600" b="1" dirty="0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08CE011-0881-4A76-AB89-C4BEDC28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4221162"/>
            <a:ext cx="7426325" cy="174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de-DE" altLang="de-DE" sz="1400" dirty="0"/>
              <a:t>Noll, Marco, 870529</a:t>
            </a:r>
            <a:br>
              <a:rPr lang="de-DE" altLang="de-DE" sz="1400" dirty="0"/>
            </a:br>
            <a:r>
              <a:rPr lang="de-DE" altLang="de-DE" sz="1400" dirty="0"/>
              <a:t>Frenzel, Julian, 870716</a:t>
            </a:r>
            <a:br>
              <a:rPr lang="de-DE" altLang="de-DE" sz="1400" dirty="0"/>
            </a:br>
            <a:r>
              <a:rPr lang="de-DE" altLang="de-DE" sz="1400" dirty="0" err="1"/>
              <a:t>Schug</a:t>
            </a:r>
            <a:r>
              <a:rPr lang="de-DE" altLang="de-DE" sz="1400" dirty="0"/>
              <a:t>, Jens Cedric, 870886</a:t>
            </a:r>
            <a:br>
              <a:rPr lang="de-DE" altLang="de-DE" sz="1400" dirty="0"/>
            </a:br>
            <a:r>
              <a:rPr lang="de-DE" altLang="de-DE" sz="1400" dirty="0"/>
              <a:t>Zimmermann, Philipp, 870872, phzi0004@stud.hs-kl.de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FD47F-C27F-413C-BF1A-E3AFCD2F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E5C1C-CA6E-4B76-8F6A-ACE8132B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07A7DD-51A4-481A-937F-937FAA90442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484590"/>
      </p:ext>
    </p:extLst>
  </p:cSld>
  <p:clrMapOvr>
    <a:masterClrMapping/>
  </p:clrMapOvr>
</p:sld>
</file>

<file path=ppt/theme/theme1.xml><?xml version="1.0" encoding="utf-8"?>
<a:theme xmlns:a="http://schemas.openxmlformats.org/drawingml/2006/main" name="HSKL">
  <a:themeElements>
    <a:clrScheme name="HSKL">
      <a:dk1>
        <a:srgbClr val="333333"/>
      </a:dk1>
      <a:lt1>
        <a:sysClr val="window" lastClr="FFFFFF"/>
      </a:lt1>
      <a:dk2>
        <a:srgbClr val="E4E4E4"/>
      </a:dk2>
      <a:lt2>
        <a:srgbClr val="FFFFFF"/>
      </a:lt2>
      <a:accent1>
        <a:srgbClr val="82B432"/>
      </a:accent1>
      <a:accent2>
        <a:srgbClr val="1E9650"/>
      </a:accent2>
      <a:accent3>
        <a:srgbClr val="0A5A64"/>
      </a:accent3>
      <a:accent4>
        <a:srgbClr val="32828C"/>
      </a:accent4>
      <a:accent5>
        <a:srgbClr val="28B4DC"/>
      </a:accent5>
      <a:accent6>
        <a:srgbClr val="234565"/>
      </a:accent6>
      <a:hlink>
        <a:srgbClr val="234565"/>
      </a:hlink>
      <a:folHlink>
        <a:srgbClr val="23456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HSKL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Marios</dc:creator>
  <cp:lastModifiedBy>Philipp Zimmermann</cp:lastModifiedBy>
  <cp:revision>34</cp:revision>
  <dcterms:created xsi:type="dcterms:W3CDTF">2015-02-17T12:35:04Z</dcterms:created>
  <dcterms:modified xsi:type="dcterms:W3CDTF">2019-11-12T15:53:22Z</dcterms:modified>
</cp:coreProperties>
</file>