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5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6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7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7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6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adgets on a desk">
            <a:extLst>
              <a:ext uri="{FF2B5EF4-FFF2-40B4-BE49-F238E27FC236}">
                <a16:creationId xmlns:a16="http://schemas.microsoft.com/office/drawing/2014/main" id="{EE418708-28C1-B22B-0B53-ED8EB5A18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05" r="-1" b="22048"/>
          <a:stretch/>
        </p:blipFill>
        <p:spPr>
          <a:xfrm>
            <a:off x="3049" y="10"/>
            <a:ext cx="12188951" cy="5900675"/>
          </a:xfrm>
          <a:custGeom>
            <a:avLst/>
            <a:gdLst/>
            <a:ahLst/>
            <a:cxnLst/>
            <a:rect l="l" t="t" r="r" b="b"/>
            <a:pathLst>
              <a:path w="12188951" h="5900685">
                <a:moveTo>
                  <a:pt x="2194685" y="5217872"/>
                </a:moveTo>
                <a:cubicBezTo>
                  <a:pt x="2343301" y="5217872"/>
                  <a:pt x="2463779" y="5338350"/>
                  <a:pt x="2463781" y="5486966"/>
                </a:cubicBezTo>
                <a:cubicBezTo>
                  <a:pt x="2463779" y="5635584"/>
                  <a:pt x="2343302" y="5756062"/>
                  <a:pt x="2194684" y="5756062"/>
                </a:cubicBezTo>
                <a:cubicBezTo>
                  <a:pt x="2046067" y="5756062"/>
                  <a:pt x="1925589" y="5635584"/>
                  <a:pt x="1925589" y="5486967"/>
                </a:cubicBezTo>
                <a:cubicBezTo>
                  <a:pt x="1925589" y="5338350"/>
                  <a:pt x="2046067" y="5217872"/>
                  <a:pt x="2194685" y="5217872"/>
                </a:cubicBezTo>
                <a:close/>
                <a:moveTo>
                  <a:pt x="5077013" y="5017742"/>
                </a:moveTo>
                <a:cubicBezTo>
                  <a:pt x="5320833" y="5017743"/>
                  <a:pt x="5518484" y="5215396"/>
                  <a:pt x="5518484" y="5459214"/>
                </a:cubicBezTo>
                <a:cubicBezTo>
                  <a:pt x="5518484" y="5703032"/>
                  <a:pt x="5320833" y="5900685"/>
                  <a:pt x="5077015" y="5900685"/>
                </a:cubicBezTo>
                <a:cubicBezTo>
                  <a:pt x="4833197" y="5900685"/>
                  <a:pt x="4635543" y="5703032"/>
                  <a:pt x="4635543" y="5459214"/>
                </a:cubicBezTo>
                <a:cubicBezTo>
                  <a:pt x="4635543" y="5215396"/>
                  <a:pt x="4833197" y="5017743"/>
                  <a:pt x="5077013" y="5017742"/>
                </a:cubicBezTo>
                <a:close/>
                <a:moveTo>
                  <a:pt x="7930625" y="4969400"/>
                </a:moveTo>
                <a:cubicBezTo>
                  <a:pt x="8053660" y="4969400"/>
                  <a:pt x="8153400" y="5069140"/>
                  <a:pt x="8153400" y="5192176"/>
                </a:cubicBezTo>
                <a:cubicBezTo>
                  <a:pt x="8153400" y="5315212"/>
                  <a:pt x="8053660" y="5414952"/>
                  <a:pt x="7930625" y="5414952"/>
                </a:cubicBezTo>
                <a:cubicBezTo>
                  <a:pt x="7807589" y="5414952"/>
                  <a:pt x="7707850" y="5315212"/>
                  <a:pt x="7707850" y="5192176"/>
                </a:cubicBezTo>
                <a:cubicBezTo>
                  <a:pt x="7707850" y="5069140"/>
                  <a:pt x="7807590" y="4969400"/>
                  <a:pt x="7930625" y="4969400"/>
                </a:cubicBezTo>
                <a:close/>
                <a:moveTo>
                  <a:pt x="1180704" y="4050019"/>
                </a:moveTo>
                <a:cubicBezTo>
                  <a:pt x="1503198" y="4050019"/>
                  <a:pt x="1764632" y="4311452"/>
                  <a:pt x="1764632" y="4633946"/>
                </a:cubicBezTo>
                <a:cubicBezTo>
                  <a:pt x="1764632" y="4956440"/>
                  <a:pt x="1503198" y="5217873"/>
                  <a:pt x="1180705" y="5217873"/>
                </a:cubicBezTo>
                <a:cubicBezTo>
                  <a:pt x="858210" y="5217873"/>
                  <a:pt x="596778" y="4956440"/>
                  <a:pt x="596778" y="4633946"/>
                </a:cubicBezTo>
                <a:cubicBezTo>
                  <a:pt x="596778" y="4311452"/>
                  <a:pt x="858210" y="4050019"/>
                  <a:pt x="1180704" y="4050019"/>
                </a:cubicBezTo>
                <a:close/>
                <a:moveTo>
                  <a:pt x="7927064" y="3899687"/>
                </a:moveTo>
                <a:cubicBezTo>
                  <a:pt x="8136536" y="3899687"/>
                  <a:pt x="8306346" y="4069497"/>
                  <a:pt x="8306346" y="4278969"/>
                </a:cubicBezTo>
                <a:cubicBezTo>
                  <a:pt x="8306346" y="4488441"/>
                  <a:pt x="8136536" y="4658251"/>
                  <a:pt x="7927064" y="4658251"/>
                </a:cubicBezTo>
                <a:cubicBezTo>
                  <a:pt x="7717595" y="4658251"/>
                  <a:pt x="7547784" y="4488441"/>
                  <a:pt x="7547784" y="4278969"/>
                </a:cubicBezTo>
                <a:cubicBezTo>
                  <a:pt x="7547784" y="4069497"/>
                  <a:pt x="7717595" y="3899686"/>
                  <a:pt x="7927064" y="3899687"/>
                </a:cubicBezTo>
                <a:close/>
                <a:moveTo>
                  <a:pt x="0" y="449179"/>
                </a:moveTo>
                <a:cubicBezTo>
                  <a:pt x="403121" y="449179"/>
                  <a:pt x="729916" y="775974"/>
                  <a:pt x="729916" y="1179095"/>
                </a:cubicBezTo>
                <a:cubicBezTo>
                  <a:pt x="729916" y="1582216"/>
                  <a:pt x="403121" y="1909011"/>
                  <a:pt x="0" y="1909011"/>
                </a:cubicBezTo>
                <a:close/>
                <a:moveTo>
                  <a:pt x="10277258" y="0"/>
                </a:moveTo>
                <a:lnTo>
                  <a:pt x="12188951" y="0"/>
                </a:lnTo>
                <a:lnTo>
                  <a:pt x="12188951" y="2401931"/>
                </a:lnTo>
                <a:lnTo>
                  <a:pt x="12120981" y="2368504"/>
                </a:lnTo>
                <a:cubicBezTo>
                  <a:pt x="11942798" y="2297842"/>
                  <a:pt x="11739786" y="2299142"/>
                  <a:pt x="11556637" y="2384432"/>
                </a:cubicBezTo>
                <a:cubicBezTo>
                  <a:pt x="11164597" y="2567784"/>
                  <a:pt x="10706630" y="2542047"/>
                  <a:pt x="10337587" y="2315998"/>
                </a:cubicBezTo>
                <a:cubicBezTo>
                  <a:pt x="9750825" y="1957653"/>
                  <a:pt x="9548519" y="1189630"/>
                  <a:pt x="9882317" y="588804"/>
                </a:cubicBezTo>
                <a:cubicBezTo>
                  <a:pt x="9930860" y="501487"/>
                  <a:pt x="9989231" y="420009"/>
                  <a:pt x="10056362" y="346025"/>
                </a:cubicBezTo>
                <a:lnTo>
                  <a:pt x="10055628" y="346151"/>
                </a:lnTo>
                <a:cubicBezTo>
                  <a:pt x="10121472" y="273491"/>
                  <a:pt x="10177897" y="194191"/>
                  <a:pt x="10224385" y="110085"/>
                </a:cubicBezTo>
                <a:close/>
                <a:moveTo>
                  <a:pt x="622824" y="0"/>
                </a:moveTo>
                <a:lnTo>
                  <a:pt x="7706115" y="0"/>
                </a:lnTo>
                <a:lnTo>
                  <a:pt x="7708396" y="54231"/>
                </a:lnTo>
                <a:cubicBezTo>
                  <a:pt x="7713497" y="89412"/>
                  <a:pt x="7722407" y="124959"/>
                  <a:pt x="7735650" y="160993"/>
                </a:cubicBezTo>
                <a:cubicBezTo>
                  <a:pt x="7931441" y="693748"/>
                  <a:pt x="8793891" y="567645"/>
                  <a:pt x="8945823" y="1103478"/>
                </a:cubicBezTo>
                <a:cubicBezTo>
                  <a:pt x="9091600" y="1617463"/>
                  <a:pt x="8392415" y="2054431"/>
                  <a:pt x="8607819" y="2498367"/>
                </a:cubicBezTo>
                <a:cubicBezTo>
                  <a:pt x="8703627" y="2695629"/>
                  <a:pt x="8919770" y="2775198"/>
                  <a:pt x="9197255" y="2876754"/>
                </a:cubicBezTo>
                <a:cubicBezTo>
                  <a:pt x="9803690" y="3098658"/>
                  <a:pt x="10171314" y="2917121"/>
                  <a:pt x="10523231" y="3092665"/>
                </a:cubicBezTo>
                <a:cubicBezTo>
                  <a:pt x="11012254" y="3337151"/>
                  <a:pt x="11245189" y="4148254"/>
                  <a:pt x="10920080" y="4592839"/>
                </a:cubicBezTo>
                <a:cubicBezTo>
                  <a:pt x="10638655" y="4977616"/>
                  <a:pt x="10070721" y="5128134"/>
                  <a:pt x="9643978" y="4908252"/>
                </a:cubicBezTo>
                <a:cubicBezTo>
                  <a:pt x="9340490" y="4751961"/>
                  <a:pt x="9232612" y="4419450"/>
                  <a:pt x="8827993" y="4085763"/>
                </a:cubicBezTo>
                <a:cubicBezTo>
                  <a:pt x="8776037" y="4043000"/>
                  <a:pt x="7917481" y="3347125"/>
                  <a:pt x="7548675" y="3585025"/>
                </a:cubicBezTo>
                <a:cubicBezTo>
                  <a:pt x="7326818" y="3727467"/>
                  <a:pt x="7344689" y="4143947"/>
                  <a:pt x="7356720" y="4429760"/>
                </a:cubicBezTo>
                <a:cubicBezTo>
                  <a:pt x="7388934" y="5193722"/>
                  <a:pt x="7396724" y="5409798"/>
                  <a:pt x="7219689" y="5599551"/>
                </a:cubicBezTo>
                <a:cubicBezTo>
                  <a:pt x="7042654" y="5789302"/>
                  <a:pt x="6681212" y="5853037"/>
                  <a:pt x="6429941" y="5732759"/>
                </a:cubicBezTo>
                <a:cubicBezTo>
                  <a:pt x="6035436" y="5544348"/>
                  <a:pt x="6192339" y="5039590"/>
                  <a:pt x="5723066" y="4657555"/>
                </a:cubicBezTo>
                <a:cubicBezTo>
                  <a:pt x="5661134" y="4607206"/>
                  <a:pt x="5267744" y="4288991"/>
                  <a:pt x="4917107" y="4411210"/>
                </a:cubicBezTo>
                <a:cubicBezTo>
                  <a:pt x="4467728" y="4567475"/>
                  <a:pt x="4581326" y="5177102"/>
                  <a:pt x="4090577" y="5458573"/>
                </a:cubicBezTo>
                <a:cubicBezTo>
                  <a:pt x="3742625" y="5658026"/>
                  <a:pt x="3212479" y="5618966"/>
                  <a:pt x="2882167" y="5375699"/>
                </a:cubicBezTo>
                <a:cubicBezTo>
                  <a:pt x="2359499" y="4990909"/>
                  <a:pt x="2668852" y="4338578"/>
                  <a:pt x="2096746" y="3836095"/>
                </a:cubicBezTo>
                <a:cubicBezTo>
                  <a:pt x="1696859" y="3484751"/>
                  <a:pt x="1170385" y="3474423"/>
                  <a:pt x="1127929" y="3473966"/>
                </a:cubicBezTo>
                <a:cubicBezTo>
                  <a:pt x="629980" y="3471235"/>
                  <a:pt x="388855" y="3785016"/>
                  <a:pt x="50475" y="3820963"/>
                </a:cubicBezTo>
                <a:lnTo>
                  <a:pt x="0" y="3822915"/>
                </a:lnTo>
                <a:lnTo>
                  <a:pt x="0" y="2276368"/>
                </a:lnTo>
                <a:lnTo>
                  <a:pt x="1489" y="2276627"/>
                </a:lnTo>
                <a:cubicBezTo>
                  <a:pt x="194865" y="2313658"/>
                  <a:pt x="410611" y="2355568"/>
                  <a:pt x="684099" y="2258804"/>
                </a:cubicBezTo>
                <a:cubicBezTo>
                  <a:pt x="971565" y="2157414"/>
                  <a:pt x="1360154" y="1878960"/>
                  <a:pt x="1418355" y="1513707"/>
                </a:cubicBezTo>
                <a:cubicBezTo>
                  <a:pt x="1509657" y="940591"/>
                  <a:pt x="705424" y="655205"/>
                  <a:pt x="623491" y="1414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84CA5E-97A5-309B-9307-4EECAF524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7893" y="1079416"/>
            <a:ext cx="6001722" cy="234958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 App</a:t>
            </a:r>
          </a:p>
        </p:txBody>
      </p:sp>
    </p:spTree>
    <p:extLst>
      <p:ext uri="{BB962C8B-B14F-4D97-AF65-F5344CB8AC3E}">
        <p14:creationId xmlns:p14="http://schemas.microsoft.com/office/powerpoint/2010/main" val="467252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7286-36A4-14A6-F699-ACD0BBD0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Wordle</a:t>
            </a:r>
            <a:endParaRPr lang="en-U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359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586A-6A60-8FD0-5260-1FD2D0CE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Pocketanks</a:t>
            </a:r>
            <a:endParaRPr lang="en-US" sz="3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857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1462-A36F-86C5-BD4D-B67B5D8D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3600" b="0" i="0" dirty="0">
                <a:solidFill>
                  <a:srgbClr val="3C4043"/>
                </a:solidFill>
                <a:effectLst/>
              </a:rPr>
              <a:t>Process of building the app </a:t>
            </a:r>
          </a:p>
          <a:p>
            <a:pPr algn="ctr"/>
            <a:r>
              <a:rPr lang="en-US" sz="3600" b="0" i="0" dirty="0">
                <a:solidFill>
                  <a:srgbClr val="3C4043"/>
                </a:solidFill>
                <a:effectLst/>
              </a:rPr>
              <a:t> </a:t>
            </a:r>
          </a:p>
          <a:p>
            <a:r>
              <a:rPr lang="en-US" sz="2400" b="1" i="0" dirty="0">
                <a:solidFill>
                  <a:srgbClr val="3C4043"/>
                </a:solidFill>
                <a:effectLst/>
              </a:rPr>
              <a:t>Team work and role division 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i="0" dirty="0">
                <a:solidFill>
                  <a:srgbClr val="3C4043"/>
                </a:solidFill>
                <a:effectLst/>
              </a:rPr>
              <a:t>Challenges faced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4014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9393-7F30-AC57-2BBF-AFEEA260C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Client-Server Communication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56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2BF0-F651-4772-45E9-6EA83C6C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4679975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SplashVTI</vt:lpstr>
      <vt:lpstr>Game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App</dc:title>
  <dc:creator>Amit Gerzee</dc:creator>
  <cp:lastModifiedBy>Amit Gerzee</cp:lastModifiedBy>
  <cp:revision>5</cp:revision>
  <dcterms:created xsi:type="dcterms:W3CDTF">2023-09-24T17:04:29Z</dcterms:created>
  <dcterms:modified xsi:type="dcterms:W3CDTF">2023-09-24T19:29:24Z</dcterms:modified>
</cp:coreProperties>
</file>