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3" r:id="rId5"/>
    <p:sldId id="257" r:id="rId6"/>
    <p:sldId id="258" r:id="rId7"/>
    <p:sldId id="261" r:id="rId8"/>
    <p:sldId id="264" r:id="rId9"/>
    <p:sldId id="262" r:id="rId10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3AD"/>
    <a:srgbClr val="001D56"/>
    <a:srgbClr val="1F487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283" y="914400"/>
            <a:ext cx="10668000" cy="3962401"/>
          </a:xfrm>
        </p:spPr>
        <p:txBody>
          <a:bodyPr anchor="b">
            <a:normAutofit/>
          </a:bodyPr>
          <a:lstStyle>
            <a:lvl1pPr algn="l">
              <a:defRPr sz="6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3" y="5125157"/>
            <a:ext cx="8534400" cy="2596444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970683" y="11289"/>
            <a:ext cx="5080000" cy="5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144227" y="122061"/>
            <a:ext cx="8107540" cy="8107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647767" y="304800"/>
            <a:ext cx="6604000" cy="660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781117" y="43038"/>
            <a:ext cx="6470652" cy="64706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460569" y="812802"/>
            <a:ext cx="5791199" cy="57911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5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914400" y="711200"/>
            <a:ext cx="14425083" cy="4165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219203" y="5125156"/>
            <a:ext cx="11072280" cy="6096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133"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914400"/>
            <a:ext cx="13411200" cy="3657600"/>
          </a:xfrm>
        </p:spPr>
        <p:txBody>
          <a:bodyPr anchor="ctr">
            <a:normAutofit/>
          </a:bodyPr>
          <a:lstStyle>
            <a:lvl1pPr algn="l">
              <a:defRPr sz="4267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3" y="5486400"/>
            <a:ext cx="11381317" cy="2506133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36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2" y="914400"/>
            <a:ext cx="12192001" cy="3657600"/>
          </a:xfrm>
        </p:spPr>
        <p:txBody>
          <a:bodyPr anchor="ctr">
            <a:normAutofit/>
          </a:bodyPr>
          <a:lstStyle>
            <a:lvl1pPr algn="l">
              <a:defRPr sz="4267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28283" y="4572000"/>
            <a:ext cx="11379200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5734757"/>
            <a:ext cx="11379200" cy="2246487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709083" y="108296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3883" y="369146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28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3" y="4572000"/>
            <a:ext cx="11379200" cy="2263200"/>
          </a:xfrm>
        </p:spPr>
        <p:txBody>
          <a:bodyPr anchor="b">
            <a:normAutofit/>
          </a:bodyPr>
          <a:lstStyle>
            <a:lvl1pPr algn="l">
              <a:defRPr sz="4267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1" y="6843975"/>
            <a:ext cx="11381320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7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77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4" y="914400"/>
            <a:ext cx="12192000" cy="3657600"/>
          </a:xfrm>
        </p:spPr>
        <p:txBody>
          <a:bodyPr anchor="ctr">
            <a:normAutofit/>
          </a:bodyPr>
          <a:lstStyle>
            <a:lvl1pPr algn="l">
              <a:defRPr sz="4267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2284" y="5238046"/>
            <a:ext cx="11379201" cy="13998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2" y="6637867"/>
            <a:ext cx="11379201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09083" y="1082963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3883" y="369146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 algn="r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52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914400"/>
            <a:ext cx="13411200" cy="3657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2283" y="5238045"/>
            <a:ext cx="11379200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2" y="6355643"/>
            <a:ext cx="11379201" cy="163688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3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4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0283" y="914400"/>
            <a:ext cx="2743200" cy="6096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10430933" cy="707813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2" y="2675467"/>
            <a:ext cx="11379201" cy="3042133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5994400"/>
            <a:ext cx="11379200" cy="199813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5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2" y="914401"/>
            <a:ext cx="6583540" cy="482035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4178" y="914401"/>
            <a:ext cx="6579305" cy="482035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107" y="914400"/>
            <a:ext cx="6199716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2" y="1694039"/>
            <a:ext cx="6583540" cy="404071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5421" y="914400"/>
            <a:ext cx="6220179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42060" y="1682750"/>
            <a:ext cx="6572251" cy="404071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6683" y="914400"/>
            <a:ext cx="4876800" cy="18288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914400"/>
            <a:ext cx="7924801" cy="707813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6683" y="2946399"/>
            <a:ext cx="4876800" cy="2788356"/>
          </a:xfrm>
        </p:spPr>
        <p:txBody>
          <a:bodyPr anchor="t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6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083" y="1930400"/>
            <a:ext cx="8026400" cy="1524000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8683" y="1219200"/>
            <a:ext cx="4374632" cy="6096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083" y="3702755"/>
            <a:ext cx="8028517" cy="273191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69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275959" y="3951112"/>
            <a:ext cx="3975811" cy="4278489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283" y="5983110"/>
            <a:ext cx="11379200" cy="20094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3" y="914401"/>
            <a:ext cx="11379200" cy="482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5883" y="8229601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FFE4B1-5BA6-4355-AFAF-3856F57E8834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2283" y="8229601"/>
            <a:ext cx="10058400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17601" y="7437968"/>
            <a:ext cx="1522993" cy="893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2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FBBAFB-289D-49C0-8A9B-9A6CC3448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3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82473CD-FC24-4C87-B148-3CDA9E496749}"/>
              </a:ext>
            </a:extLst>
          </p:cNvPr>
          <p:cNvSpPr txBox="1"/>
          <p:nvPr/>
        </p:nvSpPr>
        <p:spPr>
          <a:xfrm>
            <a:off x="152401" y="8659091"/>
            <a:ext cx="1201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Feito por: Lucas Santana; Diego Henrique; Arthur Verônica; Neuber José.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935B7E-7EDE-485E-8970-D4727183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00" y="1789439"/>
            <a:ext cx="9985600" cy="49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6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599545" y="2563092"/>
            <a:ext cx="54053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Login com Facebook ou Google adicionada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 atualização da versão 1.0 para a versão 2.0, foi adicionado uma funcionalidade em que o usuário pode entrar no app pelo Facebook ou pelo Google </a:t>
            </a:r>
          </a:p>
          <a:p>
            <a:pPr marL="342900" indent="-342900" algn="just">
              <a:buFontTx/>
              <a:buChar char="-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usuário.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243A6E-1B4C-401B-BEC9-369BCC0F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5C01EB3-897F-4C69-A67E-7705361C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77" y="518160"/>
            <a:ext cx="5865571" cy="86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74884" y="2427662"/>
            <a:ext cx="53329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Mudar a senha adicionado 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 atualização da versão 1.0 para a versão 2.0, foi adicionado uma funcionalidade que vai permitir que o usuário mude sua senha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usuário.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7823BC-F332-4C1D-B604-49CD4EF1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CBEA38-26A1-4731-BEEF-10B0DE243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04" y="762000"/>
            <a:ext cx="3947698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51885" y="2604655"/>
            <a:ext cx="5405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Design de cores atualizado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 atualização da versão 1.0 para a versão 2.0, a paleta de cores do aplicativo foi atualizada.</a:t>
            </a:r>
          </a:p>
          <a:p>
            <a:pPr marL="342900" indent="-342900" algn="just">
              <a:buFontTx/>
              <a:buChar char="-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time.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243A6E-1B4C-401B-BEC9-369BCC0F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7643444-A7B5-499C-8ADA-E473B6A5E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95" y="829764"/>
            <a:ext cx="3857129" cy="81202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D56EE1-9130-4A0F-97FE-CD449CA38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072" y="829764"/>
            <a:ext cx="3857129" cy="8120272"/>
          </a:xfrm>
          <a:prstGeom prst="rect">
            <a:avLst/>
          </a:prstGeom>
        </p:spPr>
      </p:pic>
      <p:pic>
        <p:nvPicPr>
          <p:cNvPr id="10" name="Picture 4" descr="map marker icon Icon 331565">
            <a:extLst>
              <a:ext uri="{FF2B5EF4-FFF2-40B4-BE49-F238E27FC236}">
                <a16:creationId xmlns:a16="http://schemas.microsoft.com/office/drawing/2014/main" id="{D213069B-652F-45E3-A438-212192B6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2631" y="5466977"/>
            <a:ext cx="476192" cy="476192"/>
          </a:xfrm>
          <a:prstGeom prst="rect">
            <a:avLst/>
          </a:prstGeom>
          <a:noFill/>
        </p:spPr>
      </p:pic>
      <p:pic>
        <p:nvPicPr>
          <p:cNvPr id="11" name="Picture 4" descr="map marker icon Icon 331565">
            <a:extLst>
              <a:ext uri="{FF2B5EF4-FFF2-40B4-BE49-F238E27FC236}">
                <a16:creationId xmlns:a16="http://schemas.microsoft.com/office/drawing/2014/main" id="{D2DF7A70-F305-4F34-9BD3-B2DE3285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96704" y="5466977"/>
            <a:ext cx="476192" cy="476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27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94193" y="2483080"/>
            <a:ext cx="53329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Permissão de uso da localização adicionado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 atualização da versão 1.0 para a versão 2.0, foi adicionado uma funcionalidade de permissão de uso de localização.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usuário. 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ECE232-4975-4ADC-BF2C-57E34F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D34270-E48B-4A64-AE01-2F57D3F3C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360217"/>
            <a:ext cx="4133389" cy="87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72418" y="2474766"/>
            <a:ext cx="5376469" cy="492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13" dirty="0"/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Escolha de navegador (GPS) adicionada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Funcionalidade em que o usuário pode selecionar um GPS para uso;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GPS padrão do app</a:t>
            </a: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GPS Google Maps</a:t>
            </a:r>
          </a:p>
          <a:p>
            <a:pPr marL="192881" indent="-192881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GPS Waze</a:t>
            </a:r>
          </a:p>
          <a:p>
            <a:pPr marL="192881" indent="-192881" algn="just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no design thinking.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7B91B3-204C-4DAD-914D-1FC829F4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27" y="817349"/>
            <a:ext cx="3928777" cy="82659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984C73-C027-4CB6-926C-DF36AFAA3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34" y="817349"/>
            <a:ext cx="3928777" cy="82659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0E31FA3-6921-4DF2-8A70-498411DE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72418" y="2474766"/>
            <a:ext cx="5376469" cy="449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013" dirty="0"/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Avaliações e favoritar adicionada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Tela para o usuário consultar a avaliação do posto ou para avalia-lo;</a:t>
            </a: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Funcionalidade para favoritar o posto caso o usuário queira;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usuário.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31FA3-6921-4DF2-8A70-498411DE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83D65A-4910-4808-A8F2-61CB8DCF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6388"/>
            <a:ext cx="4149900" cy="87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326116" y="2474766"/>
            <a:ext cx="53764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Posto 2.0</a:t>
            </a:r>
          </a:p>
          <a:p>
            <a:pPr algn="just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Na atualização da versão 1.0 para a versão 2.0, a tela de postos foi integrada com a função de favoritar.</a:t>
            </a:r>
          </a:p>
          <a:p>
            <a:pPr marL="342900" indent="-342900" algn="just">
              <a:buFontTx/>
              <a:buChar char="-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Tx/>
              <a:buChar char="-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Validação realizada com o time.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31FA3-6921-4DF2-8A70-498411DE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4B7374-A446-49A2-A9BB-6EFBEE79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14" y="329614"/>
            <a:ext cx="4114271" cy="86575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85B0DAF-F22C-482C-BA3F-4294B214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14" y="329613"/>
            <a:ext cx="4343400" cy="86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6C01-FCE4-444D-A144-026EEEF9D151}"/>
              </a:ext>
            </a:extLst>
          </p:cNvPr>
          <p:cNvSpPr txBox="1"/>
          <p:nvPr/>
        </p:nvSpPr>
        <p:spPr>
          <a:xfrm>
            <a:off x="445020" y="2474766"/>
            <a:ext cx="54847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Notificação de promoção adicionada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Funcionalidade em que o app envie uma notificação ao usuário caso algum posto esteja com alguma promoção nova.</a:t>
            </a: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- Validação realizada com o usuário.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E31FA3-6921-4DF2-8A70-498411DE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5" y="0"/>
            <a:ext cx="4551575" cy="20819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E3DBE34-67C1-4B08-BB76-11A225D20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0" y="478006"/>
            <a:ext cx="3831246" cy="85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958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440</TotalTime>
  <Words>288</Words>
  <Application>Microsoft Office PowerPoint</Application>
  <PresentationFormat>Personalizar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SANTANA</dc:creator>
  <cp:lastModifiedBy>LUCAS SANTANA</cp:lastModifiedBy>
  <cp:revision>31</cp:revision>
  <dcterms:created xsi:type="dcterms:W3CDTF">2020-10-31T00:36:09Z</dcterms:created>
  <dcterms:modified xsi:type="dcterms:W3CDTF">2020-11-28T01:06:20Z</dcterms:modified>
</cp:coreProperties>
</file>