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314" r:id="rId3"/>
    <p:sldId id="298" r:id="rId4"/>
    <p:sldId id="316" r:id="rId5"/>
    <p:sldId id="319" r:id="rId6"/>
    <p:sldId id="315" r:id="rId7"/>
    <p:sldId id="300" r:id="rId8"/>
    <p:sldId id="304" r:id="rId9"/>
    <p:sldId id="311" r:id="rId10"/>
    <p:sldId id="321" r:id="rId11"/>
    <p:sldId id="301" r:id="rId12"/>
    <p:sldId id="302" r:id="rId13"/>
    <p:sldId id="310" r:id="rId14"/>
    <p:sldId id="305" r:id="rId15"/>
    <p:sldId id="320" r:id="rId16"/>
    <p:sldId id="312" r:id="rId17"/>
    <p:sldId id="317" r:id="rId18"/>
    <p:sldId id="318" r:id="rId19"/>
    <p:sldId id="297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8" autoAdjust="0"/>
    <p:restoredTop sz="94598" autoAdjust="0"/>
  </p:normalViewPr>
  <p:slideViewPr>
    <p:cSldViewPr>
      <p:cViewPr varScale="1">
        <p:scale>
          <a:sx n="77" d="100"/>
          <a:sy n="77" d="100"/>
        </p:scale>
        <p:origin x="173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30951-8E4E-4387-86F9-80C1375C31C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5905605-7C55-4FB5-978D-B006A72F3F1E}">
      <dgm:prSet phldrT="[Texto]" custT="1"/>
      <dgm:spPr/>
      <dgm:t>
        <a:bodyPr/>
        <a:lstStyle/>
        <a:p>
          <a:r>
            <a:rPr lang="es-ES" sz="2800" dirty="0"/>
            <a:t>Problema</a:t>
          </a:r>
          <a:endParaRPr lang="es-AR" sz="2800" dirty="0"/>
        </a:p>
      </dgm:t>
    </dgm:pt>
    <dgm:pt modelId="{C2AF1AD9-BA1A-4089-B44A-2F2F66DD14E4}" type="parTrans" cxnId="{1BDDC29A-1C78-4806-ADBB-4037C42D090B}">
      <dgm:prSet/>
      <dgm:spPr/>
      <dgm:t>
        <a:bodyPr/>
        <a:lstStyle/>
        <a:p>
          <a:endParaRPr lang="es-AR"/>
        </a:p>
      </dgm:t>
    </dgm:pt>
    <dgm:pt modelId="{87038159-6D82-41A4-BDD5-F4447BEC9BBB}" type="sibTrans" cxnId="{1BDDC29A-1C78-4806-ADBB-4037C42D090B}">
      <dgm:prSet/>
      <dgm:spPr/>
      <dgm:t>
        <a:bodyPr/>
        <a:lstStyle/>
        <a:p>
          <a:endParaRPr lang="es-AR"/>
        </a:p>
      </dgm:t>
    </dgm:pt>
    <dgm:pt modelId="{45BCD1EF-DBAF-4120-A28A-0496EE447BCC}">
      <dgm:prSet phldrT="[Texto]"/>
      <dgm:spPr/>
      <dgm:t>
        <a:bodyPr/>
        <a:lstStyle/>
        <a:p>
          <a:r>
            <a:rPr lang="es-ES" dirty="0"/>
            <a:t>Add-in/ Smart View</a:t>
          </a:r>
          <a:endParaRPr lang="es-AR" dirty="0"/>
        </a:p>
      </dgm:t>
    </dgm:pt>
    <dgm:pt modelId="{693BB4EF-21A6-4832-BFEE-BEC492EA1453}" type="parTrans" cxnId="{F0048B1A-DC5F-4239-90B3-B17F8F7EF884}">
      <dgm:prSet/>
      <dgm:spPr/>
      <dgm:t>
        <a:bodyPr/>
        <a:lstStyle/>
        <a:p>
          <a:endParaRPr lang="es-AR"/>
        </a:p>
      </dgm:t>
    </dgm:pt>
    <dgm:pt modelId="{3298A673-D8F2-4061-8F72-3AED87E0D1B7}" type="sibTrans" cxnId="{F0048B1A-DC5F-4239-90B3-B17F8F7EF884}">
      <dgm:prSet/>
      <dgm:spPr/>
      <dgm:t>
        <a:bodyPr/>
        <a:lstStyle/>
        <a:p>
          <a:endParaRPr lang="es-AR"/>
        </a:p>
      </dgm:t>
    </dgm:pt>
    <dgm:pt modelId="{34123682-D921-43E8-A88A-0717613FBD18}">
      <dgm:prSet phldrT="[Texto]" custT="1"/>
      <dgm:spPr/>
      <dgm:t>
        <a:bodyPr/>
        <a:lstStyle/>
        <a:p>
          <a:r>
            <a:rPr lang="es-ES" sz="2800" dirty="0"/>
            <a:t>Error</a:t>
          </a:r>
          <a:endParaRPr lang="es-AR" sz="2800" dirty="0"/>
        </a:p>
      </dgm:t>
    </dgm:pt>
    <dgm:pt modelId="{BCE7C6A7-BC8A-449C-9222-E03F10816AFE}" type="parTrans" cxnId="{0BDF0A63-B9E0-4DDF-99C1-1626D6C130B8}">
      <dgm:prSet/>
      <dgm:spPr/>
      <dgm:t>
        <a:bodyPr/>
        <a:lstStyle/>
        <a:p>
          <a:endParaRPr lang="es-AR"/>
        </a:p>
      </dgm:t>
    </dgm:pt>
    <dgm:pt modelId="{AF6608F1-D168-4B9A-8BC9-5EFE37B40390}" type="sibTrans" cxnId="{0BDF0A63-B9E0-4DDF-99C1-1626D6C130B8}">
      <dgm:prSet/>
      <dgm:spPr/>
      <dgm:t>
        <a:bodyPr/>
        <a:lstStyle/>
        <a:p>
          <a:endParaRPr lang="es-AR"/>
        </a:p>
      </dgm:t>
    </dgm:pt>
    <dgm:pt modelId="{41595F52-BFA4-4CFB-94FE-DD5C098B2C1A}">
      <dgm:prSet phldrT="[Texto]"/>
      <dgm:spPr/>
      <dgm:t>
        <a:bodyPr/>
        <a:lstStyle/>
        <a:p>
          <a:r>
            <a:rPr lang="es-ES" dirty="0"/>
            <a:t>No Permite el </a:t>
          </a:r>
          <a:r>
            <a:rPr lang="es-ES" dirty="0" err="1"/>
            <a:t>logueo</a:t>
          </a:r>
          <a:endParaRPr lang="es-AR" dirty="0"/>
        </a:p>
      </dgm:t>
    </dgm:pt>
    <dgm:pt modelId="{B147FB8D-5D2D-43D5-9713-A63D40FA7D2B}" type="parTrans" cxnId="{116C7BF3-A10B-4245-A048-23E2C49C631A}">
      <dgm:prSet/>
      <dgm:spPr/>
      <dgm:t>
        <a:bodyPr/>
        <a:lstStyle/>
        <a:p>
          <a:endParaRPr lang="es-AR"/>
        </a:p>
      </dgm:t>
    </dgm:pt>
    <dgm:pt modelId="{B5AB47A5-8A88-4562-9FB8-F801378297CF}" type="sibTrans" cxnId="{116C7BF3-A10B-4245-A048-23E2C49C631A}">
      <dgm:prSet/>
      <dgm:spPr/>
      <dgm:t>
        <a:bodyPr/>
        <a:lstStyle/>
        <a:p>
          <a:endParaRPr lang="es-AR"/>
        </a:p>
      </dgm:t>
    </dgm:pt>
    <dgm:pt modelId="{61384BA0-7B7E-420B-A8A8-6ACE34C6CF10}">
      <dgm:prSet phldrT="[Texto]"/>
      <dgm:spPr/>
      <dgm:t>
        <a:bodyPr/>
        <a:lstStyle/>
        <a:p>
          <a:r>
            <a:rPr lang="es-ES" dirty="0"/>
            <a:t>No</a:t>
          </a:r>
          <a:r>
            <a:rPr lang="es-ES" baseline="0" dirty="0"/>
            <a:t> Permite Conexión a la aplicación</a:t>
          </a:r>
          <a:endParaRPr lang="es-AR" dirty="0"/>
        </a:p>
      </dgm:t>
    </dgm:pt>
    <dgm:pt modelId="{9E2E647A-F6DF-401B-B70F-7B3B118E4914}" type="parTrans" cxnId="{AB9B3E97-6EE4-406F-ADBD-BC49B0F2F3EF}">
      <dgm:prSet/>
      <dgm:spPr/>
      <dgm:t>
        <a:bodyPr/>
        <a:lstStyle/>
        <a:p>
          <a:endParaRPr lang="es-AR"/>
        </a:p>
      </dgm:t>
    </dgm:pt>
    <dgm:pt modelId="{4652E82C-5038-44C0-9E66-9169207E4EAD}" type="sibTrans" cxnId="{AB9B3E97-6EE4-406F-ADBD-BC49B0F2F3EF}">
      <dgm:prSet/>
      <dgm:spPr/>
      <dgm:t>
        <a:bodyPr/>
        <a:lstStyle/>
        <a:p>
          <a:endParaRPr lang="es-AR"/>
        </a:p>
      </dgm:t>
    </dgm:pt>
    <dgm:pt modelId="{780FACE0-4872-4187-A542-35C835C01AF7}">
      <dgm:prSet phldrT="[Texto]" custT="1"/>
      <dgm:spPr/>
      <dgm:t>
        <a:bodyPr/>
        <a:lstStyle/>
        <a:p>
          <a:r>
            <a:rPr lang="es-ES" sz="2800" dirty="0"/>
            <a:t>Posible Solución</a:t>
          </a:r>
          <a:endParaRPr lang="es-AR" sz="2800" dirty="0"/>
        </a:p>
      </dgm:t>
    </dgm:pt>
    <dgm:pt modelId="{5989E8A3-FEB6-4BF4-925F-6B71EBD18ED9}" type="parTrans" cxnId="{2BCB8142-356C-4C85-8364-0DE3CBC4BF89}">
      <dgm:prSet/>
      <dgm:spPr/>
      <dgm:t>
        <a:bodyPr/>
        <a:lstStyle/>
        <a:p>
          <a:endParaRPr lang="es-AR"/>
        </a:p>
      </dgm:t>
    </dgm:pt>
    <dgm:pt modelId="{15211564-1F80-481F-84AD-2760AB6816D1}" type="sibTrans" cxnId="{2BCB8142-356C-4C85-8364-0DE3CBC4BF89}">
      <dgm:prSet/>
      <dgm:spPr/>
      <dgm:t>
        <a:bodyPr/>
        <a:lstStyle/>
        <a:p>
          <a:endParaRPr lang="es-AR"/>
        </a:p>
      </dgm:t>
    </dgm:pt>
    <dgm:pt modelId="{6B975C9C-A153-48C1-9342-D30A6782AAE5}">
      <dgm:prSet phldrT="[Texto]"/>
      <dgm:spPr/>
      <dgm:t>
        <a:bodyPr/>
        <a:lstStyle/>
        <a:p>
          <a:r>
            <a:rPr lang="es-ES" dirty="0"/>
            <a:t>Shared Services</a:t>
          </a:r>
          <a:endParaRPr lang="es-AR" dirty="0"/>
        </a:p>
      </dgm:t>
    </dgm:pt>
    <dgm:pt modelId="{8F3733E8-053C-453B-8B49-9F77EF86E78D}" type="parTrans" cxnId="{AC14827C-2B75-4D95-AB9B-236B311BD8A3}">
      <dgm:prSet/>
      <dgm:spPr/>
      <dgm:t>
        <a:bodyPr/>
        <a:lstStyle/>
        <a:p>
          <a:endParaRPr lang="es-AR"/>
        </a:p>
      </dgm:t>
    </dgm:pt>
    <dgm:pt modelId="{21D6A86A-B95E-4FB9-966E-E69816F77628}" type="sibTrans" cxnId="{AC14827C-2B75-4D95-AB9B-236B311BD8A3}">
      <dgm:prSet/>
      <dgm:spPr/>
      <dgm:t>
        <a:bodyPr/>
        <a:lstStyle/>
        <a:p>
          <a:endParaRPr lang="es-AR"/>
        </a:p>
      </dgm:t>
    </dgm:pt>
    <dgm:pt modelId="{9C48BB4A-EC5C-4087-BB0C-DCB5A6257D77}">
      <dgm:prSet phldrT="[Texto]"/>
      <dgm:spPr/>
      <dgm:t>
        <a:bodyPr/>
        <a:lstStyle/>
        <a:p>
          <a:r>
            <a:rPr lang="es-ES" dirty="0"/>
            <a:t>Servicio de </a:t>
          </a:r>
          <a:r>
            <a:rPr lang="es-ES" dirty="0" err="1"/>
            <a:t>Essbase</a:t>
          </a:r>
          <a:endParaRPr lang="es-AR" dirty="0"/>
        </a:p>
      </dgm:t>
    </dgm:pt>
    <dgm:pt modelId="{FC66F00C-9FE8-47B0-AB13-E9970E904B11}" type="parTrans" cxnId="{EBF96713-C726-432D-830D-33A77E3F3AB5}">
      <dgm:prSet/>
      <dgm:spPr/>
      <dgm:t>
        <a:bodyPr/>
        <a:lstStyle/>
        <a:p>
          <a:endParaRPr lang="es-AR"/>
        </a:p>
      </dgm:t>
    </dgm:pt>
    <dgm:pt modelId="{1F25B390-5E30-4CFF-894B-8506D554F27F}" type="sibTrans" cxnId="{EBF96713-C726-432D-830D-33A77E3F3AB5}">
      <dgm:prSet/>
      <dgm:spPr/>
      <dgm:t>
        <a:bodyPr/>
        <a:lstStyle/>
        <a:p>
          <a:endParaRPr lang="es-AR"/>
        </a:p>
      </dgm:t>
    </dgm:pt>
    <dgm:pt modelId="{54AE20C7-9C52-4014-909B-743EA6E52BE9}" type="pres">
      <dgm:prSet presAssocID="{1EE30951-8E4E-4387-86F9-80C1375C31C2}" presName="theList" presStyleCnt="0">
        <dgm:presLayoutVars>
          <dgm:dir/>
          <dgm:animLvl val="lvl"/>
          <dgm:resizeHandles val="exact"/>
        </dgm:presLayoutVars>
      </dgm:prSet>
      <dgm:spPr/>
    </dgm:pt>
    <dgm:pt modelId="{0E31AD04-8658-46F7-B8A7-06448C8DB203}" type="pres">
      <dgm:prSet presAssocID="{A5905605-7C55-4FB5-978D-B006A72F3F1E}" presName="compNode" presStyleCnt="0"/>
      <dgm:spPr/>
    </dgm:pt>
    <dgm:pt modelId="{7B86372B-A962-46CC-BC7A-2689F5FAD065}" type="pres">
      <dgm:prSet presAssocID="{A5905605-7C55-4FB5-978D-B006A72F3F1E}" presName="aNode" presStyleLbl="bgShp" presStyleIdx="0" presStyleCnt="3"/>
      <dgm:spPr/>
    </dgm:pt>
    <dgm:pt modelId="{CEE1CE18-61F6-44C2-916D-EB3A1AA96273}" type="pres">
      <dgm:prSet presAssocID="{A5905605-7C55-4FB5-978D-B006A72F3F1E}" presName="textNode" presStyleLbl="bgShp" presStyleIdx="0" presStyleCnt="3"/>
      <dgm:spPr/>
    </dgm:pt>
    <dgm:pt modelId="{80A46333-F90F-4854-90DF-62A85F275DEB}" type="pres">
      <dgm:prSet presAssocID="{A5905605-7C55-4FB5-978D-B006A72F3F1E}" presName="compChildNode" presStyleCnt="0"/>
      <dgm:spPr/>
    </dgm:pt>
    <dgm:pt modelId="{1C4AB8BB-21BE-4118-A58B-1B3B942B3D8F}" type="pres">
      <dgm:prSet presAssocID="{A5905605-7C55-4FB5-978D-B006A72F3F1E}" presName="theInnerList" presStyleCnt="0"/>
      <dgm:spPr/>
    </dgm:pt>
    <dgm:pt modelId="{6CAD0951-6CCA-446D-BBED-9D4033822050}" type="pres">
      <dgm:prSet presAssocID="{45BCD1EF-DBAF-4120-A28A-0496EE447BCC}" presName="childNode" presStyleLbl="node1" presStyleIdx="0" presStyleCnt="5">
        <dgm:presLayoutVars>
          <dgm:bulletEnabled val="1"/>
        </dgm:presLayoutVars>
      </dgm:prSet>
      <dgm:spPr/>
    </dgm:pt>
    <dgm:pt modelId="{4DD31BEC-8D9A-430C-8B58-E0A016987A5A}" type="pres">
      <dgm:prSet presAssocID="{A5905605-7C55-4FB5-978D-B006A72F3F1E}" presName="aSpace" presStyleCnt="0"/>
      <dgm:spPr/>
    </dgm:pt>
    <dgm:pt modelId="{98BC5122-2D7B-4AF0-9D42-D79194A7AF40}" type="pres">
      <dgm:prSet presAssocID="{34123682-D921-43E8-A88A-0717613FBD18}" presName="compNode" presStyleCnt="0"/>
      <dgm:spPr/>
    </dgm:pt>
    <dgm:pt modelId="{A4998DE9-3733-4F24-95FA-8E43595EC376}" type="pres">
      <dgm:prSet presAssocID="{34123682-D921-43E8-A88A-0717613FBD18}" presName="aNode" presStyleLbl="bgShp" presStyleIdx="1" presStyleCnt="3" custLinFactNeighborX="-1778" custLinFactNeighborY="-1758"/>
      <dgm:spPr/>
    </dgm:pt>
    <dgm:pt modelId="{11375D04-483E-4C90-A76D-672341B2AC02}" type="pres">
      <dgm:prSet presAssocID="{34123682-D921-43E8-A88A-0717613FBD18}" presName="textNode" presStyleLbl="bgShp" presStyleIdx="1" presStyleCnt="3"/>
      <dgm:spPr/>
    </dgm:pt>
    <dgm:pt modelId="{085157A9-48E3-448C-A990-7B65BDE11D5F}" type="pres">
      <dgm:prSet presAssocID="{34123682-D921-43E8-A88A-0717613FBD18}" presName="compChildNode" presStyleCnt="0"/>
      <dgm:spPr/>
    </dgm:pt>
    <dgm:pt modelId="{345CB782-34A9-4FBC-839B-B07A90D3FBAD}" type="pres">
      <dgm:prSet presAssocID="{34123682-D921-43E8-A88A-0717613FBD18}" presName="theInnerList" presStyleCnt="0"/>
      <dgm:spPr/>
    </dgm:pt>
    <dgm:pt modelId="{51D69E6E-EECF-4346-8AB1-46DBB3F3C0EC}" type="pres">
      <dgm:prSet presAssocID="{41595F52-BFA4-4CFB-94FE-DD5C098B2C1A}" presName="childNode" presStyleLbl="node1" presStyleIdx="1" presStyleCnt="5">
        <dgm:presLayoutVars>
          <dgm:bulletEnabled val="1"/>
        </dgm:presLayoutVars>
      </dgm:prSet>
      <dgm:spPr/>
    </dgm:pt>
    <dgm:pt modelId="{1B82FD96-5483-4242-9705-6B5358461DD8}" type="pres">
      <dgm:prSet presAssocID="{41595F52-BFA4-4CFB-94FE-DD5C098B2C1A}" presName="aSpace2" presStyleCnt="0"/>
      <dgm:spPr/>
    </dgm:pt>
    <dgm:pt modelId="{C34B0F66-E4A0-4B3F-A0C5-79B6CF9C2075}" type="pres">
      <dgm:prSet presAssocID="{61384BA0-7B7E-420B-A8A8-6ACE34C6CF10}" presName="childNode" presStyleLbl="node1" presStyleIdx="2" presStyleCnt="5">
        <dgm:presLayoutVars>
          <dgm:bulletEnabled val="1"/>
        </dgm:presLayoutVars>
      </dgm:prSet>
      <dgm:spPr/>
    </dgm:pt>
    <dgm:pt modelId="{D6AD1FBF-678E-4730-808C-C5B8ACC23B35}" type="pres">
      <dgm:prSet presAssocID="{34123682-D921-43E8-A88A-0717613FBD18}" presName="aSpace" presStyleCnt="0"/>
      <dgm:spPr/>
    </dgm:pt>
    <dgm:pt modelId="{38F52F9A-780A-4425-A26B-4782D6437094}" type="pres">
      <dgm:prSet presAssocID="{780FACE0-4872-4187-A542-35C835C01AF7}" presName="compNode" presStyleCnt="0"/>
      <dgm:spPr/>
    </dgm:pt>
    <dgm:pt modelId="{82B5E4B0-18AD-4DD6-B374-99DD429CFABA}" type="pres">
      <dgm:prSet presAssocID="{780FACE0-4872-4187-A542-35C835C01AF7}" presName="aNode" presStyleLbl="bgShp" presStyleIdx="2" presStyleCnt="3"/>
      <dgm:spPr/>
    </dgm:pt>
    <dgm:pt modelId="{ACCBB9F5-E9E5-4D3F-B926-19B716A3A7C7}" type="pres">
      <dgm:prSet presAssocID="{780FACE0-4872-4187-A542-35C835C01AF7}" presName="textNode" presStyleLbl="bgShp" presStyleIdx="2" presStyleCnt="3"/>
      <dgm:spPr/>
    </dgm:pt>
    <dgm:pt modelId="{EF6A0443-EDA6-4FC6-8863-6A533C33F220}" type="pres">
      <dgm:prSet presAssocID="{780FACE0-4872-4187-A542-35C835C01AF7}" presName="compChildNode" presStyleCnt="0"/>
      <dgm:spPr/>
    </dgm:pt>
    <dgm:pt modelId="{125534A3-DAF6-46BE-824A-7DC4E95A39B0}" type="pres">
      <dgm:prSet presAssocID="{780FACE0-4872-4187-A542-35C835C01AF7}" presName="theInnerList" presStyleCnt="0"/>
      <dgm:spPr/>
    </dgm:pt>
    <dgm:pt modelId="{BF5E0C34-AAA0-4508-A751-8B08B4EA61FF}" type="pres">
      <dgm:prSet presAssocID="{6B975C9C-A153-48C1-9342-D30A6782AAE5}" presName="childNode" presStyleLbl="node1" presStyleIdx="3" presStyleCnt="5">
        <dgm:presLayoutVars>
          <dgm:bulletEnabled val="1"/>
        </dgm:presLayoutVars>
      </dgm:prSet>
      <dgm:spPr/>
    </dgm:pt>
    <dgm:pt modelId="{3A658E51-FC80-4D66-A010-AEE0612BB561}" type="pres">
      <dgm:prSet presAssocID="{6B975C9C-A153-48C1-9342-D30A6782AAE5}" presName="aSpace2" presStyleCnt="0"/>
      <dgm:spPr/>
    </dgm:pt>
    <dgm:pt modelId="{F0219957-BC26-43EC-8C6E-89B8D73B5682}" type="pres">
      <dgm:prSet presAssocID="{9C48BB4A-EC5C-4087-BB0C-DCB5A6257D77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EBF96713-C726-432D-830D-33A77E3F3AB5}" srcId="{780FACE0-4872-4187-A542-35C835C01AF7}" destId="{9C48BB4A-EC5C-4087-BB0C-DCB5A6257D77}" srcOrd="1" destOrd="0" parTransId="{FC66F00C-9FE8-47B0-AB13-E9970E904B11}" sibTransId="{1F25B390-5E30-4CFF-894B-8506D554F27F}"/>
    <dgm:cxn modelId="{C3549716-311E-4E6F-8EE5-AC750530BB33}" type="presOf" srcId="{9C48BB4A-EC5C-4087-BB0C-DCB5A6257D77}" destId="{F0219957-BC26-43EC-8C6E-89B8D73B5682}" srcOrd="0" destOrd="0" presId="urn:microsoft.com/office/officeart/2005/8/layout/lProcess2"/>
    <dgm:cxn modelId="{F0048B1A-DC5F-4239-90B3-B17F8F7EF884}" srcId="{A5905605-7C55-4FB5-978D-B006A72F3F1E}" destId="{45BCD1EF-DBAF-4120-A28A-0496EE447BCC}" srcOrd="0" destOrd="0" parTransId="{693BB4EF-21A6-4832-BFEE-BEC492EA1453}" sibTransId="{3298A673-D8F2-4061-8F72-3AED87E0D1B7}"/>
    <dgm:cxn modelId="{CC44AF30-881B-42AB-AA56-AA2C2551DFFE}" type="presOf" srcId="{A5905605-7C55-4FB5-978D-B006A72F3F1E}" destId="{7B86372B-A962-46CC-BC7A-2689F5FAD065}" srcOrd="0" destOrd="0" presId="urn:microsoft.com/office/officeart/2005/8/layout/lProcess2"/>
    <dgm:cxn modelId="{2BCB8142-356C-4C85-8364-0DE3CBC4BF89}" srcId="{1EE30951-8E4E-4387-86F9-80C1375C31C2}" destId="{780FACE0-4872-4187-A542-35C835C01AF7}" srcOrd="2" destOrd="0" parTransId="{5989E8A3-FEB6-4BF4-925F-6B71EBD18ED9}" sibTransId="{15211564-1F80-481F-84AD-2760AB6816D1}"/>
    <dgm:cxn modelId="{D796EB42-1B5B-4C11-86A1-F10189C1A969}" type="presOf" srcId="{34123682-D921-43E8-A88A-0717613FBD18}" destId="{A4998DE9-3733-4F24-95FA-8E43595EC376}" srcOrd="0" destOrd="0" presId="urn:microsoft.com/office/officeart/2005/8/layout/lProcess2"/>
    <dgm:cxn modelId="{0BDF0A63-B9E0-4DDF-99C1-1626D6C130B8}" srcId="{1EE30951-8E4E-4387-86F9-80C1375C31C2}" destId="{34123682-D921-43E8-A88A-0717613FBD18}" srcOrd="1" destOrd="0" parTransId="{BCE7C6A7-BC8A-449C-9222-E03F10816AFE}" sibTransId="{AF6608F1-D168-4B9A-8BC9-5EFE37B40390}"/>
    <dgm:cxn modelId="{6863A443-9511-4659-8C1B-3A9992B5E3E5}" type="presOf" srcId="{780FACE0-4872-4187-A542-35C835C01AF7}" destId="{ACCBB9F5-E9E5-4D3F-B926-19B716A3A7C7}" srcOrd="1" destOrd="0" presId="urn:microsoft.com/office/officeart/2005/8/layout/lProcess2"/>
    <dgm:cxn modelId="{3ED68847-A601-4E46-BF08-D16D8B74F147}" type="presOf" srcId="{34123682-D921-43E8-A88A-0717613FBD18}" destId="{11375D04-483E-4C90-A76D-672341B2AC02}" srcOrd="1" destOrd="0" presId="urn:microsoft.com/office/officeart/2005/8/layout/lProcess2"/>
    <dgm:cxn modelId="{92186B49-5AFC-4D0B-A58B-51FBE133F1ED}" type="presOf" srcId="{41595F52-BFA4-4CFB-94FE-DD5C098B2C1A}" destId="{51D69E6E-EECF-4346-8AB1-46DBB3F3C0EC}" srcOrd="0" destOrd="0" presId="urn:microsoft.com/office/officeart/2005/8/layout/lProcess2"/>
    <dgm:cxn modelId="{AC14827C-2B75-4D95-AB9B-236B311BD8A3}" srcId="{780FACE0-4872-4187-A542-35C835C01AF7}" destId="{6B975C9C-A153-48C1-9342-D30A6782AAE5}" srcOrd="0" destOrd="0" parTransId="{8F3733E8-053C-453B-8B49-9F77EF86E78D}" sibTransId="{21D6A86A-B95E-4FB9-966E-E69816F77628}"/>
    <dgm:cxn modelId="{DD0A8D7F-7C5C-4072-AFB8-9EF2608F33EF}" type="presOf" srcId="{45BCD1EF-DBAF-4120-A28A-0496EE447BCC}" destId="{6CAD0951-6CCA-446D-BBED-9D4033822050}" srcOrd="0" destOrd="0" presId="urn:microsoft.com/office/officeart/2005/8/layout/lProcess2"/>
    <dgm:cxn modelId="{3CE68484-329C-49BD-8900-2237AA56A4B8}" type="presOf" srcId="{6B975C9C-A153-48C1-9342-D30A6782AAE5}" destId="{BF5E0C34-AAA0-4508-A751-8B08B4EA61FF}" srcOrd="0" destOrd="0" presId="urn:microsoft.com/office/officeart/2005/8/layout/lProcess2"/>
    <dgm:cxn modelId="{AB9B3E97-6EE4-406F-ADBD-BC49B0F2F3EF}" srcId="{34123682-D921-43E8-A88A-0717613FBD18}" destId="{61384BA0-7B7E-420B-A8A8-6ACE34C6CF10}" srcOrd="1" destOrd="0" parTransId="{9E2E647A-F6DF-401B-B70F-7B3B118E4914}" sibTransId="{4652E82C-5038-44C0-9E66-9169207E4EAD}"/>
    <dgm:cxn modelId="{1BDDC29A-1C78-4806-ADBB-4037C42D090B}" srcId="{1EE30951-8E4E-4387-86F9-80C1375C31C2}" destId="{A5905605-7C55-4FB5-978D-B006A72F3F1E}" srcOrd="0" destOrd="0" parTransId="{C2AF1AD9-BA1A-4089-B44A-2F2F66DD14E4}" sibTransId="{87038159-6D82-41A4-BDD5-F4447BEC9BBB}"/>
    <dgm:cxn modelId="{C0209F9E-98CC-4074-97B4-6E2B8E161873}" type="presOf" srcId="{61384BA0-7B7E-420B-A8A8-6ACE34C6CF10}" destId="{C34B0F66-E4A0-4B3F-A0C5-79B6CF9C2075}" srcOrd="0" destOrd="0" presId="urn:microsoft.com/office/officeart/2005/8/layout/lProcess2"/>
    <dgm:cxn modelId="{C6E094A6-2B67-44E5-8EAC-83C273711141}" type="presOf" srcId="{A5905605-7C55-4FB5-978D-B006A72F3F1E}" destId="{CEE1CE18-61F6-44C2-916D-EB3A1AA96273}" srcOrd="1" destOrd="0" presId="urn:microsoft.com/office/officeart/2005/8/layout/lProcess2"/>
    <dgm:cxn modelId="{B96C5BB6-8E42-4250-9AF7-C3EFAA605151}" type="presOf" srcId="{1EE30951-8E4E-4387-86F9-80C1375C31C2}" destId="{54AE20C7-9C52-4014-909B-743EA6E52BE9}" srcOrd="0" destOrd="0" presId="urn:microsoft.com/office/officeart/2005/8/layout/lProcess2"/>
    <dgm:cxn modelId="{BCCFB9D6-D466-4BE8-B445-800DF02DD916}" type="presOf" srcId="{780FACE0-4872-4187-A542-35C835C01AF7}" destId="{82B5E4B0-18AD-4DD6-B374-99DD429CFABA}" srcOrd="0" destOrd="0" presId="urn:microsoft.com/office/officeart/2005/8/layout/lProcess2"/>
    <dgm:cxn modelId="{116C7BF3-A10B-4245-A048-23E2C49C631A}" srcId="{34123682-D921-43E8-A88A-0717613FBD18}" destId="{41595F52-BFA4-4CFB-94FE-DD5C098B2C1A}" srcOrd="0" destOrd="0" parTransId="{B147FB8D-5D2D-43D5-9713-A63D40FA7D2B}" sibTransId="{B5AB47A5-8A88-4562-9FB8-F801378297CF}"/>
    <dgm:cxn modelId="{1FA05E9F-E47D-468D-B5B4-125DB17CE50D}" type="presParOf" srcId="{54AE20C7-9C52-4014-909B-743EA6E52BE9}" destId="{0E31AD04-8658-46F7-B8A7-06448C8DB203}" srcOrd="0" destOrd="0" presId="urn:microsoft.com/office/officeart/2005/8/layout/lProcess2"/>
    <dgm:cxn modelId="{55D46809-8D8B-40E5-B051-574708560C00}" type="presParOf" srcId="{0E31AD04-8658-46F7-B8A7-06448C8DB203}" destId="{7B86372B-A962-46CC-BC7A-2689F5FAD065}" srcOrd="0" destOrd="0" presId="urn:microsoft.com/office/officeart/2005/8/layout/lProcess2"/>
    <dgm:cxn modelId="{54E5E6C2-721D-46E4-89D2-3B73C76EE4A4}" type="presParOf" srcId="{0E31AD04-8658-46F7-B8A7-06448C8DB203}" destId="{CEE1CE18-61F6-44C2-916D-EB3A1AA96273}" srcOrd="1" destOrd="0" presId="urn:microsoft.com/office/officeart/2005/8/layout/lProcess2"/>
    <dgm:cxn modelId="{A9C4FF5E-995A-4EAA-87F3-ACD5770E9935}" type="presParOf" srcId="{0E31AD04-8658-46F7-B8A7-06448C8DB203}" destId="{80A46333-F90F-4854-90DF-62A85F275DEB}" srcOrd="2" destOrd="0" presId="urn:microsoft.com/office/officeart/2005/8/layout/lProcess2"/>
    <dgm:cxn modelId="{63B8D1A8-537A-46AA-B935-48319C8E0CFA}" type="presParOf" srcId="{80A46333-F90F-4854-90DF-62A85F275DEB}" destId="{1C4AB8BB-21BE-4118-A58B-1B3B942B3D8F}" srcOrd="0" destOrd="0" presId="urn:microsoft.com/office/officeart/2005/8/layout/lProcess2"/>
    <dgm:cxn modelId="{C8C31D54-47AA-44F2-9D7E-5A5E3595C489}" type="presParOf" srcId="{1C4AB8BB-21BE-4118-A58B-1B3B942B3D8F}" destId="{6CAD0951-6CCA-446D-BBED-9D4033822050}" srcOrd="0" destOrd="0" presId="urn:microsoft.com/office/officeart/2005/8/layout/lProcess2"/>
    <dgm:cxn modelId="{6759F955-229D-46DE-9BA1-04D44B1EB2D2}" type="presParOf" srcId="{54AE20C7-9C52-4014-909B-743EA6E52BE9}" destId="{4DD31BEC-8D9A-430C-8B58-E0A016987A5A}" srcOrd="1" destOrd="0" presId="urn:microsoft.com/office/officeart/2005/8/layout/lProcess2"/>
    <dgm:cxn modelId="{BF0CA51F-EC63-4FD0-9D2D-4764A1924B64}" type="presParOf" srcId="{54AE20C7-9C52-4014-909B-743EA6E52BE9}" destId="{98BC5122-2D7B-4AF0-9D42-D79194A7AF40}" srcOrd="2" destOrd="0" presId="urn:microsoft.com/office/officeart/2005/8/layout/lProcess2"/>
    <dgm:cxn modelId="{E286F4E7-85AC-4090-AE64-29BF77CFDC05}" type="presParOf" srcId="{98BC5122-2D7B-4AF0-9D42-D79194A7AF40}" destId="{A4998DE9-3733-4F24-95FA-8E43595EC376}" srcOrd="0" destOrd="0" presId="urn:microsoft.com/office/officeart/2005/8/layout/lProcess2"/>
    <dgm:cxn modelId="{289475BA-6F91-446B-AC30-F99A26674635}" type="presParOf" srcId="{98BC5122-2D7B-4AF0-9D42-D79194A7AF40}" destId="{11375D04-483E-4C90-A76D-672341B2AC02}" srcOrd="1" destOrd="0" presId="urn:microsoft.com/office/officeart/2005/8/layout/lProcess2"/>
    <dgm:cxn modelId="{ADEB8611-3C2A-46F2-B11B-028965FA4963}" type="presParOf" srcId="{98BC5122-2D7B-4AF0-9D42-D79194A7AF40}" destId="{085157A9-48E3-448C-A990-7B65BDE11D5F}" srcOrd="2" destOrd="0" presId="urn:microsoft.com/office/officeart/2005/8/layout/lProcess2"/>
    <dgm:cxn modelId="{BB88E020-C18B-44B7-84C9-ACEE391A9EDD}" type="presParOf" srcId="{085157A9-48E3-448C-A990-7B65BDE11D5F}" destId="{345CB782-34A9-4FBC-839B-B07A90D3FBAD}" srcOrd="0" destOrd="0" presId="urn:microsoft.com/office/officeart/2005/8/layout/lProcess2"/>
    <dgm:cxn modelId="{FC6B5E06-AECB-4715-9AFB-B4E220FE667E}" type="presParOf" srcId="{345CB782-34A9-4FBC-839B-B07A90D3FBAD}" destId="{51D69E6E-EECF-4346-8AB1-46DBB3F3C0EC}" srcOrd="0" destOrd="0" presId="urn:microsoft.com/office/officeart/2005/8/layout/lProcess2"/>
    <dgm:cxn modelId="{8929C0A6-4B0F-4F9F-93A5-1F19C5FFDA53}" type="presParOf" srcId="{345CB782-34A9-4FBC-839B-B07A90D3FBAD}" destId="{1B82FD96-5483-4242-9705-6B5358461DD8}" srcOrd="1" destOrd="0" presId="urn:microsoft.com/office/officeart/2005/8/layout/lProcess2"/>
    <dgm:cxn modelId="{FD76C581-403E-49B4-9D4A-66A0020E20FF}" type="presParOf" srcId="{345CB782-34A9-4FBC-839B-B07A90D3FBAD}" destId="{C34B0F66-E4A0-4B3F-A0C5-79B6CF9C2075}" srcOrd="2" destOrd="0" presId="urn:microsoft.com/office/officeart/2005/8/layout/lProcess2"/>
    <dgm:cxn modelId="{B8470EB0-07E9-4E30-A557-29935DB0044A}" type="presParOf" srcId="{54AE20C7-9C52-4014-909B-743EA6E52BE9}" destId="{D6AD1FBF-678E-4730-808C-C5B8ACC23B35}" srcOrd="3" destOrd="0" presId="urn:microsoft.com/office/officeart/2005/8/layout/lProcess2"/>
    <dgm:cxn modelId="{9A55E6AE-65E4-4B95-9847-AA217819C3A1}" type="presParOf" srcId="{54AE20C7-9C52-4014-909B-743EA6E52BE9}" destId="{38F52F9A-780A-4425-A26B-4782D6437094}" srcOrd="4" destOrd="0" presId="urn:microsoft.com/office/officeart/2005/8/layout/lProcess2"/>
    <dgm:cxn modelId="{66A13CBE-283C-432D-BA0D-E93FF2F4D6CA}" type="presParOf" srcId="{38F52F9A-780A-4425-A26B-4782D6437094}" destId="{82B5E4B0-18AD-4DD6-B374-99DD429CFABA}" srcOrd="0" destOrd="0" presId="urn:microsoft.com/office/officeart/2005/8/layout/lProcess2"/>
    <dgm:cxn modelId="{09A42E20-6859-4AF7-9F69-816E3B96AE2D}" type="presParOf" srcId="{38F52F9A-780A-4425-A26B-4782D6437094}" destId="{ACCBB9F5-E9E5-4D3F-B926-19B716A3A7C7}" srcOrd="1" destOrd="0" presId="urn:microsoft.com/office/officeart/2005/8/layout/lProcess2"/>
    <dgm:cxn modelId="{80CC6720-9B06-4E69-B7E1-7871C08E3BDB}" type="presParOf" srcId="{38F52F9A-780A-4425-A26B-4782D6437094}" destId="{EF6A0443-EDA6-4FC6-8863-6A533C33F220}" srcOrd="2" destOrd="0" presId="urn:microsoft.com/office/officeart/2005/8/layout/lProcess2"/>
    <dgm:cxn modelId="{6E6FB0A9-29B0-4AF0-B85E-40FDD4CD1914}" type="presParOf" srcId="{EF6A0443-EDA6-4FC6-8863-6A533C33F220}" destId="{125534A3-DAF6-46BE-824A-7DC4E95A39B0}" srcOrd="0" destOrd="0" presId="urn:microsoft.com/office/officeart/2005/8/layout/lProcess2"/>
    <dgm:cxn modelId="{8499B0B7-2790-48E8-8C47-4679F5DAB2D4}" type="presParOf" srcId="{125534A3-DAF6-46BE-824A-7DC4E95A39B0}" destId="{BF5E0C34-AAA0-4508-A751-8B08B4EA61FF}" srcOrd="0" destOrd="0" presId="urn:microsoft.com/office/officeart/2005/8/layout/lProcess2"/>
    <dgm:cxn modelId="{16E07A01-11B2-458A-BD5F-0DB3EDEC18BD}" type="presParOf" srcId="{125534A3-DAF6-46BE-824A-7DC4E95A39B0}" destId="{3A658E51-FC80-4D66-A010-AEE0612BB561}" srcOrd="1" destOrd="0" presId="urn:microsoft.com/office/officeart/2005/8/layout/lProcess2"/>
    <dgm:cxn modelId="{A04ADF08-9FA3-48D1-9E68-BE7005743B4B}" type="presParOf" srcId="{125534A3-DAF6-46BE-824A-7DC4E95A39B0}" destId="{F0219957-BC26-43EC-8C6E-89B8D73B568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30951-8E4E-4387-86F9-80C1375C31C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5905605-7C55-4FB5-978D-B006A72F3F1E}">
      <dgm:prSet phldrT="[Texto]" custT="1"/>
      <dgm:spPr/>
      <dgm:t>
        <a:bodyPr/>
        <a:lstStyle/>
        <a:p>
          <a:r>
            <a:rPr lang="es-ES" sz="2800" dirty="0"/>
            <a:t>Problema</a:t>
          </a:r>
          <a:endParaRPr lang="es-AR" sz="2800" dirty="0"/>
        </a:p>
      </dgm:t>
    </dgm:pt>
    <dgm:pt modelId="{C2AF1AD9-BA1A-4089-B44A-2F2F66DD14E4}" type="parTrans" cxnId="{1BDDC29A-1C78-4806-ADBB-4037C42D090B}">
      <dgm:prSet/>
      <dgm:spPr/>
      <dgm:t>
        <a:bodyPr/>
        <a:lstStyle/>
        <a:p>
          <a:endParaRPr lang="es-AR"/>
        </a:p>
      </dgm:t>
    </dgm:pt>
    <dgm:pt modelId="{87038159-6D82-41A4-BDD5-F4447BEC9BBB}" type="sibTrans" cxnId="{1BDDC29A-1C78-4806-ADBB-4037C42D090B}">
      <dgm:prSet/>
      <dgm:spPr/>
      <dgm:t>
        <a:bodyPr/>
        <a:lstStyle/>
        <a:p>
          <a:endParaRPr lang="es-AR"/>
        </a:p>
      </dgm:t>
    </dgm:pt>
    <dgm:pt modelId="{45BCD1EF-DBAF-4120-A28A-0496EE447BCC}">
      <dgm:prSet phldrT="[Texto]"/>
      <dgm:spPr/>
      <dgm:t>
        <a:bodyPr/>
        <a:lstStyle/>
        <a:p>
          <a:r>
            <a:rPr lang="es-ES" dirty="0" err="1"/>
            <a:t>SmartView</a:t>
          </a:r>
          <a:endParaRPr lang="es-AR" dirty="0"/>
        </a:p>
      </dgm:t>
    </dgm:pt>
    <dgm:pt modelId="{693BB4EF-21A6-4832-BFEE-BEC492EA1453}" type="parTrans" cxnId="{F0048B1A-DC5F-4239-90B3-B17F8F7EF884}">
      <dgm:prSet/>
      <dgm:spPr/>
      <dgm:t>
        <a:bodyPr/>
        <a:lstStyle/>
        <a:p>
          <a:endParaRPr lang="es-AR"/>
        </a:p>
      </dgm:t>
    </dgm:pt>
    <dgm:pt modelId="{3298A673-D8F2-4061-8F72-3AED87E0D1B7}" type="sibTrans" cxnId="{F0048B1A-DC5F-4239-90B3-B17F8F7EF884}">
      <dgm:prSet/>
      <dgm:spPr/>
      <dgm:t>
        <a:bodyPr/>
        <a:lstStyle/>
        <a:p>
          <a:endParaRPr lang="es-AR"/>
        </a:p>
      </dgm:t>
    </dgm:pt>
    <dgm:pt modelId="{34123682-D921-43E8-A88A-0717613FBD18}">
      <dgm:prSet phldrT="[Texto]" custT="1"/>
      <dgm:spPr/>
      <dgm:t>
        <a:bodyPr/>
        <a:lstStyle/>
        <a:p>
          <a:r>
            <a:rPr lang="es-ES" sz="2800" dirty="0"/>
            <a:t>Error</a:t>
          </a:r>
          <a:endParaRPr lang="es-AR" sz="2800" dirty="0"/>
        </a:p>
      </dgm:t>
    </dgm:pt>
    <dgm:pt modelId="{BCE7C6A7-BC8A-449C-9222-E03F10816AFE}" type="parTrans" cxnId="{0BDF0A63-B9E0-4DDF-99C1-1626D6C130B8}">
      <dgm:prSet/>
      <dgm:spPr/>
      <dgm:t>
        <a:bodyPr/>
        <a:lstStyle/>
        <a:p>
          <a:endParaRPr lang="es-AR"/>
        </a:p>
      </dgm:t>
    </dgm:pt>
    <dgm:pt modelId="{AF6608F1-D168-4B9A-8BC9-5EFE37B40390}" type="sibTrans" cxnId="{0BDF0A63-B9E0-4DDF-99C1-1626D6C130B8}">
      <dgm:prSet/>
      <dgm:spPr/>
      <dgm:t>
        <a:bodyPr/>
        <a:lstStyle/>
        <a:p>
          <a:endParaRPr lang="es-AR"/>
        </a:p>
      </dgm:t>
    </dgm:pt>
    <dgm:pt modelId="{41595F52-BFA4-4CFB-94FE-DD5C098B2C1A}">
      <dgm:prSet phldrT="[Texto]"/>
      <dgm:spPr/>
      <dgm:t>
        <a:bodyPr/>
        <a:lstStyle/>
        <a:p>
          <a:r>
            <a:rPr lang="es-ES" dirty="0"/>
            <a:t>Al </a:t>
          </a:r>
          <a:r>
            <a:rPr lang="es-ES"/>
            <a:t>loguearse</a:t>
          </a:r>
          <a:r>
            <a:rPr lang="es-ES" dirty="0"/>
            <a:t> se cuelga</a:t>
          </a:r>
          <a:endParaRPr lang="es-AR" dirty="0"/>
        </a:p>
      </dgm:t>
    </dgm:pt>
    <dgm:pt modelId="{B147FB8D-5D2D-43D5-9713-A63D40FA7D2B}" type="parTrans" cxnId="{116C7BF3-A10B-4245-A048-23E2C49C631A}">
      <dgm:prSet/>
      <dgm:spPr/>
      <dgm:t>
        <a:bodyPr/>
        <a:lstStyle/>
        <a:p>
          <a:endParaRPr lang="es-AR"/>
        </a:p>
      </dgm:t>
    </dgm:pt>
    <dgm:pt modelId="{B5AB47A5-8A88-4562-9FB8-F801378297CF}" type="sibTrans" cxnId="{116C7BF3-A10B-4245-A048-23E2C49C631A}">
      <dgm:prSet/>
      <dgm:spPr/>
      <dgm:t>
        <a:bodyPr/>
        <a:lstStyle/>
        <a:p>
          <a:endParaRPr lang="es-AR"/>
        </a:p>
      </dgm:t>
    </dgm:pt>
    <dgm:pt modelId="{780FACE0-4872-4187-A542-35C835C01AF7}">
      <dgm:prSet phldrT="[Texto]" custT="1"/>
      <dgm:spPr/>
      <dgm:t>
        <a:bodyPr/>
        <a:lstStyle/>
        <a:p>
          <a:r>
            <a:rPr lang="es-ES" sz="2800" dirty="0"/>
            <a:t>Posible Solución</a:t>
          </a:r>
          <a:endParaRPr lang="es-AR" sz="2800" dirty="0"/>
        </a:p>
      </dgm:t>
    </dgm:pt>
    <dgm:pt modelId="{5989E8A3-FEB6-4BF4-925F-6B71EBD18ED9}" type="parTrans" cxnId="{2BCB8142-356C-4C85-8364-0DE3CBC4BF89}">
      <dgm:prSet/>
      <dgm:spPr/>
      <dgm:t>
        <a:bodyPr/>
        <a:lstStyle/>
        <a:p>
          <a:endParaRPr lang="es-AR"/>
        </a:p>
      </dgm:t>
    </dgm:pt>
    <dgm:pt modelId="{15211564-1F80-481F-84AD-2760AB6816D1}" type="sibTrans" cxnId="{2BCB8142-356C-4C85-8364-0DE3CBC4BF89}">
      <dgm:prSet/>
      <dgm:spPr/>
      <dgm:t>
        <a:bodyPr/>
        <a:lstStyle/>
        <a:p>
          <a:endParaRPr lang="es-AR"/>
        </a:p>
      </dgm:t>
    </dgm:pt>
    <dgm:pt modelId="{6B975C9C-A153-48C1-9342-D30A6782AAE5}">
      <dgm:prSet phldrT="[Texto]"/>
      <dgm:spPr/>
      <dgm:t>
        <a:bodyPr/>
        <a:lstStyle/>
        <a:p>
          <a:r>
            <a:rPr lang="es-ES" dirty="0" err="1"/>
            <a:t>Provider</a:t>
          </a:r>
          <a:r>
            <a:rPr lang="es-ES" dirty="0"/>
            <a:t> </a:t>
          </a:r>
          <a:r>
            <a:rPr lang="es-ES" dirty="0" err="1"/>
            <a:t>Services</a:t>
          </a:r>
          <a:endParaRPr lang="es-AR" dirty="0"/>
        </a:p>
      </dgm:t>
    </dgm:pt>
    <dgm:pt modelId="{8F3733E8-053C-453B-8B49-9F77EF86E78D}" type="parTrans" cxnId="{AC14827C-2B75-4D95-AB9B-236B311BD8A3}">
      <dgm:prSet/>
      <dgm:spPr/>
      <dgm:t>
        <a:bodyPr/>
        <a:lstStyle/>
        <a:p>
          <a:endParaRPr lang="es-AR"/>
        </a:p>
      </dgm:t>
    </dgm:pt>
    <dgm:pt modelId="{21D6A86A-B95E-4FB9-966E-E69816F77628}" type="sibTrans" cxnId="{AC14827C-2B75-4D95-AB9B-236B311BD8A3}">
      <dgm:prSet/>
      <dgm:spPr/>
      <dgm:t>
        <a:bodyPr/>
        <a:lstStyle/>
        <a:p>
          <a:endParaRPr lang="es-AR"/>
        </a:p>
      </dgm:t>
    </dgm:pt>
    <dgm:pt modelId="{54AE20C7-9C52-4014-909B-743EA6E52BE9}" type="pres">
      <dgm:prSet presAssocID="{1EE30951-8E4E-4387-86F9-80C1375C31C2}" presName="theList" presStyleCnt="0">
        <dgm:presLayoutVars>
          <dgm:dir/>
          <dgm:animLvl val="lvl"/>
          <dgm:resizeHandles val="exact"/>
        </dgm:presLayoutVars>
      </dgm:prSet>
      <dgm:spPr/>
    </dgm:pt>
    <dgm:pt modelId="{0E31AD04-8658-46F7-B8A7-06448C8DB203}" type="pres">
      <dgm:prSet presAssocID="{A5905605-7C55-4FB5-978D-B006A72F3F1E}" presName="compNode" presStyleCnt="0"/>
      <dgm:spPr/>
    </dgm:pt>
    <dgm:pt modelId="{7B86372B-A962-46CC-BC7A-2689F5FAD065}" type="pres">
      <dgm:prSet presAssocID="{A5905605-7C55-4FB5-978D-B006A72F3F1E}" presName="aNode" presStyleLbl="bgShp" presStyleIdx="0" presStyleCnt="3"/>
      <dgm:spPr/>
    </dgm:pt>
    <dgm:pt modelId="{CEE1CE18-61F6-44C2-916D-EB3A1AA96273}" type="pres">
      <dgm:prSet presAssocID="{A5905605-7C55-4FB5-978D-B006A72F3F1E}" presName="textNode" presStyleLbl="bgShp" presStyleIdx="0" presStyleCnt="3"/>
      <dgm:spPr/>
    </dgm:pt>
    <dgm:pt modelId="{80A46333-F90F-4854-90DF-62A85F275DEB}" type="pres">
      <dgm:prSet presAssocID="{A5905605-7C55-4FB5-978D-B006A72F3F1E}" presName="compChildNode" presStyleCnt="0"/>
      <dgm:spPr/>
    </dgm:pt>
    <dgm:pt modelId="{1C4AB8BB-21BE-4118-A58B-1B3B942B3D8F}" type="pres">
      <dgm:prSet presAssocID="{A5905605-7C55-4FB5-978D-B006A72F3F1E}" presName="theInnerList" presStyleCnt="0"/>
      <dgm:spPr/>
    </dgm:pt>
    <dgm:pt modelId="{6CAD0951-6CCA-446D-BBED-9D4033822050}" type="pres">
      <dgm:prSet presAssocID="{45BCD1EF-DBAF-4120-A28A-0496EE447BCC}" presName="childNode" presStyleLbl="node1" presStyleIdx="0" presStyleCnt="3">
        <dgm:presLayoutVars>
          <dgm:bulletEnabled val="1"/>
        </dgm:presLayoutVars>
      </dgm:prSet>
      <dgm:spPr/>
    </dgm:pt>
    <dgm:pt modelId="{4DD31BEC-8D9A-430C-8B58-E0A016987A5A}" type="pres">
      <dgm:prSet presAssocID="{A5905605-7C55-4FB5-978D-B006A72F3F1E}" presName="aSpace" presStyleCnt="0"/>
      <dgm:spPr/>
    </dgm:pt>
    <dgm:pt modelId="{98BC5122-2D7B-4AF0-9D42-D79194A7AF40}" type="pres">
      <dgm:prSet presAssocID="{34123682-D921-43E8-A88A-0717613FBD18}" presName="compNode" presStyleCnt="0"/>
      <dgm:spPr/>
    </dgm:pt>
    <dgm:pt modelId="{A4998DE9-3733-4F24-95FA-8E43595EC376}" type="pres">
      <dgm:prSet presAssocID="{34123682-D921-43E8-A88A-0717613FBD18}" presName="aNode" presStyleLbl="bgShp" presStyleIdx="1" presStyleCnt="3" custLinFactNeighborX="-1778" custLinFactNeighborY="-1758"/>
      <dgm:spPr/>
    </dgm:pt>
    <dgm:pt modelId="{11375D04-483E-4C90-A76D-672341B2AC02}" type="pres">
      <dgm:prSet presAssocID="{34123682-D921-43E8-A88A-0717613FBD18}" presName="textNode" presStyleLbl="bgShp" presStyleIdx="1" presStyleCnt="3"/>
      <dgm:spPr/>
    </dgm:pt>
    <dgm:pt modelId="{085157A9-48E3-448C-A990-7B65BDE11D5F}" type="pres">
      <dgm:prSet presAssocID="{34123682-D921-43E8-A88A-0717613FBD18}" presName="compChildNode" presStyleCnt="0"/>
      <dgm:spPr/>
    </dgm:pt>
    <dgm:pt modelId="{345CB782-34A9-4FBC-839B-B07A90D3FBAD}" type="pres">
      <dgm:prSet presAssocID="{34123682-D921-43E8-A88A-0717613FBD18}" presName="theInnerList" presStyleCnt="0"/>
      <dgm:spPr/>
    </dgm:pt>
    <dgm:pt modelId="{51D69E6E-EECF-4346-8AB1-46DBB3F3C0EC}" type="pres">
      <dgm:prSet presAssocID="{41595F52-BFA4-4CFB-94FE-DD5C098B2C1A}" presName="childNode" presStyleLbl="node1" presStyleIdx="1" presStyleCnt="3">
        <dgm:presLayoutVars>
          <dgm:bulletEnabled val="1"/>
        </dgm:presLayoutVars>
      </dgm:prSet>
      <dgm:spPr/>
    </dgm:pt>
    <dgm:pt modelId="{D6AD1FBF-678E-4730-808C-C5B8ACC23B35}" type="pres">
      <dgm:prSet presAssocID="{34123682-D921-43E8-A88A-0717613FBD18}" presName="aSpace" presStyleCnt="0"/>
      <dgm:spPr/>
    </dgm:pt>
    <dgm:pt modelId="{38F52F9A-780A-4425-A26B-4782D6437094}" type="pres">
      <dgm:prSet presAssocID="{780FACE0-4872-4187-A542-35C835C01AF7}" presName="compNode" presStyleCnt="0"/>
      <dgm:spPr/>
    </dgm:pt>
    <dgm:pt modelId="{82B5E4B0-18AD-4DD6-B374-99DD429CFABA}" type="pres">
      <dgm:prSet presAssocID="{780FACE0-4872-4187-A542-35C835C01AF7}" presName="aNode" presStyleLbl="bgShp" presStyleIdx="2" presStyleCnt="3"/>
      <dgm:spPr/>
    </dgm:pt>
    <dgm:pt modelId="{ACCBB9F5-E9E5-4D3F-B926-19B716A3A7C7}" type="pres">
      <dgm:prSet presAssocID="{780FACE0-4872-4187-A542-35C835C01AF7}" presName="textNode" presStyleLbl="bgShp" presStyleIdx="2" presStyleCnt="3"/>
      <dgm:spPr/>
    </dgm:pt>
    <dgm:pt modelId="{EF6A0443-EDA6-4FC6-8863-6A533C33F220}" type="pres">
      <dgm:prSet presAssocID="{780FACE0-4872-4187-A542-35C835C01AF7}" presName="compChildNode" presStyleCnt="0"/>
      <dgm:spPr/>
    </dgm:pt>
    <dgm:pt modelId="{125534A3-DAF6-46BE-824A-7DC4E95A39B0}" type="pres">
      <dgm:prSet presAssocID="{780FACE0-4872-4187-A542-35C835C01AF7}" presName="theInnerList" presStyleCnt="0"/>
      <dgm:spPr/>
    </dgm:pt>
    <dgm:pt modelId="{BF5E0C34-AAA0-4508-A751-8B08B4EA61FF}" type="pres">
      <dgm:prSet presAssocID="{6B975C9C-A153-48C1-9342-D30A6782AAE5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F0048B1A-DC5F-4239-90B3-B17F8F7EF884}" srcId="{A5905605-7C55-4FB5-978D-B006A72F3F1E}" destId="{45BCD1EF-DBAF-4120-A28A-0496EE447BCC}" srcOrd="0" destOrd="0" parTransId="{693BB4EF-21A6-4832-BFEE-BEC492EA1453}" sibTransId="{3298A673-D8F2-4061-8F72-3AED87E0D1B7}"/>
    <dgm:cxn modelId="{17540921-5CA1-4A3C-BD4C-F78A71F7AAB7}" type="presOf" srcId="{6B975C9C-A153-48C1-9342-D30A6782AAE5}" destId="{BF5E0C34-AAA0-4508-A751-8B08B4EA61FF}" srcOrd="0" destOrd="0" presId="urn:microsoft.com/office/officeart/2005/8/layout/lProcess2"/>
    <dgm:cxn modelId="{36885131-992F-40BD-AB87-669CDB31D078}" type="presOf" srcId="{45BCD1EF-DBAF-4120-A28A-0496EE447BCC}" destId="{6CAD0951-6CCA-446D-BBED-9D4033822050}" srcOrd="0" destOrd="0" presId="urn:microsoft.com/office/officeart/2005/8/layout/lProcess2"/>
    <dgm:cxn modelId="{2BCB8142-356C-4C85-8364-0DE3CBC4BF89}" srcId="{1EE30951-8E4E-4387-86F9-80C1375C31C2}" destId="{780FACE0-4872-4187-A542-35C835C01AF7}" srcOrd="2" destOrd="0" parTransId="{5989E8A3-FEB6-4BF4-925F-6B71EBD18ED9}" sibTransId="{15211564-1F80-481F-84AD-2760AB6816D1}"/>
    <dgm:cxn modelId="{0BDF0A63-B9E0-4DDF-99C1-1626D6C130B8}" srcId="{1EE30951-8E4E-4387-86F9-80C1375C31C2}" destId="{34123682-D921-43E8-A88A-0717613FBD18}" srcOrd="1" destOrd="0" parTransId="{BCE7C6A7-BC8A-449C-9222-E03F10816AFE}" sibTransId="{AF6608F1-D168-4B9A-8BC9-5EFE37B40390}"/>
    <dgm:cxn modelId="{8B678C6E-AEA5-44E4-9178-A21F7FE40130}" type="presOf" srcId="{34123682-D921-43E8-A88A-0717613FBD18}" destId="{A4998DE9-3733-4F24-95FA-8E43595EC376}" srcOrd="0" destOrd="0" presId="urn:microsoft.com/office/officeart/2005/8/layout/lProcess2"/>
    <dgm:cxn modelId="{9C4C9E54-5D52-4260-A5A0-4C28629B30AA}" type="presOf" srcId="{A5905605-7C55-4FB5-978D-B006A72F3F1E}" destId="{7B86372B-A962-46CC-BC7A-2689F5FAD065}" srcOrd="0" destOrd="0" presId="urn:microsoft.com/office/officeart/2005/8/layout/lProcess2"/>
    <dgm:cxn modelId="{AC14827C-2B75-4D95-AB9B-236B311BD8A3}" srcId="{780FACE0-4872-4187-A542-35C835C01AF7}" destId="{6B975C9C-A153-48C1-9342-D30A6782AAE5}" srcOrd="0" destOrd="0" parTransId="{8F3733E8-053C-453B-8B49-9F77EF86E78D}" sibTransId="{21D6A86A-B95E-4FB9-966E-E69816F77628}"/>
    <dgm:cxn modelId="{1BDDC29A-1C78-4806-ADBB-4037C42D090B}" srcId="{1EE30951-8E4E-4387-86F9-80C1375C31C2}" destId="{A5905605-7C55-4FB5-978D-B006A72F3F1E}" srcOrd="0" destOrd="0" parTransId="{C2AF1AD9-BA1A-4089-B44A-2F2F66DD14E4}" sibTransId="{87038159-6D82-41A4-BDD5-F4447BEC9BBB}"/>
    <dgm:cxn modelId="{8B4E1FAC-CFC0-4C30-985B-6318E76F94B4}" type="presOf" srcId="{780FACE0-4872-4187-A542-35C835C01AF7}" destId="{82B5E4B0-18AD-4DD6-B374-99DD429CFABA}" srcOrd="0" destOrd="0" presId="urn:microsoft.com/office/officeart/2005/8/layout/lProcess2"/>
    <dgm:cxn modelId="{8E1A2DB1-BFEF-4D9D-A323-98674B6B7B3F}" type="presOf" srcId="{41595F52-BFA4-4CFB-94FE-DD5C098B2C1A}" destId="{51D69E6E-EECF-4346-8AB1-46DBB3F3C0EC}" srcOrd="0" destOrd="0" presId="urn:microsoft.com/office/officeart/2005/8/layout/lProcess2"/>
    <dgm:cxn modelId="{4675E9B6-3464-439D-9308-8E3A91222DDB}" type="presOf" srcId="{780FACE0-4872-4187-A542-35C835C01AF7}" destId="{ACCBB9F5-E9E5-4D3F-B926-19B716A3A7C7}" srcOrd="1" destOrd="0" presId="urn:microsoft.com/office/officeart/2005/8/layout/lProcess2"/>
    <dgm:cxn modelId="{7F7154CE-D157-4382-B01C-5F9910FD43F9}" type="presOf" srcId="{A5905605-7C55-4FB5-978D-B006A72F3F1E}" destId="{CEE1CE18-61F6-44C2-916D-EB3A1AA96273}" srcOrd="1" destOrd="0" presId="urn:microsoft.com/office/officeart/2005/8/layout/lProcess2"/>
    <dgm:cxn modelId="{BABEC4D3-E47E-4CDB-BCB2-FB53E6ABA4D8}" type="presOf" srcId="{34123682-D921-43E8-A88A-0717613FBD18}" destId="{11375D04-483E-4C90-A76D-672341B2AC02}" srcOrd="1" destOrd="0" presId="urn:microsoft.com/office/officeart/2005/8/layout/lProcess2"/>
    <dgm:cxn modelId="{C7E254E6-9F3E-418C-A284-E8004A3C2138}" type="presOf" srcId="{1EE30951-8E4E-4387-86F9-80C1375C31C2}" destId="{54AE20C7-9C52-4014-909B-743EA6E52BE9}" srcOrd="0" destOrd="0" presId="urn:microsoft.com/office/officeart/2005/8/layout/lProcess2"/>
    <dgm:cxn modelId="{116C7BF3-A10B-4245-A048-23E2C49C631A}" srcId="{34123682-D921-43E8-A88A-0717613FBD18}" destId="{41595F52-BFA4-4CFB-94FE-DD5C098B2C1A}" srcOrd="0" destOrd="0" parTransId="{B147FB8D-5D2D-43D5-9713-A63D40FA7D2B}" sibTransId="{B5AB47A5-8A88-4562-9FB8-F801378297CF}"/>
    <dgm:cxn modelId="{1710E307-A76A-4A74-BEC2-1F227D452F72}" type="presParOf" srcId="{54AE20C7-9C52-4014-909B-743EA6E52BE9}" destId="{0E31AD04-8658-46F7-B8A7-06448C8DB203}" srcOrd="0" destOrd="0" presId="urn:microsoft.com/office/officeart/2005/8/layout/lProcess2"/>
    <dgm:cxn modelId="{ABC9F099-00D6-4AB5-981F-903AF977C0FF}" type="presParOf" srcId="{0E31AD04-8658-46F7-B8A7-06448C8DB203}" destId="{7B86372B-A962-46CC-BC7A-2689F5FAD065}" srcOrd="0" destOrd="0" presId="urn:microsoft.com/office/officeart/2005/8/layout/lProcess2"/>
    <dgm:cxn modelId="{39EBE1C9-C3BC-4599-8169-4639001F0872}" type="presParOf" srcId="{0E31AD04-8658-46F7-B8A7-06448C8DB203}" destId="{CEE1CE18-61F6-44C2-916D-EB3A1AA96273}" srcOrd="1" destOrd="0" presId="urn:microsoft.com/office/officeart/2005/8/layout/lProcess2"/>
    <dgm:cxn modelId="{62CBFFBE-36DF-41CD-82BC-B16735C65773}" type="presParOf" srcId="{0E31AD04-8658-46F7-B8A7-06448C8DB203}" destId="{80A46333-F90F-4854-90DF-62A85F275DEB}" srcOrd="2" destOrd="0" presId="urn:microsoft.com/office/officeart/2005/8/layout/lProcess2"/>
    <dgm:cxn modelId="{93DB1C2F-6C7B-4F8F-B62F-38A14F738559}" type="presParOf" srcId="{80A46333-F90F-4854-90DF-62A85F275DEB}" destId="{1C4AB8BB-21BE-4118-A58B-1B3B942B3D8F}" srcOrd="0" destOrd="0" presId="urn:microsoft.com/office/officeart/2005/8/layout/lProcess2"/>
    <dgm:cxn modelId="{2D73A4D2-C1A5-4F3E-A7C8-2AE75EB59A98}" type="presParOf" srcId="{1C4AB8BB-21BE-4118-A58B-1B3B942B3D8F}" destId="{6CAD0951-6CCA-446D-BBED-9D4033822050}" srcOrd="0" destOrd="0" presId="urn:microsoft.com/office/officeart/2005/8/layout/lProcess2"/>
    <dgm:cxn modelId="{8090B773-4321-4B79-BA03-9F8BDE638943}" type="presParOf" srcId="{54AE20C7-9C52-4014-909B-743EA6E52BE9}" destId="{4DD31BEC-8D9A-430C-8B58-E0A016987A5A}" srcOrd="1" destOrd="0" presId="urn:microsoft.com/office/officeart/2005/8/layout/lProcess2"/>
    <dgm:cxn modelId="{70CA013E-9C8E-4799-B702-5F5BBB37C766}" type="presParOf" srcId="{54AE20C7-9C52-4014-909B-743EA6E52BE9}" destId="{98BC5122-2D7B-4AF0-9D42-D79194A7AF40}" srcOrd="2" destOrd="0" presId="urn:microsoft.com/office/officeart/2005/8/layout/lProcess2"/>
    <dgm:cxn modelId="{30AECFF6-0EB8-42EF-8E12-7A951E9FAF6E}" type="presParOf" srcId="{98BC5122-2D7B-4AF0-9D42-D79194A7AF40}" destId="{A4998DE9-3733-4F24-95FA-8E43595EC376}" srcOrd="0" destOrd="0" presId="urn:microsoft.com/office/officeart/2005/8/layout/lProcess2"/>
    <dgm:cxn modelId="{6170E55C-2397-40E4-98BA-48F700A93949}" type="presParOf" srcId="{98BC5122-2D7B-4AF0-9D42-D79194A7AF40}" destId="{11375D04-483E-4C90-A76D-672341B2AC02}" srcOrd="1" destOrd="0" presId="urn:microsoft.com/office/officeart/2005/8/layout/lProcess2"/>
    <dgm:cxn modelId="{AA006A83-05BE-4A88-8B66-7AF0E0BB77B4}" type="presParOf" srcId="{98BC5122-2D7B-4AF0-9D42-D79194A7AF40}" destId="{085157A9-48E3-448C-A990-7B65BDE11D5F}" srcOrd="2" destOrd="0" presId="urn:microsoft.com/office/officeart/2005/8/layout/lProcess2"/>
    <dgm:cxn modelId="{E4058F0D-1C40-4821-AAC1-88432E63E335}" type="presParOf" srcId="{085157A9-48E3-448C-A990-7B65BDE11D5F}" destId="{345CB782-34A9-4FBC-839B-B07A90D3FBAD}" srcOrd="0" destOrd="0" presId="urn:microsoft.com/office/officeart/2005/8/layout/lProcess2"/>
    <dgm:cxn modelId="{993663AA-E58F-4C82-8AFD-31A17828AE8F}" type="presParOf" srcId="{345CB782-34A9-4FBC-839B-B07A90D3FBAD}" destId="{51D69E6E-EECF-4346-8AB1-46DBB3F3C0EC}" srcOrd="0" destOrd="0" presId="urn:microsoft.com/office/officeart/2005/8/layout/lProcess2"/>
    <dgm:cxn modelId="{124AF136-7950-4747-B8A4-30485D50CBA3}" type="presParOf" srcId="{54AE20C7-9C52-4014-909B-743EA6E52BE9}" destId="{D6AD1FBF-678E-4730-808C-C5B8ACC23B35}" srcOrd="3" destOrd="0" presId="urn:microsoft.com/office/officeart/2005/8/layout/lProcess2"/>
    <dgm:cxn modelId="{7F53CF10-DB7B-42A7-89C0-BA3F264B088D}" type="presParOf" srcId="{54AE20C7-9C52-4014-909B-743EA6E52BE9}" destId="{38F52F9A-780A-4425-A26B-4782D6437094}" srcOrd="4" destOrd="0" presId="urn:microsoft.com/office/officeart/2005/8/layout/lProcess2"/>
    <dgm:cxn modelId="{6A840D60-7312-429C-B279-1C21688C2CC0}" type="presParOf" srcId="{38F52F9A-780A-4425-A26B-4782D6437094}" destId="{82B5E4B0-18AD-4DD6-B374-99DD429CFABA}" srcOrd="0" destOrd="0" presId="urn:microsoft.com/office/officeart/2005/8/layout/lProcess2"/>
    <dgm:cxn modelId="{7B5B94BD-44FC-4864-A150-08D4057C012E}" type="presParOf" srcId="{38F52F9A-780A-4425-A26B-4782D6437094}" destId="{ACCBB9F5-E9E5-4D3F-B926-19B716A3A7C7}" srcOrd="1" destOrd="0" presId="urn:microsoft.com/office/officeart/2005/8/layout/lProcess2"/>
    <dgm:cxn modelId="{46C6235A-753D-41F6-9F84-6CDB6B70242E}" type="presParOf" srcId="{38F52F9A-780A-4425-A26B-4782D6437094}" destId="{EF6A0443-EDA6-4FC6-8863-6A533C33F220}" srcOrd="2" destOrd="0" presId="urn:microsoft.com/office/officeart/2005/8/layout/lProcess2"/>
    <dgm:cxn modelId="{D70DED64-9CB4-4279-B247-2E795D350CB0}" type="presParOf" srcId="{EF6A0443-EDA6-4FC6-8863-6A533C33F220}" destId="{125534A3-DAF6-46BE-824A-7DC4E95A39B0}" srcOrd="0" destOrd="0" presId="urn:microsoft.com/office/officeart/2005/8/layout/lProcess2"/>
    <dgm:cxn modelId="{378D1786-FA38-4884-A503-420A709CB62E}" type="presParOf" srcId="{125534A3-DAF6-46BE-824A-7DC4E95A39B0}" destId="{BF5E0C34-AAA0-4508-A751-8B08B4EA61F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E30951-8E4E-4387-86F9-80C1375C31C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5905605-7C55-4FB5-978D-B006A72F3F1E}">
      <dgm:prSet phldrT="[Texto]" custT="1"/>
      <dgm:spPr/>
      <dgm:t>
        <a:bodyPr/>
        <a:lstStyle/>
        <a:p>
          <a:r>
            <a:rPr lang="es-ES" sz="2800" dirty="0"/>
            <a:t>Problema</a:t>
          </a:r>
          <a:endParaRPr lang="es-AR" sz="2800" dirty="0"/>
        </a:p>
      </dgm:t>
    </dgm:pt>
    <dgm:pt modelId="{C2AF1AD9-BA1A-4089-B44A-2F2F66DD14E4}" type="parTrans" cxnId="{1BDDC29A-1C78-4806-ADBB-4037C42D090B}">
      <dgm:prSet/>
      <dgm:spPr/>
      <dgm:t>
        <a:bodyPr/>
        <a:lstStyle/>
        <a:p>
          <a:endParaRPr lang="es-AR"/>
        </a:p>
      </dgm:t>
    </dgm:pt>
    <dgm:pt modelId="{87038159-6D82-41A4-BDD5-F4447BEC9BBB}" type="sibTrans" cxnId="{1BDDC29A-1C78-4806-ADBB-4037C42D090B}">
      <dgm:prSet/>
      <dgm:spPr/>
      <dgm:t>
        <a:bodyPr/>
        <a:lstStyle/>
        <a:p>
          <a:endParaRPr lang="es-AR"/>
        </a:p>
      </dgm:t>
    </dgm:pt>
    <dgm:pt modelId="{45BCD1EF-DBAF-4120-A28A-0496EE447BCC}">
      <dgm:prSet phldrT="[Texto]"/>
      <dgm:spPr/>
      <dgm:t>
        <a:bodyPr/>
        <a:lstStyle/>
        <a:p>
          <a:r>
            <a:rPr lang="es-ES" dirty="0" err="1"/>
            <a:t>Add</a:t>
          </a:r>
          <a:r>
            <a:rPr lang="es-ES" dirty="0"/>
            <a:t>-in</a:t>
          </a:r>
        </a:p>
        <a:p>
          <a:r>
            <a:rPr lang="es-ES" dirty="0"/>
            <a:t>/</a:t>
          </a:r>
          <a:r>
            <a:rPr lang="es-ES" dirty="0" err="1"/>
            <a:t>SmartView</a:t>
          </a:r>
          <a:endParaRPr lang="es-AR" dirty="0"/>
        </a:p>
      </dgm:t>
    </dgm:pt>
    <dgm:pt modelId="{693BB4EF-21A6-4832-BFEE-BEC492EA1453}" type="parTrans" cxnId="{F0048B1A-DC5F-4239-90B3-B17F8F7EF884}">
      <dgm:prSet/>
      <dgm:spPr/>
      <dgm:t>
        <a:bodyPr/>
        <a:lstStyle/>
        <a:p>
          <a:endParaRPr lang="es-AR"/>
        </a:p>
      </dgm:t>
    </dgm:pt>
    <dgm:pt modelId="{3298A673-D8F2-4061-8F72-3AED87E0D1B7}" type="sibTrans" cxnId="{F0048B1A-DC5F-4239-90B3-B17F8F7EF884}">
      <dgm:prSet/>
      <dgm:spPr/>
      <dgm:t>
        <a:bodyPr/>
        <a:lstStyle/>
        <a:p>
          <a:endParaRPr lang="es-AR"/>
        </a:p>
      </dgm:t>
    </dgm:pt>
    <dgm:pt modelId="{34123682-D921-43E8-A88A-0717613FBD18}">
      <dgm:prSet phldrT="[Texto]" custT="1"/>
      <dgm:spPr/>
      <dgm:t>
        <a:bodyPr/>
        <a:lstStyle/>
        <a:p>
          <a:r>
            <a:rPr lang="es-ES" sz="2800" dirty="0"/>
            <a:t>Error</a:t>
          </a:r>
          <a:endParaRPr lang="es-AR" sz="2800" dirty="0"/>
        </a:p>
      </dgm:t>
    </dgm:pt>
    <dgm:pt modelId="{BCE7C6A7-BC8A-449C-9222-E03F10816AFE}" type="parTrans" cxnId="{0BDF0A63-B9E0-4DDF-99C1-1626D6C130B8}">
      <dgm:prSet/>
      <dgm:spPr/>
      <dgm:t>
        <a:bodyPr/>
        <a:lstStyle/>
        <a:p>
          <a:endParaRPr lang="es-AR"/>
        </a:p>
      </dgm:t>
    </dgm:pt>
    <dgm:pt modelId="{AF6608F1-D168-4B9A-8BC9-5EFE37B40390}" type="sibTrans" cxnId="{0BDF0A63-B9E0-4DDF-99C1-1626D6C130B8}">
      <dgm:prSet/>
      <dgm:spPr/>
      <dgm:t>
        <a:bodyPr/>
        <a:lstStyle/>
        <a:p>
          <a:endParaRPr lang="es-AR"/>
        </a:p>
      </dgm:t>
    </dgm:pt>
    <dgm:pt modelId="{41595F52-BFA4-4CFB-94FE-DD5C098B2C1A}">
      <dgm:prSet phldrT="[Texto]"/>
      <dgm:spPr/>
      <dgm:t>
        <a:bodyPr/>
        <a:lstStyle/>
        <a:p>
          <a:r>
            <a:rPr lang="es-ES" dirty="0"/>
            <a:t>Entro al </a:t>
          </a:r>
          <a:r>
            <a:rPr lang="es-ES" dirty="0" err="1"/>
            <a:t>xls</a:t>
          </a:r>
          <a:r>
            <a:rPr lang="es-ES" dirty="0"/>
            <a:t> pero no veo el complemento</a:t>
          </a:r>
          <a:endParaRPr lang="es-AR" dirty="0"/>
        </a:p>
      </dgm:t>
    </dgm:pt>
    <dgm:pt modelId="{B147FB8D-5D2D-43D5-9713-A63D40FA7D2B}" type="parTrans" cxnId="{116C7BF3-A10B-4245-A048-23E2C49C631A}">
      <dgm:prSet/>
      <dgm:spPr/>
      <dgm:t>
        <a:bodyPr/>
        <a:lstStyle/>
        <a:p>
          <a:endParaRPr lang="es-AR"/>
        </a:p>
      </dgm:t>
    </dgm:pt>
    <dgm:pt modelId="{B5AB47A5-8A88-4562-9FB8-F801378297CF}" type="sibTrans" cxnId="{116C7BF3-A10B-4245-A048-23E2C49C631A}">
      <dgm:prSet/>
      <dgm:spPr/>
      <dgm:t>
        <a:bodyPr/>
        <a:lstStyle/>
        <a:p>
          <a:endParaRPr lang="es-AR"/>
        </a:p>
      </dgm:t>
    </dgm:pt>
    <dgm:pt modelId="{780FACE0-4872-4187-A542-35C835C01AF7}">
      <dgm:prSet phldrT="[Texto]" custT="1"/>
      <dgm:spPr/>
      <dgm:t>
        <a:bodyPr/>
        <a:lstStyle/>
        <a:p>
          <a:r>
            <a:rPr lang="es-ES" sz="2800" dirty="0"/>
            <a:t>Posible Solución</a:t>
          </a:r>
          <a:endParaRPr lang="es-AR" sz="2800" dirty="0"/>
        </a:p>
      </dgm:t>
    </dgm:pt>
    <dgm:pt modelId="{5989E8A3-FEB6-4BF4-925F-6B71EBD18ED9}" type="parTrans" cxnId="{2BCB8142-356C-4C85-8364-0DE3CBC4BF89}">
      <dgm:prSet/>
      <dgm:spPr/>
      <dgm:t>
        <a:bodyPr/>
        <a:lstStyle/>
        <a:p>
          <a:endParaRPr lang="es-AR"/>
        </a:p>
      </dgm:t>
    </dgm:pt>
    <dgm:pt modelId="{15211564-1F80-481F-84AD-2760AB6816D1}" type="sibTrans" cxnId="{2BCB8142-356C-4C85-8364-0DE3CBC4BF89}">
      <dgm:prSet/>
      <dgm:spPr/>
      <dgm:t>
        <a:bodyPr/>
        <a:lstStyle/>
        <a:p>
          <a:endParaRPr lang="es-AR"/>
        </a:p>
      </dgm:t>
    </dgm:pt>
    <dgm:pt modelId="{6B975C9C-A153-48C1-9342-D30A6782AAE5}">
      <dgm:prSet phldrT="[Texto]"/>
      <dgm:spPr/>
      <dgm:t>
        <a:bodyPr/>
        <a:lstStyle/>
        <a:p>
          <a:r>
            <a:rPr lang="es-ES" dirty="0"/>
            <a:t>Falta la instalación</a:t>
          </a:r>
          <a:endParaRPr lang="es-AR" dirty="0"/>
        </a:p>
      </dgm:t>
    </dgm:pt>
    <dgm:pt modelId="{8F3733E8-053C-453B-8B49-9F77EF86E78D}" type="parTrans" cxnId="{AC14827C-2B75-4D95-AB9B-236B311BD8A3}">
      <dgm:prSet/>
      <dgm:spPr/>
      <dgm:t>
        <a:bodyPr/>
        <a:lstStyle/>
        <a:p>
          <a:endParaRPr lang="es-AR"/>
        </a:p>
      </dgm:t>
    </dgm:pt>
    <dgm:pt modelId="{21D6A86A-B95E-4FB9-966E-E69816F77628}" type="sibTrans" cxnId="{AC14827C-2B75-4D95-AB9B-236B311BD8A3}">
      <dgm:prSet/>
      <dgm:spPr/>
      <dgm:t>
        <a:bodyPr/>
        <a:lstStyle/>
        <a:p>
          <a:endParaRPr lang="es-AR"/>
        </a:p>
      </dgm:t>
    </dgm:pt>
    <dgm:pt modelId="{C8239509-8090-4551-A26D-F01A21CAD571}">
      <dgm:prSet phldrT="[Texto]"/>
      <dgm:spPr/>
      <dgm:t>
        <a:bodyPr/>
        <a:lstStyle/>
        <a:p>
          <a:r>
            <a:rPr lang="es-ES" dirty="0"/>
            <a:t>Se ha deshabilitado el complemento</a:t>
          </a:r>
          <a:endParaRPr lang="es-AR" dirty="0"/>
        </a:p>
      </dgm:t>
    </dgm:pt>
    <dgm:pt modelId="{22EE029A-D86D-4F89-B94C-32CF87B55D18}" type="parTrans" cxnId="{D044FA68-91D5-4A38-B6BC-7B0938DE8FA7}">
      <dgm:prSet/>
      <dgm:spPr/>
      <dgm:t>
        <a:bodyPr/>
        <a:lstStyle/>
        <a:p>
          <a:endParaRPr lang="es-AR"/>
        </a:p>
      </dgm:t>
    </dgm:pt>
    <dgm:pt modelId="{1435589B-D6BC-4A45-92B2-80D16019878D}" type="sibTrans" cxnId="{D044FA68-91D5-4A38-B6BC-7B0938DE8FA7}">
      <dgm:prSet/>
      <dgm:spPr/>
      <dgm:t>
        <a:bodyPr/>
        <a:lstStyle/>
        <a:p>
          <a:endParaRPr lang="es-AR"/>
        </a:p>
      </dgm:t>
    </dgm:pt>
    <dgm:pt modelId="{54AE20C7-9C52-4014-909B-743EA6E52BE9}" type="pres">
      <dgm:prSet presAssocID="{1EE30951-8E4E-4387-86F9-80C1375C31C2}" presName="theList" presStyleCnt="0">
        <dgm:presLayoutVars>
          <dgm:dir/>
          <dgm:animLvl val="lvl"/>
          <dgm:resizeHandles val="exact"/>
        </dgm:presLayoutVars>
      </dgm:prSet>
      <dgm:spPr/>
    </dgm:pt>
    <dgm:pt modelId="{0E31AD04-8658-46F7-B8A7-06448C8DB203}" type="pres">
      <dgm:prSet presAssocID="{A5905605-7C55-4FB5-978D-B006A72F3F1E}" presName="compNode" presStyleCnt="0"/>
      <dgm:spPr/>
    </dgm:pt>
    <dgm:pt modelId="{7B86372B-A962-46CC-BC7A-2689F5FAD065}" type="pres">
      <dgm:prSet presAssocID="{A5905605-7C55-4FB5-978D-B006A72F3F1E}" presName="aNode" presStyleLbl="bgShp" presStyleIdx="0" presStyleCnt="3"/>
      <dgm:spPr/>
    </dgm:pt>
    <dgm:pt modelId="{CEE1CE18-61F6-44C2-916D-EB3A1AA96273}" type="pres">
      <dgm:prSet presAssocID="{A5905605-7C55-4FB5-978D-B006A72F3F1E}" presName="textNode" presStyleLbl="bgShp" presStyleIdx="0" presStyleCnt="3"/>
      <dgm:spPr/>
    </dgm:pt>
    <dgm:pt modelId="{80A46333-F90F-4854-90DF-62A85F275DEB}" type="pres">
      <dgm:prSet presAssocID="{A5905605-7C55-4FB5-978D-B006A72F3F1E}" presName="compChildNode" presStyleCnt="0"/>
      <dgm:spPr/>
    </dgm:pt>
    <dgm:pt modelId="{1C4AB8BB-21BE-4118-A58B-1B3B942B3D8F}" type="pres">
      <dgm:prSet presAssocID="{A5905605-7C55-4FB5-978D-B006A72F3F1E}" presName="theInnerList" presStyleCnt="0"/>
      <dgm:spPr/>
    </dgm:pt>
    <dgm:pt modelId="{6CAD0951-6CCA-446D-BBED-9D4033822050}" type="pres">
      <dgm:prSet presAssocID="{45BCD1EF-DBAF-4120-A28A-0496EE447BCC}" presName="childNode" presStyleLbl="node1" presStyleIdx="0" presStyleCnt="4">
        <dgm:presLayoutVars>
          <dgm:bulletEnabled val="1"/>
        </dgm:presLayoutVars>
      </dgm:prSet>
      <dgm:spPr/>
    </dgm:pt>
    <dgm:pt modelId="{4DD31BEC-8D9A-430C-8B58-E0A016987A5A}" type="pres">
      <dgm:prSet presAssocID="{A5905605-7C55-4FB5-978D-B006A72F3F1E}" presName="aSpace" presStyleCnt="0"/>
      <dgm:spPr/>
    </dgm:pt>
    <dgm:pt modelId="{98BC5122-2D7B-4AF0-9D42-D79194A7AF40}" type="pres">
      <dgm:prSet presAssocID="{34123682-D921-43E8-A88A-0717613FBD18}" presName="compNode" presStyleCnt="0"/>
      <dgm:spPr/>
    </dgm:pt>
    <dgm:pt modelId="{A4998DE9-3733-4F24-95FA-8E43595EC376}" type="pres">
      <dgm:prSet presAssocID="{34123682-D921-43E8-A88A-0717613FBD18}" presName="aNode" presStyleLbl="bgShp" presStyleIdx="1" presStyleCnt="3" custLinFactNeighborX="-1778" custLinFactNeighborY="-1758"/>
      <dgm:spPr/>
    </dgm:pt>
    <dgm:pt modelId="{11375D04-483E-4C90-A76D-672341B2AC02}" type="pres">
      <dgm:prSet presAssocID="{34123682-D921-43E8-A88A-0717613FBD18}" presName="textNode" presStyleLbl="bgShp" presStyleIdx="1" presStyleCnt="3"/>
      <dgm:spPr/>
    </dgm:pt>
    <dgm:pt modelId="{085157A9-48E3-448C-A990-7B65BDE11D5F}" type="pres">
      <dgm:prSet presAssocID="{34123682-D921-43E8-A88A-0717613FBD18}" presName="compChildNode" presStyleCnt="0"/>
      <dgm:spPr/>
    </dgm:pt>
    <dgm:pt modelId="{345CB782-34A9-4FBC-839B-B07A90D3FBAD}" type="pres">
      <dgm:prSet presAssocID="{34123682-D921-43E8-A88A-0717613FBD18}" presName="theInnerList" presStyleCnt="0"/>
      <dgm:spPr/>
    </dgm:pt>
    <dgm:pt modelId="{51D69E6E-EECF-4346-8AB1-46DBB3F3C0EC}" type="pres">
      <dgm:prSet presAssocID="{41595F52-BFA4-4CFB-94FE-DD5C098B2C1A}" presName="childNode" presStyleLbl="node1" presStyleIdx="1" presStyleCnt="4">
        <dgm:presLayoutVars>
          <dgm:bulletEnabled val="1"/>
        </dgm:presLayoutVars>
      </dgm:prSet>
      <dgm:spPr/>
    </dgm:pt>
    <dgm:pt modelId="{D6AD1FBF-678E-4730-808C-C5B8ACC23B35}" type="pres">
      <dgm:prSet presAssocID="{34123682-D921-43E8-A88A-0717613FBD18}" presName="aSpace" presStyleCnt="0"/>
      <dgm:spPr/>
    </dgm:pt>
    <dgm:pt modelId="{38F52F9A-780A-4425-A26B-4782D6437094}" type="pres">
      <dgm:prSet presAssocID="{780FACE0-4872-4187-A542-35C835C01AF7}" presName="compNode" presStyleCnt="0"/>
      <dgm:spPr/>
    </dgm:pt>
    <dgm:pt modelId="{82B5E4B0-18AD-4DD6-B374-99DD429CFABA}" type="pres">
      <dgm:prSet presAssocID="{780FACE0-4872-4187-A542-35C835C01AF7}" presName="aNode" presStyleLbl="bgShp" presStyleIdx="2" presStyleCnt="3"/>
      <dgm:spPr/>
    </dgm:pt>
    <dgm:pt modelId="{ACCBB9F5-E9E5-4D3F-B926-19B716A3A7C7}" type="pres">
      <dgm:prSet presAssocID="{780FACE0-4872-4187-A542-35C835C01AF7}" presName="textNode" presStyleLbl="bgShp" presStyleIdx="2" presStyleCnt="3"/>
      <dgm:spPr/>
    </dgm:pt>
    <dgm:pt modelId="{EF6A0443-EDA6-4FC6-8863-6A533C33F220}" type="pres">
      <dgm:prSet presAssocID="{780FACE0-4872-4187-A542-35C835C01AF7}" presName="compChildNode" presStyleCnt="0"/>
      <dgm:spPr/>
    </dgm:pt>
    <dgm:pt modelId="{125534A3-DAF6-46BE-824A-7DC4E95A39B0}" type="pres">
      <dgm:prSet presAssocID="{780FACE0-4872-4187-A542-35C835C01AF7}" presName="theInnerList" presStyleCnt="0"/>
      <dgm:spPr/>
    </dgm:pt>
    <dgm:pt modelId="{BF5E0C34-AAA0-4508-A751-8B08B4EA61FF}" type="pres">
      <dgm:prSet presAssocID="{6B975C9C-A153-48C1-9342-D30A6782AAE5}" presName="childNode" presStyleLbl="node1" presStyleIdx="2" presStyleCnt="4">
        <dgm:presLayoutVars>
          <dgm:bulletEnabled val="1"/>
        </dgm:presLayoutVars>
      </dgm:prSet>
      <dgm:spPr/>
    </dgm:pt>
    <dgm:pt modelId="{6AF948F2-156C-455B-8114-F3B22A436E72}" type="pres">
      <dgm:prSet presAssocID="{6B975C9C-A153-48C1-9342-D30A6782AAE5}" presName="aSpace2" presStyleCnt="0"/>
      <dgm:spPr/>
    </dgm:pt>
    <dgm:pt modelId="{92394978-C389-41C9-996E-624FDDF30D1C}" type="pres">
      <dgm:prSet presAssocID="{C8239509-8090-4551-A26D-F01A21CAD571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2B9FEE12-DA4D-403B-B240-3C9C6D1129D5}" type="presOf" srcId="{34123682-D921-43E8-A88A-0717613FBD18}" destId="{A4998DE9-3733-4F24-95FA-8E43595EC376}" srcOrd="0" destOrd="0" presId="urn:microsoft.com/office/officeart/2005/8/layout/lProcess2"/>
    <dgm:cxn modelId="{F0048B1A-DC5F-4239-90B3-B17F8F7EF884}" srcId="{A5905605-7C55-4FB5-978D-B006A72F3F1E}" destId="{45BCD1EF-DBAF-4120-A28A-0496EE447BCC}" srcOrd="0" destOrd="0" parTransId="{693BB4EF-21A6-4832-BFEE-BEC492EA1453}" sibTransId="{3298A673-D8F2-4061-8F72-3AED87E0D1B7}"/>
    <dgm:cxn modelId="{135C4E34-7949-4327-9521-03CE05C34593}" type="presOf" srcId="{A5905605-7C55-4FB5-978D-B006A72F3F1E}" destId="{7B86372B-A962-46CC-BC7A-2689F5FAD065}" srcOrd="0" destOrd="0" presId="urn:microsoft.com/office/officeart/2005/8/layout/lProcess2"/>
    <dgm:cxn modelId="{F1C2E73B-F099-4BF8-ACD5-2B4241D4DE80}" type="presOf" srcId="{45BCD1EF-DBAF-4120-A28A-0496EE447BCC}" destId="{6CAD0951-6CCA-446D-BBED-9D4033822050}" srcOrd="0" destOrd="0" presId="urn:microsoft.com/office/officeart/2005/8/layout/lProcess2"/>
    <dgm:cxn modelId="{2BCB8142-356C-4C85-8364-0DE3CBC4BF89}" srcId="{1EE30951-8E4E-4387-86F9-80C1375C31C2}" destId="{780FACE0-4872-4187-A542-35C835C01AF7}" srcOrd="2" destOrd="0" parTransId="{5989E8A3-FEB6-4BF4-925F-6B71EBD18ED9}" sibTransId="{15211564-1F80-481F-84AD-2760AB6816D1}"/>
    <dgm:cxn modelId="{0BDF0A63-B9E0-4DDF-99C1-1626D6C130B8}" srcId="{1EE30951-8E4E-4387-86F9-80C1375C31C2}" destId="{34123682-D921-43E8-A88A-0717613FBD18}" srcOrd="1" destOrd="0" parTransId="{BCE7C6A7-BC8A-449C-9222-E03F10816AFE}" sibTransId="{AF6608F1-D168-4B9A-8BC9-5EFE37B40390}"/>
    <dgm:cxn modelId="{D044FA68-91D5-4A38-B6BC-7B0938DE8FA7}" srcId="{780FACE0-4872-4187-A542-35C835C01AF7}" destId="{C8239509-8090-4551-A26D-F01A21CAD571}" srcOrd="1" destOrd="0" parTransId="{22EE029A-D86D-4F89-B94C-32CF87B55D18}" sibTransId="{1435589B-D6BC-4A45-92B2-80D16019878D}"/>
    <dgm:cxn modelId="{F97CE570-DE2C-41C4-B97E-EC3D71AD9FB5}" type="presOf" srcId="{780FACE0-4872-4187-A542-35C835C01AF7}" destId="{ACCBB9F5-E9E5-4D3F-B926-19B716A3A7C7}" srcOrd="1" destOrd="0" presId="urn:microsoft.com/office/officeart/2005/8/layout/lProcess2"/>
    <dgm:cxn modelId="{3B8E9273-6BF3-4FF6-995C-2B7CFD6FB541}" type="presOf" srcId="{780FACE0-4872-4187-A542-35C835C01AF7}" destId="{82B5E4B0-18AD-4DD6-B374-99DD429CFABA}" srcOrd="0" destOrd="0" presId="urn:microsoft.com/office/officeart/2005/8/layout/lProcess2"/>
    <dgm:cxn modelId="{A985F274-ED70-4D17-ACBF-A373C44A0EAA}" type="presOf" srcId="{1EE30951-8E4E-4387-86F9-80C1375C31C2}" destId="{54AE20C7-9C52-4014-909B-743EA6E52BE9}" srcOrd="0" destOrd="0" presId="urn:microsoft.com/office/officeart/2005/8/layout/lProcess2"/>
    <dgm:cxn modelId="{AC14827C-2B75-4D95-AB9B-236B311BD8A3}" srcId="{780FACE0-4872-4187-A542-35C835C01AF7}" destId="{6B975C9C-A153-48C1-9342-D30A6782AAE5}" srcOrd="0" destOrd="0" parTransId="{8F3733E8-053C-453B-8B49-9F77EF86E78D}" sibTransId="{21D6A86A-B95E-4FB9-966E-E69816F77628}"/>
    <dgm:cxn modelId="{1BDDC29A-1C78-4806-ADBB-4037C42D090B}" srcId="{1EE30951-8E4E-4387-86F9-80C1375C31C2}" destId="{A5905605-7C55-4FB5-978D-B006A72F3F1E}" srcOrd="0" destOrd="0" parTransId="{C2AF1AD9-BA1A-4089-B44A-2F2F66DD14E4}" sibTransId="{87038159-6D82-41A4-BDD5-F4447BEC9BBB}"/>
    <dgm:cxn modelId="{4D67FD9E-E729-46FB-BC72-17F70D616D93}" type="presOf" srcId="{34123682-D921-43E8-A88A-0717613FBD18}" destId="{11375D04-483E-4C90-A76D-672341B2AC02}" srcOrd="1" destOrd="0" presId="urn:microsoft.com/office/officeart/2005/8/layout/lProcess2"/>
    <dgm:cxn modelId="{39E03AC3-6AC8-42ED-9C89-6957845924B8}" type="presOf" srcId="{41595F52-BFA4-4CFB-94FE-DD5C098B2C1A}" destId="{51D69E6E-EECF-4346-8AB1-46DBB3F3C0EC}" srcOrd="0" destOrd="0" presId="urn:microsoft.com/office/officeart/2005/8/layout/lProcess2"/>
    <dgm:cxn modelId="{116C7BF3-A10B-4245-A048-23E2C49C631A}" srcId="{34123682-D921-43E8-A88A-0717613FBD18}" destId="{41595F52-BFA4-4CFB-94FE-DD5C098B2C1A}" srcOrd="0" destOrd="0" parTransId="{B147FB8D-5D2D-43D5-9713-A63D40FA7D2B}" sibTransId="{B5AB47A5-8A88-4562-9FB8-F801378297CF}"/>
    <dgm:cxn modelId="{9FC256F8-3B8B-4909-B183-D86B3EF18E96}" type="presOf" srcId="{A5905605-7C55-4FB5-978D-B006A72F3F1E}" destId="{CEE1CE18-61F6-44C2-916D-EB3A1AA96273}" srcOrd="1" destOrd="0" presId="urn:microsoft.com/office/officeart/2005/8/layout/lProcess2"/>
    <dgm:cxn modelId="{0FDFBAFB-FE8E-4916-9DA2-1ACB14899B13}" type="presOf" srcId="{C8239509-8090-4551-A26D-F01A21CAD571}" destId="{92394978-C389-41C9-996E-624FDDF30D1C}" srcOrd="0" destOrd="0" presId="urn:microsoft.com/office/officeart/2005/8/layout/lProcess2"/>
    <dgm:cxn modelId="{A1569AFC-1255-4F38-8443-787C56D2D3FE}" type="presOf" srcId="{6B975C9C-A153-48C1-9342-D30A6782AAE5}" destId="{BF5E0C34-AAA0-4508-A751-8B08B4EA61FF}" srcOrd="0" destOrd="0" presId="urn:microsoft.com/office/officeart/2005/8/layout/lProcess2"/>
    <dgm:cxn modelId="{600F8C69-764F-42F5-9F36-6227732E467F}" type="presParOf" srcId="{54AE20C7-9C52-4014-909B-743EA6E52BE9}" destId="{0E31AD04-8658-46F7-B8A7-06448C8DB203}" srcOrd="0" destOrd="0" presId="urn:microsoft.com/office/officeart/2005/8/layout/lProcess2"/>
    <dgm:cxn modelId="{9D87B99D-434B-484A-9138-847E9E0E84A1}" type="presParOf" srcId="{0E31AD04-8658-46F7-B8A7-06448C8DB203}" destId="{7B86372B-A962-46CC-BC7A-2689F5FAD065}" srcOrd="0" destOrd="0" presId="urn:microsoft.com/office/officeart/2005/8/layout/lProcess2"/>
    <dgm:cxn modelId="{7C1631C9-CFB1-4BB1-8BC3-00B20C17BD7A}" type="presParOf" srcId="{0E31AD04-8658-46F7-B8A7-06448C8DB203}" destId="{CEE1CE18-61F6-44C2-916D-EB3A1AA96273}" srcOrd="1" destOrd="0" presId="urn:microsoft.com/office/officeart/2005/8/layout/lProcess2"/>
    <dgm:cxn modelId="{C594E4E9-4130-4BAD-A8F7-04EE105A452E}" type="presParOf" srcId="{0E31AD04-8658-46F7-B8A7-06448C8DB203}" destId="{80A46333-F90F-4854-90DF-62A85F275DEB}" srcOrd="2" destOrd="0" presId="urn:microsoft.com/office/officeart/2005/8/layout/lProcess2"/>
    <dgm:cxn modelId="{F6E549EB-B137-459D-930D-76CC5657F8A8}" type="presParOf" srcId="{80A46333-F90F-4854-90DF-62A85F275DEB}" destId="{1C4AB8BB-21BE-4118-A58B-1B3B942B3D8F}" srcOrd="0" destOrd="0" presId="urn:microsoft.com/office/officeart/2005/8/layout/lProcess2"/>
    <dgm:cxn modelId="{C3E00C68-5FD4-4D46-9494-F42321871C63}" type="presParOf" srcId="{1C4AB8BB-21BE-4118-A58B-1B3B942B3D8F}" destId="{6CAD0951-6CCA-446D-BBED-9D4033822050}" srcOrd="0" destOrd="0" presId="urn:microsoft.com/office/officeart/2005/8/layout/lProcess2"/>
    <dgm:cxn modelId="{741CFBF1-2A39-4A46-B798-165C10A56536}" type="presParOf" srcId="{54AE20C7-9C52-4014-909B-743EA6E52BE9}" destId="{4DD31BEC-8D9A-430C-8B58-E0A016987A5A}" srcOrd="1" destOrd="0" presId="urn:microsoft.com/office/officeart/2005/8/layout/lProcess2"/>
    <dgm:cxn modelId="{53567A22-6677-42F6-B41E-E7781DCA5A0A}" type="presParOf" srcId="{54AE20C7-9C52-4014-909B-743EA6E52BE9}" destId="{98BC5122-2D7B-4AF0-9D42-D79194A7AF40}" srcOrd="2" destOrd="0" presId="urn:microsoft.com/office/officeart/2005/8/layout/lProcess2"/>
    <dgm:cxn modelId="{DB56987E-00DD-4459-A2E8-A5007933CBD6}" type="presParOf" srcId="{98BC5122-2D7B-4AF0-9D42-D79194A7AF40}" destId="{A4998DE9-3733-4F24-95FA-8E43595EC376}" srcOrd="0" destOrd="0" presId="urn:microsoft.com/office/officeart/2005/8/layout/lProcess2"/>
    <dgm:cxn modelId="{E07744D3-2997-41E2-BB87-5895139E394F}" type="presParOf" srcId="{98BC5122-2D7B-4AF0-9D42-D79194A7AF40}" destId="{11375D04-483E-4C90-A76D-672341B2AC02}" srcOrd="1" destOrd="0" presId="urn:microsoft.com/office/officeart/2005/8/layout/lProcess2"/>
    <dgm:cxn modelId="{BDD64999-F754-4E59-B136-624B77EC909C}" type="presParOf" srcId="{98BC5122-2D7B-4AF0-9D42-D79194A7AF40}" destId="{085157A9-48E3-448C-A990-7B65BDE11D5F}" srcOrd="2" destOrd="0" presId="urn:microsoft.com/office/officeart/2005/8/layout/lProcess2"/>
    <dgm:cxn modelId="{A1F2B96E-90A3-4597-93E8-605EF407E5CC}" type="presParOf" srcId="{085157A9-48E3-448C-A990-7B65BDE11D5F}" destId="{345CB782-34A9-4FBC-839B-B07A90D3FBAD}" srcOrd="0" destOrd="0" presId="urn:microsoft.com/office/officeart/2005/8/layout/lProcess2"/>
    <dgm:cxn modelId="{2CFBBBBE-F7C4-469D-855D-571C67FD6571}" type="presParOf" srcId="{345CB782-34A9-4FBC-839B-B07A90D3FBAD}" destId="{51D69E6E-EECF-4346-8AB1-46DBB3F3C0EC}" srcOrd="0" destOrd="0" presId="urn:microsoft.com/office/officeart/2005/8/layout/lProcess2"/>
    <dgm:cxn modelId="{4A8D2D08-67AB-4373-85C5-C20281C530EF}" type="presParOf" srcId="{54AE20C7-9C52-4014-909B-743EA6E52BE9}" destId="{D6AD1FBF-678E-4730-808C-C5B8ACC23B35}" srcOrd="3" destOrd="0" presId="urn:microsoft.com/office/officeart/2005/8/layout/lProcess2"/>
    <dgm:cxn modelId="{DBFACDDB-4D29-4BDE-9627-6578F6100C93}" type="presParOf" srcId="{54AE20C7-9C52-4014-909B-743EA6E52BE9}" destId="{38F52F9A-780A-4425-A26B-4782D6437094}" srcOrd="4" destOrd="0" presId="urn:microsoft.com/office/officeart/2005/8/layout/lProcess2"/>
    <dgm:cxn modelId="{60377113-47E6-494E-BF18-75AA752131EB}" type="presParOf" srcId="{38F52F9A-780A-4425-A26B-4782D6437094}" destId="{82B5E4B0-18AD-4DD6-B374-99DD429CFABA}" srcOrd="0" destOrd="0" presId="urn:microsoft.com/office/officeart/2005/8/layout/lProcess2"/>
    <dgm:cxn modelId="{081DAFA7-0A49-4F07-86C7-D12D57A8B7AC}" type="presParOf" srcId="{38F52F9A-780A-4425-A26B-4782D6437094}" destId="{ACCBB9F5-E9E5-4D3F-B926-19B716A3A7C7}" srcOrd="1" destOrd="0" presId="urn:microsoft.com/office/officeart/2005/8/layout/lProcess2"/>
    <dgm:cxn modelId="{62FF555C-E318-49CC-8A7C-476E309B66F3}" type="presParOf" srcId="{38F52F9A-780A-4425-A26B-4782D6437094}" destId="{EF6A0443-EDA6-4FC6-8863-6A533C33F220}" srcOrd="2" destOrd="0" presId="urn:microsoft.com/office/officeart/2005/8/layout/lProcess2"/>
    <dgm:cxn modelId="{25C2712F-83E8-4FEE-B098-ADCE94113D1B}" type="presParOf" srcId="{EF6A0443-EDA6-4FC6-8863-6A533C33F220}" destId="{125534A3-DAF6-46BE-824A-7DC4E95A39B0}" srcOrd="0" destOrd="0" presId="urn:microsoft.com/office/officeart/2005/8/layout/lProcess2"/>
    <dgm:cxn modelId="{274B3FE2-D506-431E-935D-154E95C4B485}" type="presParOf" srcId="{125534A3-DAF6-46BE-824A-7DC4E95A39B0}" destId="{BF5E0C34-AAA0-4508-A751-8B08B4EA61FF}" srcOrd="0" destOrd="0" presId="urn:microsoft.com/office/officeart/2005/8/layout/lProcess2"/>
    <dgm:cxn modelId="{B22793FF-9296-4353-97E5-8ECEBC86DD51}" type="presParOf" srcId="{125534A3-DAF6-46BE-824A-7DC4E95A39B0}" destId="{6AF948F2-156C-455B-8114-F3B22A436E72}" srcOrd="1" destOrd="0" presId="urn:microsoft.com/office/officeart/2005/8/layout/lProcess2"/>
    <dgm:cxn modelId="{481496D3-ACAA-4178-9340-AE750E1BE1F2}" type="presParOf" srcId="{125534A3-DAF6-46BE-824A-7DC4E95A39B0}" destId="{92394978-C389-41C9-996E-624FDDF30D1C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E30951-8E4E-4387-86F9-80C1375C31C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5905605-7C55-4FB5-978D-B006A72F3F1E}">
      <dgm:prSet phldrT="[Texto]" custT="1"/>
      <dgm:spPr/>
      <dgm:t>
        <a:bodyPr/>
        <a:lstStyle/>
        <a:p>
          <a:r>
            <a:rPr lang="es-ES" sz="2800" dirty="0"/>
            <a:t>Problema</a:t>
          </a:r>
          <a:endParaRPr lang="es-AR" sz="2800" dirty="0"/>
        </a:p>
      </dgm:t>
    </dgm:pt>
    <dgm:pt modelId="{C2AF1AD9-BA1A-4089-B44A-2F2F66DD14E4}" type="parTrans" cxnId="{1BDDC29A-1C78-4806-ADBB-4037C42D090B}">
      <dgm:prSet/>
      <dgm:spPr/>
      <dgm:t>
        <a:bodyPr/>
        <a:lstStyle/>
        <a:p>
          <a:endParaRPr lang="es-AR"/>
        </a:p>
      </dgm:t>
    </dgm:pt>
    <dgm:pt modelId="{87038159-6D82-41A4-BDD5-F4447BEC9BBB}" type="sibTrans" cxnId="{1BDDC29A-1C78-4806-ADBB-4037C42D090B}">
      <dgm:prSet/>
      <dgm:spPr/>
      <dgm:t>
        <a:bodyPr/>
        <a:lstStyle/>
        <a:p>
          <a:endParaRPr lang="es-AR"/>
        </a:p>
      </dgm:t>
    </dgm:pt>
    <dgm:pt modelId="{45BCD1EF-DBAF-4120-A28A-0496EE447BCC}">
      <dgm:prSet phldrT="[Texto]"/>
      <dgm:spPr/>
      <dgm:t>
        <a:bodyPr/>
        <a:lstStyle/>
        <a:p>
          <a:r>
            <a:rPr lang="es-ES" dirty="0" err="1"/>
            <a:t>WorkSpace</a:t>
          </a:r>
          <a:endParaRPr lang="es-AR" dirty="0"/>
        </a:p>
      </dgm:t>
    </dgm:pt>
    <dgm:pt modelId="{693BB4EF-21A6-4832-BFEE-BEC492EA1453}" type="parTrans" cxnId="{F0048B1A-DC5F-4239-90B3-B17F8F7EF884}">
      <dgm:prSet/>
      <dgm:spPr/>
      <dgm:t>
        <a:bodyPr/>
        <a:lstStyle/>
        <a:p>
          <a:endParaRPr lang="es-AR"/>
        </a:p>
      </dgm:t>
    </dgm:pt>
    <dgm:pt modelId="{3298A673-D8F2-4061-8F72-3AED87E0D1B7}" type="sibTrans" cxnId="{F0048B1A-DC5F-4239-90B3-B17F8F7EF884}">
      <dgm:prSet/>
      <dgm:spPr/>
      <dgm:t>
        <a:bodyPr/>
        <a:lstStyle/>
        <a:p>
          <a:endParaRPr lang="es-AR"/>
        </a:p>
      </dgm:t>
    </dgm:pt>
    <dgm:pt modelId="{34123682-D921-43E8-A88A-0717613FBD18}">
      <dgm:prSet phldrT="[Texto]" custT="1"/>
      <dgm:spPr/>
      <dgm:t>
        <a:bodyPr/>
        <a:lstStyle/>
        <a:p>
          <a:r>
            <a:rPr lang="es-ES" sz="2800" dirty="0"/>
            <a:t>Error</a:t>
          </a:r>
          <a:endParaRPr lang="es-AR" sz="2800" dirty="0"/>
        </a:p>
      </dgm:t>
    </dgm:pt>
    <dgm:pt modelId="{BCE7C6A7-BC8A-449C-9222-E03F10816AFE}" type="parTrans" cxnId="{0BDF0A63-B9E0-4DDF-99C1-1626D6C130B8}">
      <dgm:prSet/>
      <dgm:spPr/>
      <dgm:t>
        <a:bodyPr/>
        <a:lstStyle/>
        <a:p>
          <a:endParaRPr lang="es-AR"/>
        </a:p>
      </dgm:t>
    </dgm:pt>
    <dgm:pt modelId="{AF6608F1-D168-4B9A-8BC9-5EFE37B40390}" type="sibTrans" cxnId="{0BDF0A63-B9E0-4DDF-99C1-1626D6C130B8}">
      <dgm:prSet/>
      <dgm:spPr/>
      <dgm:t>
        <a:bodyPr/>
        <a:lstStyle/>
        <a:p>
          <a:endParaRPr lang="es-AR"/>
        </a:p>
      </dgm:t>
    </dgm:pt>
    <dgm:pt modelId="{41595F52-BFA4-4CFB-94FE-DD5C098B2C1A}">
      <dgm:prSet phldrT="[Texto]"/>
      <dgm:spPr/>
      <dgm:t>
        <a:bodyPr/>
        <a:lstStyle/>
        <a:p>
          <a:r>
            <a:rPr lang="es-ES" dirty="0"/>
            <a:t>No Aparece el </a:t>
          </a:r>
          <a:r>
            <a:rPr lang="es-ES" dirty="0" err="1"/>
            <a:t>Login</a:t>
          </a:r>
          <a:endParaRPr lang="es-AR" dirty="0"/>
        </a:p>
      </dgm:t>
    </dgm:pt>
    <dgm:pt modelId="{B147FB8D-5D2D-43D5-9713-A63D40FA7D2B}" type="parTrans" cxnId="{116C7BF3-A10B-4245-A048-23E2C49C631A}">
      <dgm:prSet/>
      <dgm:spPr/>
      <dgm:t>
        <a:bodyPr/>
        <a:lstStyle/>
        <a:p>
          <a:endParaRPr lang="es-AR"/>
        </a:p>
      </dgm:t>
    </dgm:pt>
    <dgm:pt modelId="{B5AB47A5-8A88-4562-9FB8-F801378297CF}" type="sibTrans" cxnId="{116C7BF3-A10B-4245-A048-23E2C49C631A}">
      <dgm:prSet/>
      <dgm:spPr/>
      <dgm:t>
        <a:bodyPr/>
        <a:lstStyle/>
        <a:p>
          <a:endParaRPr lang="es-AR"/>
        </a:p>
      </dgm:t>
    </dgm:pt>
    <dgm:pt modelId="{61384BA0-7B7E-420B-A8A8-6ACE34C6CF10}">
      <dgm:prSet phldrT="[Texto]"/>
      <dgm:spPr/>
      <dgm:t>
        <a:bodyPr/>
        <a:lstStyle/>
        <a:p>
          <a:r>
            <a:rPr lang="es-ES" dirty="0"/>
            <a:t>Error al autenticar</a:t>
          </a:r>
          <a:endParaRPr lang="es-AR" dirty="0"/>
        </a:p>
      </dgm:t>
    </dgm:pt>
    <dgm:pt modelId="{9E2E647A-F6DF-401B-B70F-7B3B118E4914}" type="parTrans" cxnId="{AB9B3E97-6EE4-406F-ADBD-BC49B0F2F3EF}">
      <dgm:prSet/>
      <dgm:spPr/>
      <dgm:t>
        <a:bodyPr/>
        <a:lstStyle/>
        <a:p>
          <a:endParaRPr lang="es-AR"/>
        </a:p>
      </dgm:t>
    </dgm:pt>
    <dgm:pt modelId="{4652E82C-5038-44C0-9E66-9169207E4EAD}" type="sibTrans" cxnId="{AB9B3E97-6EE4-406F-ADBD-BC49B0F2F3EF}">
      <dgm:prSet/>
      <dgm:spPr/>
      <dgm:t>
        <a:bodyPr/>
        <a:lstStyle/>
        <a:p>
          <a:endParaRPr lang="es-AR"/>
        </a:p>
      </dgm:t>
    </dgm:pt>
    <dgm:pt modelId="{780FACE0-4872-4187-A542-35C835C01AF7}">
      <dgm:prSet phldrT="[Texto]" custT="1"/>
      <dgm:spPr/>
      <dgm:t>
        <a:bodyPr/>
        <a:lstStyle/>
        <a:p>
          <a:r>
            <a:rPr lang="es-ES" sz="2800" dirty="0"/>
            <a:t>Posible Solución</a:t>
          </a:r>
          <a:endParaRPr lang="es-AR" sz="2800" dirty="0"/>
        </a:p>
      </dgm:t>
    </dgm:pt>
    <dgm:pt modelId="{5989E8A3-FEB6-4BF4-925F-6B71EBD18ED9}" type="parTrans" cxnId="{2BCB8142-356C-4C85-8364-0DE3CBC4BF89}">
      <dgm:prSet/>
      <dgm:spPr/>
      <dgm:t>
        <a:bodyPr/>
        <a:lstStyle/>
        <a:p>
          <a:endParaRPr lang="es-AR"/>
        </a:p>
      </dgm:t>
    </dgm:pt>
    <dgm:pt modelId="{15211564-1F80-481F-84AD-2760AB6816D1}" type="sibTrans" cxnId="{2BCB8142-356C-4C85-8364-0DE3CBC4BF89}">
      <dgm:prSet/>
      <dgm:spPr/>
      <dgm:t>
        <a:bodyPr/>
        <a:lstStyle/>
        <a:p>
          <a:endParaRPr lang="es-AR"/>
        </a:p>
      </dgm:t>
    </dgm:pt>
    <dgm:pt modelId="{6B975C9C-A153-48C1-9342-D30A6782AAE5}">
      <dgm:prSet phldrT="[Texto]"/>
      <dgm:spPr/>
      <dgm:t>
        <a:bodyPr/>
        <a:lstStyle/>
        <a:p>
          <a:r>
            <a:rPr lang="es-ES" dirty="0"/>
            <a:t>Servicio de </a:t>
          </a:r>
          <a:r>
            <a:rPr lang="es-ES" dirty="0" err="1"/>
            <a:t>WorkSpace</a:t>
          </a:r>
          <a:endParaRPr lang="es-AR" dirty="0"/>
        </a:p>
      </dgm:t>
    </dgm:pt>
    <dgm:pt modelId="{8F3733E8-053C-453B-8B49-9F77EF86E78D}" type="parTrans" cxnId="{AC14827C-2B75-4D95-AB9B-236B311BD8A3}">
      <dgm:prSet/>
      <dgm:spPr/>
      <dgm:t>
        <a:bodyPr/>
        <a:lstStyle/>
        <a:p>
          <a:endParaRPr lang="es-AR"/>
        </a:p>
      </dgm:t>
    </dgm:pt>
    <dgm:pt modelId="{21D6A86A-B95E-4FB9-966E-E69816F77628}" type="sibTrans" cxnId="{AC14827C-2B75-4D95-AB9B-236B311BD8A3}">
      <dgm:prSet/>
      <dgm:spPr/>
      <dgm:t>
        <a:bodyPr/>
        <a:lstStyle/>
        <a:p>
          <a:endParaRPr lang="es-AR"/>
        </a:p>
      </dgm:t>
    </dgm:pt>
    <dgm:pt modelId="{9C48BB4A-EC5C-4087-BB0C-DCB5A6257D77}">
      <dgm:prSet phldrT="[Texto]"/>
      <dgm:spPr/>
      <dgm:t>
        <a:bodyPr/>
        <a:lstStyle/>
        <a:p>
          <a:r>
            <a:rPr lang="es-ES" dirty="0" err="1"/>
            <a:t>Shared</a:t>
          </a:r>
          <a:r>
            <a:rPr lang="es-ES" dirty="0"/>
            <a:t> </a:t>
          </a:r>
          <a:r>
            <a:rPr lang="es-ES" dirty="0" err="1"/>
            <a:t>Services</a:t>
          </a:r>
          <a:endParaRPr lang="es-AR" dirty="0"/>
        </a:p>
      </dgm:t>
    </dgm:pt>
    <dgm:pt modelId="{FC66F00C-9FE8-47B0-AB13-E9970E904B11}" type="parTrans" cxnId="{EBF96713-C726-432D-830D-33A77E3F3AB5}">
      <dgm:prSet/>
      <dgm:spPr/>
      <dgm:t>
        <a:bodyPr/>
        <a:lstStyle/>
        <a:p>
          <a:endParaRPr lang="es-AR"/>
        </a:p>
      </dgm:t>
    </dgm:pt>
    <dgm:pt modelId="{1F25B390-5E30-4CFF-894B-8506D554F27F}" type="sibTrans" cxnId="{EBF96713-C726-432D-830D-33A77E3F3AB5}">
      <dgm:prSet/>
      <dgm:spPr/>
      <dgm:t>
        <a:bodyPr/>
        <a:lstStyle/>
        <a:p>
          <a:endParaRPr lang="es-AR"/>
        </a:p>
      </dgm:t>
    </dgm:pt>
    <dgm:pt modelId="{54AE20C7-9C52-4014-909B-743EA6E52BE9}" type="pres">
      <dgm:prSet presAssocID="{1EE30951-8E4E-4387-86F9-80C1375C31C2}" presName="theList" presStyleCnt="0">
        <dgm:presLayoutVars>
          <dgm:dir/>
          <dgm:animLvl val="lvl"/>
          <dgm:resizeHandles val="exact"/>
        </dgm:presLayoutVars>
      </dgm:prSet>
      <dgm:spPr/>
    </dgm:pt>
    <dgm:pt modelId="{0E31AD04-8658-46F7-B8A7-06448C8DB203}" type="pres">
      <dgm:prSet presAssocID="{A5905605-7C55-4FB5-978D-B006A72F3F1E}" presName="compNode" presStyleCnt="0"/>
      <dgm:spPr/>
    </dgm:pt>
    <dgm:pt modelId="{7B86372B-A962-46CC-BC7A-2689F5FAD065}" type="pres">
      <dgm:prSet presAssocID="{A5905605-7C55-4FB5-978D-B006A72F3F1E}" presName="aNode" presStyleLbl="bgShp" presStyleIdx="0" presStyleCnt="3"/>
      <dgm:spPr/>
    </dgm:pt>
    <dgm:pt modelId="{CEE1CE18-61F6-44C2-916D-EB3A1AA96273}" type="pres">
      <dgm:prSet presAssocID="{A5905605-7C55-4FB5-978D-B006A72F3F1E}" presName="textNode" presStyleLbl="bgShp" presStyleIdx="0" presStyleCnt="3"/>
      <dgm:spPr/>
    </dgm:pt>
    <dgm:pt modelId="{80A46333-F90F-4854-90DF-62A85F275DEB}" type="pres">
      <dgm:prSet presAssocID="{A5905605-7C55-4FB5-978D-B006A72F3F1E}" presName="compChildNode" presStyleCnt="0"/>
      <dgm:spPr/>
    </dgm:pt>
    <dgm:pt modelId="{1C4AB8BB-21BE-4118-A58B-1B3B942B3D8F}" type="pres">
      <dgm:prSet presAssocID="{A5905605-7C55-4FB5-978D-B006A72F3F1E}" presName="theInnerList" presStyleCnt="0"/>
      <dgm:spPr/>
    </dgm:pt>
    <dgm:pt modelId="{6CAD0951-6CCA-446D-BBED-9D4033822050}" type="pres">
      <dgm:prSet presAssocID="{45BCD1EF-DBAF-4120-A28A-0496EE447BCC}" presName="childNode" presStyleLbl="node1" presStyleIdx="0" presStyleCnt="5">
        <dgm:presLayoutVars>
          <dgm:bulletEnabled val="1"/>
        </dgm:presLayoutVars>
      </dgm:prSet>
      <dgm:spPr/>
    </dgm:pt>
    <dgm:pt modelId="{4DD31BEC-8D9A-430C-8B58-E0A016987A5A}" type="pres">
      <dgm:prSet presAssocID="{A5905605-7C55-4FB5-978D-B006A72F3F1E}" presName="aSpace" presStyleCnt="0"/>
      <dgm:spPr/>
    </dgm:pt>
    <dgm:pt modelId="{98BC5122-2D7B-4AF0-9D42-D79194A7AF40}" type="pres">
      <dgm:prSet presAssocID="{34123682-D921-43E8-A88A-0717613FBD18}" presName="compNode" presStyleCnt="0"/>
      <dgm:spPr/>
    </dgm:pt>
    <dgm:pt modelId="{A4998DE9-3733-4F24-95FA-8E43595EC376}" type="pres">
      <dgm:prSet presAssocID="{34123682-D921-43E8-A88A-0717613FBD18}" presName="aNode" presStyleLbl="bgShp" presStyleIdx="1" presStyleCnt="3" custLinFactNeighborX="-1778" custLinFactNeighborY="-1758"/>
      <dgm:spPr/>
    </dgm:pt>
    <dgm:pt modelId="{11375D04-483E-4C90-A76D-672341B2AC02}" type="pres">
      <dgm:prSet presAssocID="{34123682-D921-43E8-A88A-0717613FBD18}" presName="textNode" presStyleLbl="bgShp" presStyleIdx="1" presStyleCnt="3"/>
      <dgm:spPr/>
    </dgm:pt>
    <dgm:pt modelId="{085157A9-48E3-448C-A990-7B65BDE11D5F}" type="pres">
      <dgm:prSet presAssocID="{34123682-D921-43E8-A88A-0717613FBD18}" presName="compChildNode" presStyleCnt="0"/>
      <dgm:spPr/>
    </dgm:pt>
    <dgm:pt modelId="{345CB782-34A9-4FBC-839B-B07A90D3FBAD}" type="pres">
      <dgm:prSet presAssocID="{34123682-D921-43E8-A88A-0717613FBD18}" presName="theInnerList" presStyleCnt="0"/>
      <dgm:spPr/>
    </dgm:pt>
    <dgm:pt modelId="{51D69E6E-EECF-4346-8AB1-46DBB3F3C0EC}" type="pres">
      <dgm:prSet presAssocID="{41595F52-BFA4-4CFB-94FE-DD5C098B2C1A}" presName="childNode" presStyleLbl="node1" presStyleIdx="1" presStyleCnt="5">
        <dgm:presLayoutVars>
          <dgm:bulletEnabled val="1"/>
        </dgm:presLayoutVars>
      </dgm:prSet>
      <dgm:spPr/>
    </dgm:pt>
    <dgm:pt modelId="{1B82FD96-5483-4242-9705-6B5358461DD8}" type="pres">
      <dgm:prSet presAssocID="{41595F52-BFA4-4CFB-94FE-DD5C098B2C1A}" presName="aSpace2" presStyleCnt="0"/>
      <dgm:spPr/>
    </dgm:pt>
    <dgm:pt modelId="{C34B0F66-E4A0-4B3F-A0C5-79B6CF9C2075}" type="pres">
      <dgm:prSet presAssocID="{61384BA0-7B7E-420B-A8A8-6ACE34C6CF10}" presName="childNode" presStyleLbl="node1" presStyleIdx="2" presStyleCnt="5">
        <dgm:presLayoutVars>
          <dgm:bulletEnabled val="1"/>
        </dgm:presLayoutVars>
      </dgm:prSet>
      <dgm:spPr/>
    </dgm:pt>
    <dgm:pt modelId="{D6AD1FBF-678E-4730-808C-C5B8ACC23B35}" type="pres">
      <dgm:prSet presAssocID="{34123682-D921-43E8-A88A-0717613FBD18}" presName="aSpace" presStyleCnt="0"/>
      <dgm:spPr/>
    </dgm:pt>
    <dgm:pt modelId="{38F52F9A-780A-4425-A26B-4782D6437094}" type="pres">
      <dgm:prSet presAssocID="{780FACE0-4872-4187-A542-35C835C01AF7}" presName="compNode" presStyleCnt="0"/>
      <dgm:spPr/>
    </dgm:pt>
    <dgm:pt modelId="{82B5E4B0-18AD-4DD6-B374-99DD429CFABA}" type="pres">
      <dgm:prSet presAssocID="{780FACE0-4872-4187-A542-35C835C01AF7}" presName="aNode" presStyleLbl="bgShp" presStyleIdx="2" presStyleCnt="3"/>
      <dgm:spPr/>
    </dgm:pt>
    <dgm:pt modelId="{ACCBB9F5-E9E5-4D3F-B926-19B716A3A7C7}" type="pres">
      <dgm:prSet presAssocID="{780FACE0-4872-4187-A542-35C835C01AF7}" presName="textNode" presStyleLbl="bgShp" presStyleIdx="2" presStyleCnt="3"/>
      <dgm:spPr/>
    </dgm:pt>
    <dgm:pt modelId="{EF6A0443-EDA6-4FC6-8863-6A533C33F220}" type="pres">
      <dgm:prSet presAssocID="{780FACE0-4872-4187-A542-35C835C01AF7}" presName="compChildNode" presStyleCnt="0"/>
      <dgm:spPr/>
    </dgm:pt>
    <dgm:pt modelId="{125534A3-DAF6-46BE-824A-7DC4E95A39B0}" type="pres">
      <dgm:prSet presAssocID="{780FACE0-4872-4187-A542-35C835C01AF7}" presName="theInnerList" presStyleCnt="0"/>
      <dgm:spPr/>
    </dgm:pt>
    <dgm:pt modelId="{BF5E0C34-AAA0-4508-A751-8B08B4EA61FF}" type="pres">
      <dgm:prSet presAssocID="{6B975C9C-A153-48C1-9342-D30A6782AAE5}" presName="childNode" presStyleLbl="node1" presStyleIdx="3" presStyleCnt="5">
        <dgm:presLayoutVars>
          <dgm:bulletEnabled val="1"/>
        </dgm:presLayoutVars>
      </dgm:prSet>
      <dgm:spPr/>
    </dgm:pt>
    <dgm:pt modelId="{3A658E51-FC80-4D66-A010-AEE0612BB561}" type="pres">
      <dgm:prSet presAssocID="{6B975C9C-A153-48C1-9342-D30A6782AAE5}" presName="aSpace2" presStyleCnt="0"/>
      <dgm:spPr/>
    </dgm:pt>
    <dgm:pt modelId="{F0219957-BC26-43EC-8C6E-89B8D73B5682}" type="pres">
      <dgm:prSet presAssocID="{9C48BB4A-EC5C-4087-BB0C-DCB5A6257D77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EBF96713-C726-432D-830D-33A77E3F3AB5}" srcId="{780FACE0-4872-4187-A542-35C835C01AF7}" destId="{9C48BB4A-EC5C-4087-BB0C-DCB5A6257D77}" srcOrd="1" destOrd="0" parTransId="{FC66F00C-9FE8-47B0-AB13-E9970E904B11}" sibTransId="{1F25B390-5E30-4CFF-894B-8506D554F27F}"/>
    <dgm:cxn modelId="{F0048B1A-DC5F-4239-90B3-B17F8F7EF884}" srcId="{A5905605-7C55-4FB5-978D-B006A72F3F1E}" destId="{45BCD1EF-DBAF-4120-A28A-0496EE447BCC}" srcOrd="0" destOrd="0" parTransId="{693BB4EF-21A6-4832-BFEE-BEC492EA1453}" sibTransId="{3298A673-D8F2-4061-8F72-3AED87E0D1B7}"/>
    <dgm:cxn modelId="{1CF47F3A-C81D-439F-A14D-5C430E9D5EB4}" type="presOf" srcId="{780FACE0-4872-4187-A542-35C835C01AF7}" destId="{ACCBB9F5-E9E5-4D3F-B926-19B716A3A7C7}" srcOrd="1" destOrd="0" presId="urn:microsoft.com/office/officeart/2005/8/layout/lProcess2"/>
    <dgm:cxn modelId="{053A723E-E7D4-4E19-B86E-EBB80CEA295C}" type="presOf" srcId="{A5905605-7C55-4FB5-978D-B006A72F3F1E}" destId="{CEE1CE18-61F6-44C2-916D-EB3A1AA96273}" srcOrd="1" destOrd="0" presId="urn:microsoft.com/office/officeart/2005/8/layout/lProcess2"/>
    <dgm:cxn modelId="{2BCB8142-356C-4C85-8364-0DE3CBC4BF89}" srcId="{1EE30951-8E4E-4387-86F9-80C1375C31C2}" destId="{780FACE0-4872-4187-A542-35C835C01AF7}" srcOrd="2" destOrd="0" parTransId="{5989E8A3-FEB6-4BF4-925F-6B71EBD18ED9}" sibTransId="{15211564-1F80-481F-84AD-2760AB6816D1}"/>
    <dgm:cxn modelId="{0BDF0A63-B9E0-4DDF-99C1-1626D6C130B8}" srcId="{1EE30951-8E4E-4387-86F9-80C1375C31C2}" destId="{34123682-D921-43E8-A88A-0717613FBD18}" srcOrd="1" destOrd="0" parTransId="{BCE7C6A7-BC8A-449C-9222-E03F10816AFE}" sibTransId="{AF6608F1-D168-4B9A-8BC9-5EFE37B40390}"/>
    <dgm:cxn modelId="{3A85084B-60E2-4B23-998C-BADE48398FA5}" type="presOf" srcId="{1EE30951-8E4E-4387-86F9-80C1375C31C2}" destId="{54AE20C7-9C52-4014-909B-743EA6E52BE9}" srcOrd="0" destOrd="0" presId="urn:microsoft.com/office/officeart/2005/8/layout/lProcess2"/>
    <dgm:cxn modelId="{3999386C-46B3-4242-BED4-C5E2EEC4AAC4}" type="presOf" srcId="{45BCD1EF-DBAF-4120-A28A-0496EE447BCC}" destId="{6CAD0951-6CCA-446D-BBED-9D4033822050}" srcOrd="0" destOrd="0" presId="urn:microsoft.com/office/officeart/2005/8/layout/lProcess2"/>
    <dgm:cxn modelId="{A4F29355-7CE8-4A41-87B1-740D5D79369C}" type="presOf" srcId="{780FACE0-4872-4187-A542-35C835C01AF7}" destId="{82B5E4B0-18AD-4DD6-B374-99DD429CFABA}" srcOrd="0" destOrd="0" presId="urn:microsoft.com/office/officeart/2005/8/layout/lProcess2"/>
    <dgm:cxn modelId="{AC14827C-2B75-4D95-AB9B-236B311BD8A3}" srcId="{780FACE0-4872-4187-A542-35C835C01AF7}" destId="{6B975C9C-A153-48C1-9342-D30A6782AAE5}" srcOrd="0" destOrd="0" parTransId="{8F3733E8-053C-453B-8B49-9F77EF86E78D}" sibTransId="{21D6A86A-B95E-4FB9-966E-E69816F77628}"/>
    <dgm:cxn modelId="{496DBC80-C0FA-4B1A-9596-16977EEC29AC}" type="presOf" srcId="{41595F52-BFA4-4CFB-94FE-DD5C098B2C1A}" destId="{51D69E6E-EECF-4346-8AB1-46DBB3F3C0EC}" srcOrd="0" destOrd="0" presId="urn:microsoft.com/office/officeart/2005/8/layout/lProcess2"/>
    <dgm:cxn modelId="{C4A9D191-F09D-43C4-93E3-9D7F147CB645}" type="presOf" srcId="{6B975C9C-A153-48C1-9342-D30A6782AAE5}" destId="{BF5E0C34-AAA0-4508-A751-8B08B4EA61FF}" srcOrd="0" destOrd="0" presId="urn:microsoft.com/office/officeart/2005/8/layout/lProcess2"/>
    <dgm:cxn modelId="{AB9B3E97-6EE4-406F-ADBD-BC49B0F2F3EF}" srcId="{34123682-D921-43E8-A88A-0717613FBD18}" destId="{61384BA0-7B7E-420B-A8A8-6ACE34C6CF10}" srcOrd="1" destOrd="0" parTransId="{9E2E647A-F6DF-401B-B70F-7B3B118E4914}" sibTransId="{4652E82C-5038-44C0-9E66-9169207E4EAD}"/>
    <dgm:cxn modelId="{1BDDC29A-1C78-4806-ADBB-4037C42D090B}" srcId="{1EE30951-8E4E-4387-86F9-80C1375C31C2}" destId="{A5905605-7C55-4FB5-978D-B006A72F3F1E}" srcOrd="0" destOrd="0" parTransId="{C2AF1AD9-BA1A-4089-B44A-2F2F66DD14E4}" sibTransId="{87038159-6D82-41A4-BDD5-F4447BEC9BBB}"/>
    <dgm:cxn modelId="{E0324EBA-DB67-4E81-B81B-E41B6BB6CD21}" type="presOf" srcId="{9C48BB4A-EC5C-4087-BB0C-DCB5A6257D77}" destId="{F0219957-BC26-43EC-8C6E-89B8D73B5682}" srcOrd="0" destOrd="0" presId="urn:microsoft.com/office/officeart/2005/8/layout/lProcess2"/>
    <dgm:cxn modelId="{607988BF-6AAC-4A19-96EB-E45FA0050859}" type="presOf" srcId="{61384BA0-7B7E-420B-A8A8-6ACE34C6CF10}" destId="{C34B0F66-E4A0-4B3F-A0C5-79B6CF9C2075}" srcOrd="0" destOrd="0" presId="urn:microsoft.com/office/officeart/2005/8/layout/lProcess2"/>
    <dgm:cxn modelId="{A0882AD3-684B-4FBE-AE49-AEC61459CD00}" type="presOf" srcId="{34123682-D921-43E8-A88A-0717613FBD18}" destId="{A4998DE9-3733-4F24-95FA-8E43595EC376}" srcOrd="0" destOrd="0" presId="urn:microsoft.com/office/officeart/2005/8/layout/lProcess2"/>
    <dgm:cxn modelId="{9E8C75DD-44BC-4670-AA8B-E1BAB7F9F6C6}" type="presOf" srcId="{A5905605-7C55-4FB5-978D-B006A72F3F1E}" destId="{7B86372B-A962-46CC-BC7A-2689F5FAD065}" srcOrd="0" destOrd="0" presId="urn:microsoft.com/office/officeart/2005/8/layout/lProcess2"/>
    <dgm:cxn modelId="{8E42BAF2-0AEF-4A5E-8EA9-ACE984C92D53}" type="presOf" srcId="{34123682-D921-43E8-A88A-0717613FBD18}" destId="{11375D04-483E-4C90-A76D-672341B2AC02}" srcOrd="1" destOrd="0" presId="urn:microsoft.com/office/officeart/2005/8/layout/lProcess2"/>
    <dgm:cxn modelId="{116C7BF3-A10B-4245-A048-23E2C49C631A}" srcId="{34123682-D921-43E8-A88A-0717613FBD18}" destId="{41595F52-BFA4-4CFB-94FE-DD5C098B2C1A}" srcOrd="0" destOrd="0" parTransId="{B147FB8D-5D2D-43D5-9713-A63D40FA7D2B}" sibTransId="{B5AB47A5-8A88-4562-9FB8-F801378297CF}"/>
    <dgm:cxn modelId="{CA65838C-B3E2-4AB1-8A05-FFA54300914B}" type="presParOf" srcId="{54AE20C7-9C52-4014-909B-743EA6E52BE9}" destId="{0E31AD04-8658-46F7-B8A7-06448C8DB203}" srcOrd="0" destOrd="0" presId="urn:microsoft.com/office/officeart/2005/8/layout/lProcess2"/>
    <dgm:cxn modelId="{832F357E-AD40-4AC6-AAA9-B88A7E481FA2}" type="presParOf" srcId="{0E31AD04-8658-46F7-B8A7-06448C8DB203}" destId="{7B86372B-A962-46CC-BC7A-2689F5FAD065}" srcOrd="0" destOrd="0" presId="urn:microsoft.com/office/officeart/2005/8/layout/lProcess2"/>
    <dgm:cxn modelId="{B9AFF1A6-B750-4574-9B18-92DFCBDA009F}" type="presParOf" srcId="{0E31AD04-8658-46F7-B8A7-06448C8DB203}" destId="{CEE1CE18-61F6-44C2-916D-EB3A1AA96273}" srcOrd="1" destOrd="0" presId="urn:microsoft.com/office/officeart/2005/8/layout/lProcess2"/>
    <dgm:cxn modelId="{4ABE8968-9F97-43F6-ABD0-C0449C4AFC77}" type="presParOf" srcId="{0E31AD04-8658-46F7-B8A7-06448C8DB203}" destId="{80A46333-F90F-4854-90DF-62A85F275DEB}" srcOrd="2" destOrd="0" presId="urn:microsoft.com/office/officeart/2005/8/layout/lProcess2"/>
    <dgm:cxn modelId="{9D1701EE-617D-4A7E-9608-36A9321502A1}" type="presParOf" srcId="{80A46333-F90F-4854-90DF-62A85F275DEB}" destId="{1C4AB8BB-21BE-4118-A58B-1B3B942B3D8F}" srcOrd="0" destOrd="0" presId="urn:microsoft.com/office/officeart/2005/8/layout/lProcess2"/>
    <dgm:cxn modelId="{2771577A-773E-46C2-9469-96B5A3A5C0EB}" type="presParOf" srcId="{1C4AB8BB-21BE-4118-A58B-1B3B942B3D8F}" destId="{6CAD0951-6CCA-446D-BBED-9D4033822050}" srcOrd="0" destOrd="0" presId="urn:microsoft.com/office/officeart/2005/8/layout/lProcess2"/>
    <dgm:cxn modelId="{A9E12B0A-074B-45A3-B959-0646C50BEF15}" type="presParOf" srcId="{54AE20C7-9C52-4014-909B-743EA6E52BE9}" destId="{4DD31BEC-8D9A-430C-8B58-E0A016987A5A}" srcOrd="1" destOrd="0" presId="urn:microsoft.com/office/officeart/2005/8/layout/lProcess2"/>
    <dgm:cxn modelId="{E8191E0B-A6CA-4D51-8EBE-B03A93B810DC}" type="presParOf" srcId="{54AE20C7-9C52-4014-909B-743EA6E52BE9}" destId="{98BC5122-2D7B-4AF0-9D42-D79194A7AF40}" srcOrd="2" destOrd="0" presId="urn:microsoft.com/office/officeart/2005/8/layout/lProcess2"/>
    <dgm:cxn modelId="{73A5B1C6-13FD-44FE-86BA-1A74C931F746}" type="presParOf" srcId="{98BC5122-2D7B-4AF0-9D42-D79194A7AF40}" destId="{A4998DE9-3733-4F24-95FA-8E43595EC376}" srcOrd="0" destOrd="0" presId="urn:microsoft.com/office/officeart/2005/8/layout/lProcess2"/>
    <dgm:cxn modelId="{84AE31D9-FC14-4D0A-B75B-68E721870EF4}" type="presParOf" srcId="{98BC5122-2D7B-4AF0-9D42-D79194A7AF40}" destId="{11375D04-483E-4C90-A76D-672341B2AC02}" srcOrd="1" destOrd="0" presId="urn:microsoft.com/office/officeart/2005/8/layout/lProcess2"/>
    <dgm:cxn modelId="{2BF82A34-7C00-494E-B385-AFA1AFF2E36B}" type="presParOf" srcId="{98BC5122-2D7B-4AF0-9D42-D79194A7AF40}" destId="{085157A9-48E3-448C-A990-7B65BDE11D5F}" srcOrd="2" destOrd="0" presId="urn:microsoft.com/office/officeart/2005/8/layout/lProcess2"/>
    <dgm:cxn modelId="{DE9ABA18-C764-4D17-9147-A17DB0B4CF28}" type="presParOf" srcId="{085157A9-48E3-448C-A990-7B65BDE11D5F}" destId="{345CB782-34A9-4FBC-839B-B07A90D3FBAD}" srcOrd="0" destOrd="0" presId="urn:microsoft.com/office/officeart/2005/8/layout/lProcess2"/>
    <dgm:cxn modelId="{15CB112D-9110-463E-8933-BD64C2B7F90B}" type="presParOf" srcId="{345CB782-34A9-4FBC-839B-B07A90D3FBAD}" destId="{51D69E6E-EECF-4346-8AB1-46DBB3F3C0EC}" srcOrd="0" destOrd="0" presId="urn:microsoft.com/office/officeart/2005/8/layout/lProcess2"/>
    <dgm:cxn modelId="{49F27B6B-B165-4E42-99A9-04BA82ACD946}" type="presParOf" srcId="{345CB782-34A9-4FBC-839B-B07A90D3FBAD}" destId="{1B82FD96-5483-4242-9705-6B5358461DD8}" srcOrd="1" destOrd="0" presId="urn:microsoft.com/office/officeart/2005/8/layout/lProcess2"/>
    <dgm:cxn modelId="{663B61D2-0D99-4ADF-9363-BBE6340991E2}" type="presParOf" srcId="{345CB782-34A9-4FBC-839B-B07A90D3FBAD}" destId="{C34B0F66-E4A0-4B3F-A0C5-79B6CF9C2075}" srcOrd="2" destOrd="0" presId="urn:microsoft.com/office/officeart/2005/8/layout/lProcess2"/>
    <dgm:cxn modelId="{A726B940-FF31-4428-9787-1108E21D2286}" type="presParOf" srcId="{54AE20C7-9C52-4014-909B-743EA6E52BE9}" destId="{D6AD1FBF-678E-4730-808C-C5B8ACC23B35}" srcOrd="3" destOrd="0" presId="urn:microsoft.com/office/officeart/2005/8/layout/lProcess2"/>
    <dgm:cxn modelId="{15669BFD-FB1C-4043-A552-676CEEED63A5}" type="presParOf" srcId="{54AE20C7-9C52-4014-909B-743EA6E52BE9}" destId="{38F52F9A-780A-4425-A26B-4782D6437094}" srcOrd="4" destOrd="0" presId="urn:microsoft.com/office/officeart/2005/8/layout/lProcess2"/>
    <dgm:cxn modelId="{8FBBED1E-BA18-4BFC-BDD4-07B938ABE1B2}" type="presParOf" srcId="{38F52F9A-780A-4425-A26B-4782D6437094}" destId="{82B5E4B0-18AD-4DD6-B374-99DD429CFABA}" srcOrd="0" destOrd="0" presId="urn:microsoft.com/office/officeart/2005/8/layout/lProcess2"/>
    <dgm:cxn modelId="{3F99C6F2-06CF-4BFB-B670-65CDF7AA89EC}" type="presParOf" srcId="{38F52F9A-780A-4425-A26B-4782D6437094}" destId="{ACCBB9F5-E9E5-4D3F-B926-19B716A3A7C7}" srcOrd="1" destOrd="0" presId="urn:microsoft.com/office/officeart/2005/8/layout/lProcess2"/>
    <dgm:cxn modelId="{F0617DC0-3BB6-44CD-8DC1-FFD54C69E666}" type="presParOf" srcId="{38F52F9A-780A-4425-A26B-4782D6437094}" destId="{EF6A0443-EDA6-4FC6-8863-6A533C33F220}" srcOrd="2" destOrd="0" presId="urn:microsoft.com/office/officeart/2005/8/layout/lProcess2"/>
    <dgm:cxn modelId="{4A3ACA21-ECD7-4FF5-AF1B-EBD442DE7ED9}" type="presParOf" srcId="{EF6A0443-EDA6-4FC6-8863-6A533C33F220}" destId="{125534A3-DAF6-46BE-824A-7DC4E95A39B0}" srcOrd="0" destOrd="0" presId="urn:microsoft.com/office/officeart/2005/8/layout/lProcess2"/>
    <dgm:cxn modelId="{8A15C971-8630-40E8-89CE-8C6BE02EE80A}" type="presParOf" srcId="{125534A3-DAF6-46BE-824A-7DC4E95A39B0}" destId="{BF5E0C34-AAA0-4508-A751-8B08B4EA61FF}" srcOrd="0" destOrd="0" presId="urn:microsoft.com/office/officeart/2005/8/layout/lProcess2"/>
    <dgm:cxn modelId="{86C97908-E021-414D-88B4-50DD80C9F759}" type="presParOf" srcId="{125534A3-DAF6-46BE-824A-7DC4E95A39B0}" destId="{3A658E51-FC80-4D66-A010-AEE0612BB561}" srcOrd="1" destOrd="0" presId="urn:microsoft.com/office/officeart/2005/8/layout/lProcess2"/>
    <dgm:cxn modelId="{52BB07E5-4CDB-4E82-9A41-AAF771F55E85}" type="presParOf" srcId="{125534A3-DAF6-46BE-824A-7DC4E95A39B0}" destId="{F0219957-BC26-43EC-8C6E-89B8D73B568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E30951-8E4E-4387-86F9-80C1375C31C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5905605-7C55-4FB5-978D-B006A72F3F1E}">
      <dgm:prSet phldrT="[Texto]" custT="1"/>
      <dgm:spPr/>
      <dgm:t>
        <a:bodyPr/>
        <a:lstStyle/>
        <a:p>
          <a:r>
            <a:rPr lang="es-ES" sz="2800" dirty="0"/>
            <a:t>Problema</a:t>
          </a:r>
          <a:endParaRPr lang="es-AR" sz="2800" dirty="0"/>
        </a:p>
      </dgm:t>
    </dgm:pt>
    <dgm:pt modelId="{C2AF1AD9-BA1A-4089-B44A-2F2F66DD14E4}" type="parTrans" cxnId="{1BDDC29A-1C78-4806-ADBB-4037C42D090B}">
      <dgm:prSet/>
      <dgm:spPr/>
      <dgm:t>
        <a:bodyPr/>
        <a:lstStyle/>
        <a:p>
          <a:endParaRPr lang="es-AR"/>
        </a:p>
      </dgm:t>
    </dgm:pt>
    <dgm:pt modelId="{87038159-6D82-41A4-BDD5-F4447BEC9BBB}" type="sibTrans" cxnId="{1BDDC29A-1C78-4806-ADBB-4037C42D090B}">
      <dgm:prSet/>
      <dgm:spPr/>
      <dgm:t>
        <a:bodyPr/>
        <a:lstStyle/>
        <a:p>
          <a:endParaRPr lang="es-AR"/>
        </a:p>
      </dgm:t>
    </dgm:pt>
    <dgm:pt modelId="{45BCD1EF-DBAF-4120-A28A-0496EE447BCC}">
      <dgm:prSet phldrT="[Texto]"/>
      <dgm:spPr/>
      <dgm:t>
        <a:bodyPr/>
        <a:lstStyle/>
        <a:p>
          <a:r>
            <a:rPr lang="es-ES" dirty="0" err="1"/>
            <a:t>WorkSpace</a:t>
          </a:r>
          <a:endParaRPr lang="es-AR" dirty="0"/>
        </a:p>
      </dgm:t>
    </dgm:pt>
    <dgm:pt modelId="{693BB4EF-21A6-4832-BFEE-BEC492EA1453}" type="parTrans" cxnId="{F0048B1A-DC5F-4239-90B3-B17F8F7EF884}">
      <dgm:prSet/>
      <dgm:spPr/>
      <dgm:t>
        <a:bodyPr/>
        <a:lstStyle/>
        <a:p>
          <a:endParaRPr lang="es-AR"/>
        </a:p>
      </dgm:t>
    </dgm:pt>
    <dgm:pt modelId="{3298A673-D8F2-4061-8F72-3AED87E0D1B7}" type="sibTrans" cxnId="{F0048B1A-DC5F-4239-90B3-B17F8F7EF884}">
      <dgm:prSet/>
      <dgm:spPr/>
      <dgm:t>
        <a:bodyPr/>
        <a:lstStyle/>
        <a:p>
          <a:endParaRPr lang="es-AR"/>
        </a:p>
      </dgm:t>
    </dgm:pt>
    <dgm:pt modelId="{34123682-D921-43E8-A88A-0717613FBD18}">
      <dgm:prSet phldrT="[Texto]" custT="1"/>
      <dgm:spPr/>
      <dgm:t>
        <a:bodyPr/>
        <a:lstStyle/>
        <a:p>
          <a:r>
            <a:rPr lang="es-ES" sz="2800" dirty="0"/>
            <a:t>Error</a:t>
          </a:r>
          <a:endParaRPr lang="es-AR" sz="2800" dirty="0"/>
        </a:p>
      </dgm:t>
    </dgm:pt>
    <dgm:pt modelId="{BCE7C6A7-BC8A-449C-9222-E03F10816AFE}" type="parTrans" cxnId="{0BDF0A63-B9E0-4DDF-99C1-1626D6C130B8}">
      <dgm:prSet/>
      <dgm:spPr/>
      <dgm:t>
        <a:bodyPr/>
        <a:lstStyle/>
        <a:p>
          <a:endParaRPr lang="es-AR"/>
        </a:p>
      </dgm:t>
    </dgm:pt>
    <dgm:pt modelId="{AF6608F1-D168-4B9A-8BC9-5EFE37B40390}" type="sibTrans" cxnId="{0BDF0A63-B9E0-4DDF-99C1-1626D6C130B8}">
      <dgm:prSet/>
      <dgm:spPr/>
      <dgm:t>
        <a:bodyPr/>
        <a:lstStyle/>
        <a:p>
          <a:endParaRPr lang="es-AR"/>
        </a:p>
      </dgm:t>
    </dgm:pt>
    <dgm:pt modelId="{41595F52-BFA4-4CFB-94FE-DD5C098B2C1A}">
      <dgm:prSet phldrT="[Texto]"/>
      <dgm:spPr/>
      <dgm:t>
        <a:bodyPr/>
        <a:lstStyle/>
        <a:p>
          <a:r>
            <a:rPr lang="es-ES" dirty="0"/>
            <a:t>Entro pero no abre la aplicación Planning/HFM</a:t>
          </a:r>
          <a:endParaRPr lang="es-AR" dirty="0"/>
        </a:p>
      </dgm:t>
    </dgm:pt>
    <dgm:pt modelId="{B147FB8D-5D2D-43D5-9713-A63D40FA7D2B}" type="parTrans" cxnId="{116C7BF3-A10B-4245-A048-23E2C49C631A}">
      <dgm:prSet/>
      <dgm:spPr/>
      <dgm:t>
        <a:bodyPr/>
        <a:lstStyle/>
        <a:p>
          <a:endParaRPr lang="es-AR"/>
        </a:p>
      </dgm:t>
    </dgm:pt>
    <dgm:pt modelId="{B5AB47A5-8A88-4562-9FB8-F801378297CF}" type="sibTrans" cxnId="{116C7BF3-A10B-4245-A048-23E2C49C631A}">
      <dgm:prSet/>
      <dgm:spPr/>
      <dgm:t>
        <a:bodyPr/>
        <a:lstStyle/>
        <a:p>
          <a:endParaRPr lang="es-AR"/>
        </a:p>
      </dgm:t>
    </dgm:pt>
    <dgm:pt modelId="{61384BA0-7B7E-420B-A8A8-6ACE34C6CF10}">
      <dgm:prSet phldrT="[Texto]"/>
      <dgm:spPr/>
      <dgm:t>
        <a:bodyPr/>
        <a:lstStyle/>
        <a:p>
          <a:r>
            <a:rPr lang="es-ES" dirty="0"/>
            <a:t>Entro pero las aplicaciones se ven superpuestas y no puedo seleccionar </a:t>
          </a:r>
          <a:endParaRPr lang="es-AR" dirty="0"/>
        </a:p>
      </dgm:t>
    </dgm:pt>
    <dgm:pt modelId="{9E2E647A-F6DF-401B-B70F-7B3B118E4914}" type="parTrans" cxnId="{AB9B3E97-6EE4-406F-ADBD-BC49B0F2F3EF}">
      <dgm:prSet/>
      <dgm:spPr/>
      <dgm:t>
        <a:bodyPr/>
        <a:lstStyle/>
        <a:p>
          <a:endParaRPr lang="es-AR"/>
        </a:p>
      </dgm:t>
    </dgm:pt>
    <dgm:pt modelId="{4652E82C-5038-44C0-9E66-9169207E4EAD}" type="sibTrans" cxnId="{AB9B3E97-6EE4-406F-ADBD-BC49B0F2F3EF}">
      <dgm:prSet/>
      <dgm:spPr/>
      <dgm:t>
        <a:bodyPr/>
        <a:lstStyle/>
        <a:p>
          <a:endParaRPr lang="es-AR"/>
        </a:p>
      </dgm:t>
    </dgm:pt>
    <dgm:pt modelId="{780FACE0-4872-4187-A542-35C835C01AF7}">
      <dgm:prSet phldrT="[Texto]" custT="1"/>
      <dgm:spPr/>
      <dgm:t>
        <a:bodyPr/>
        <a:lstStyle/>
        <a:p>
          <a:r>
            <a:rPr lang="es-ES" sz="2800" dirty="0"/>
            <a:t>Posible Solución</a:t>
          </a:r>
          <a:endParaRPr lang="es-AR" sz="2800" dirty="0"/>
        </a:p>
      </dgm:t>
    </dgm:pt>
    <dgm:pt modelId="{5989E8A3-FEB6-4BF4-925F-6B71EBD18ED9}" type="parTrans" cxnId="{2BCB8142-356C-4C85-8364-0DE3CBC4BF89}">
      <dgm:prSet/>
      <dgm:spPr/>
      <dgm:t>
        <a:bodyPr/>
        <a:lstStyle/>
        <a:p>
          <a:endParaRPr lang="es-AR"/>
        </a:p>
      </dgm:t>
    </dgm:pt>
    <dgm:pt modelId="{15211564-1F80-481F-84AD-2760AB6816D1}" type="sibTrans" cxnId="{2BCB8142-356C-4C85-8364-0DE3CBC4BF89}">
      <dgm:prSet/>
      <dgm:spPr/>
      <dgm:t>
        <a:bodyPr/>
        <a:lstStyle/>
        <a:p>
          <a:endParaRPr lang="es-AR"/>
        </a:p>
      </dgm:t>
    </dgm:pt>
    <dgm:pt modelId="{6B975C9C-A153-48C1-9342-D30A6782AAE5}">
      <dgm:prSet phldrT="[Texto]"/>
      <dgm:spPr/>
      <dgm:t>
        <a:bodyPr/>
        <a:lstStyle/>
        <a:p>
          <a:r>
            <a:rPr lang="es-ES" dirty="0"/>
            <a:t>Servicio de Planning/HFM</a:t>
          </a:r>
          <a:endParaRPr lang="es-AR" dirty="0"/>
        </a:p>
      </dgm:t>
    </dgm:pt>
    <dgm:pt modelId="{8F3733E8-053C-453B-8B49-9F77EF86E78D}" type="parTrans" cxnId="{AC14827C-2B75-4D95-AB9B-236B311BD8A3}">
      <dgm:prSet/>
      <dgm:spPr/>
      <dgm:t>
        <a:bodyPr/>
        <a:lstStyle/>
        <a:p>
          <a:endParaRPr lang="es-AR"/>
        </a:p>
      </dgm:t>
    </dgm:pt>
    <dgm:pt modelId="{21D6A86A-B95E-4FB9-966E-E69816F77628}" type="sibTrans" cxnId="{AC14827C-2B75-4D95-AB9B-236B311BD8A3}">
      <dgm:prSet/>
      <dgm:spPr/>
      <dgm:t>
        <a:bodyPr/>
        <a:lstStyle/>
        <a:p>
          <a:endParaRPr lang="es-AR"/>
        </a:p>
      </dgm:t>
    </dgm:pt>
    <dgm:pt modelId="{9C48BB4A-EC5C-4087-BB0C-DCB5A6257D77}">
      <dgm:prSet phldrT="[Texto]"/>
      <dgm:spPr/>
      <dgm:t>
        <a:bodyPr/>
        <a:lstStyle/>
        <a:p>
          <a:r>
            <a:rPr lang="es-ES" dirty="0"/>
            <a:t>Incluir como sitio seguro</a:t>
          </a:r>
          <a:endParaRPr lang="es-AR" dirty="0"/>
        </a:p>
      </dgm:t>
    </dgm:pt>
    <dgm:pt modelId="{1F25B390-5E30-4CFF-894B-8506D554F27F}" type="sibTrans" cxnId="{EBF96713-C726-432D-830D-33A77E3F3AB5}">
      <dgm:prSet/>
      <dgm:spPr/>
      <dgm:t>
        <a:bodyPr/>
        <a:lstStyle/>
        <a:p>
          <a:endParaRPr lang="es-AR"/>
        </a:p>
      </dgm:t>
    </dgm:pt>
    <dgm:pt modelId="{FC66F00C-9FE8-47B0-AB13-E9970E904B11}" type="parTrans" cxnId="{EBF96713-C726-432D-830D-33A77E3F3AB5}">
      <dgm:prSet/>
      <dgm:spPr/>
      <dgm:t>
        <a:bodyPr/>
        <a:lstStyle/>
        <a:p>
          <a:endParaRPr lang="es-AR"/>
        </a:p>
      </dgm:t>
    </dgm:pt>
    <dgm:pt modelId="{54AE20C7-9C52-4014-909B-743EA6E52BE9}" type="pres">
      <dgm:prSet presAssocID="{1EE30951-8E4E-4387-86F9-80C1375C31C2}" presName="theList" presStyleCnt="0">
        <dgm:presLayoutVars>
          <dgm:dir/>
          <dgm:animLvl val="lvl"/>
          <dgm:resizeHandles val="exact"/>
        </dgm:presLayoutVars>
      </dgm:prSet>
      <dgm:spPr/>
    </dgm:pt>
    <dgm:pt modelId="{0E31AD04-8658-46F7-B8A7-06448C8DB203}" type="pres">
      <dgm:prSet presAssocID="{A5905605-7C55-4FB5-978D-B006A72F3F1E}" presName="compNode" presStyleCnt="0"/>
      <dgm:spPr/>
    </dgm:pt>
    <dgm:pt modelId="{7B86372B-A962-46CC-BC7A-2689F5FAD065}" type="pres">
      <dgm:prSet presAssocID="{A5905605-7C55-4FB5-978D-B006A72F3F1E}" presName="aNode" presStyleLbl="bgShp" presStyleIdx="0" presStyleCnt="3"/>
      <dgm:spPr/>
    </dgm:pt>
    <dgm:pt modelId="{CEE1CE18-61F6-44C2-916D-EB3A1AA96273}" type="pres">
      <dgm:prSet presAssocID="{A5905605-7C55-4FB5-978D-B006A72F3F1E}" presName="textNode" presStyleLbl="bgShp" presStyleIdx="0" presStyleCnt="3"/>
      <dgm:spPr/>
    </dgm:pt>
    <dgm:pt modelId="{80A46333-F90F-4854-90DF-62A85F275DEB}" type="pres">
      <dgm:prSet presAssocID="{A5905605-7C55-4FB5-978D-B006A72F3F1E}" presName="compChildNode" presStyleCnt="0"/>
      <dgm:spPr/>
    </dgm:pt>
    <dgm:pt modelId="{1C4AB8BB-21BE-4118-A58B-1B3B942B3D8F}" type="pres">
      <dgm:prSet presAssocID="{A5905605-7C55-4FB5-978D-B006A72F3F1E}" presName="theInnerList" presStyleCnt="0"/>
      <dgm:spPr/>
    </dgm:pt>
    <dgm:pt modelId="{6CAD0951-6CCA-446D-BBED-9D4033822050}" type="pres">
      <dgm:prSet presAssocID="{45BCD1EF-DBAF-4120-A28A-0496EE447BCC}" presName="childNode" presStyleLbl="node1" presStyleIdx="0" presStyleCnt="5">
        <dgm:presLayoutVars>
          <dgm:bulletEnabled val="1"/>
        </dgm:presLayoutVars>
      </dgm:prSet>
      <dgm:spPr/>
    </dgm:pt>
    <dgm:pt modelId="{4DD31BEC-8D9A-430C-8B58-E0A016987A5A}" type="pres">
      <dgm:prSet presAssocID="{A5905605-7C55-4FB5-978D-B006A72F3F1E}" presName="aSpace" presStyleCnt="0"/>
      <dgm:spPr/>
    </dgm:pt>
    <dgm:pt modelId="{98BC5122-2D7B-4AF0-9D42-D79194A7AF40}" type="pres">
      <dgm:prSet presAssocID="{34123682-D921-43E8-A88A-0717613FBD18}" presName="compNode" presStyleCnt="0"/>
      <dgm:spPr/>
    </dgm:pt>
    <dgm:pt modelId="{A4998DE9-3733-4F24-95FA-8E43595EC376}" type="pres">
      <dgm:prSet presAssocID="{34123682-D921-43E8-A88A-0717613FBD18}" presName="aNode" presStyleLbl="bgShp" presStyleIdx="1" presStyleCnt="3" custLinFactNeighborX="-1778" custLinFactNeighborY="-1758"/>
      <dgm:spPr/>
    </dgm:pt>
    <dgm:pt modelId="{11375D04-483E-4C90-A76D-672341B2AC02}" type="pres">
      <dgm:prSet presAssocID="{34123682-D921-43E8-A88A-0717613FBD18}" presName="textNode" presStyleLbl="bgShp" presStyleIdx="1" presStyleCnt="3"/>
      <dgm:spPr/>
    </dgm:pt>
    <dgm:pt modelId="{085157A9-48E3-448C-A990-7B65BDE11D5F}" type="pres">
      <dgm:prSet presAssocID="{34123682-D921-43E8-A88A-0717613FBD18}" presName="compChildNode" presStyleCnt="0"/>
      <dgm:spPr/>
    </dgm:pt>
    <dgm:pt modelId="{345CB782-34A9-4FBC-839B-B07A90D3FBAD}" type="pres">
      <dgm:prSet presAssocID="{34123682-D921-43E8-A88A-0717613FBD18}" presName="theInnerList" presStyleCnt="0"/>
      <dgm:spPr/>
    </dgm:pt>
    <dgm:pt modelId="{51D69E6E-EECF-4346-8AB1-46DBB3F3C0EC}" type="pres">
      <dgm:prSet presAssocID="{41595F52-BFA4-4CFB-94FE-DD5C098B2C1A}" presName="childNode" presStyleLbl="node1" presStyleIdx="1" presStyleCnt="5">
        <dgm:presLayoutVars>
          <dgm:bulletEnabled val="1"/>
        </dgm:presLayoutVars>
      </dgm:prSet>
      <dgm:spPr/>
    </dgm:pt>
    <dgm:pt modelId="{1B82FD96-5483-4242-9705-6B5358461DD8}" type="pres">
      <dgm:prSet presAssocID="{41595F52-BFA4-4CFB-94FE-DD5C098B2C1A}" presName="aSpace2" presStyleCnt="0"/>
      <dgm:spPr/>
    </dgm:pt>
    <dgm:pt modelId="{C34B0F66-E4A0-4B3F-A0C5-79B6CF9C2075}" type="pres">
      <dgm:prSet presAssocID="{61384BA0-7B7E-420B-A8A8-6ACE34C6CF10}" presName="childNode" presStyleLbl="node1" presStyleIdx="2" presStyleCnt="5">
        <dgm:presLayoutVars>
          <dgm:bulletEnabled val="1"/>
        </dgm:presLayoutVars>
      </dgm:prSet>
      <dgm:spPr/>
    </dgm:pt>
    <dgm:pt modelId="{D6AD1FBF-678E-4730-808C-C5B8ACC23B35}" type="pres">
      <dgm:prSet presAssocID="{34123682-D921-43E8-A88A-0717613FBD18}" presName="aSpace" presStyleCnt="0"/>
      <dgm:spPr/>
    </dgm:pt>
    <dgm:pt modelId="{38F52F9A-780A-4425-A26B-4782D6437094}" type="pres">
      <dgm:prSet presAssocID="{780FACE0-4872-4187-A542-35C835C01AF7}" presName="compNode" presStyleCnt="0"/>
      <dgm:spPr/>
    </dgm:pt>
    <dgm:pt modelId="{82B5E4B0-18AD-4DD6-B374-99DD429CFABA}" type="pres">
      <dgm:prSet presAssocID="{780FACE0-4872-4187-A542-35C835C01AF7}" presName="aNode" presStyleLbl="bgShp" presStyleIdx="2" presStyleCnt="3"/>
      <dgm:spPr/>
    </dgm:pt>
    <dgm:pt modelId="{ACCBB9F5-E9E5-4D3F-B926-19B716A3A7C7}" type="pres">
      <dgm:prSet presAssocID="{780FACE0-4872-4187-A542-35C835C01AF7}" presName="textNode" presStyleLbl="bgShp" presStyleIdx="2" presStyleCnt="3"/>
      <dgm:spPr/>
    </dgm:pt>
    <dgm:pt modelId="{EF6A0443-EDA6-4FC6-8863-6A533C33F220}" type="pres">
      <dgm:prSet presAssocID="{780FACE0-4872-4187-A542-35C835C01AF7}" presName="compChildNode" presStyleCnt="0"/>
      <dgm:spPr/>
    </dgm:pt>
    <dgm:pt modelId="{125534A3-DAF6-46BE-824A-7DC4E95A39B0}" type="pres">
      <dgm:prSet presAssocID="{780FACE0-4872-4187-A542-35C835C01AF7}" presName="theInnerList" presStyleCnt="0"/>
      <dgm:spPr/>
    </dgm:pt>
    <dgm:pt modelId="{BF5E0C34-AAA0-4508-A751-8B08B4EA61FF}" type="pres">
      <dgm:prSet presAssocID="{6B975C9C-A153-48C1-9342-D30A6782AAE5}" presName="childNode" presStyleLbl="node1" presStyleIdx="3" presStyleCnt="5">
        <dgm:presLayoutVars>
          <dgm:bulletEnabled val="1"/>
        </dgm:presLayoutVars>
      </dgm:prSet>
      <dgm:spPr/>
    </dgm:pt>
    <dgm:pt modelId="{3A658E51-FC80-4D66-A010-AEE0612BB561}" type="pres">
      <dgm:prSet presAssocID="{6B975C9C-A153-48C1-9342-D30A6782AAE5}" presName="aSpace2" presStyleCnt="0"/>
      <dgm:spPr/>
    </dgm:pt>
    <dgm:pt modelId="{F0219957-BC26-43EC-8C6E-89B8D73B5682}" type="pres">
      <dgm:prSet presAssocID="{9C48BB4A-EC5C-4087-BB0C-DCB5A6257D77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EBF96713-C726-432D-830D-33A77E3F3AB5}" srcId="{780FACE0-4872-4187-A542-35C835C01AF7}" destId="{9C48BB4A-EC5C-4087-BB0C-DCB5A6257D77}" srcOrd="1" destOrd="0" parTransId="{FC66F00C-9FE8-47B0-AB13-E9970E904B11}" sibTransId="{1F25B390-5E30-4CFF-894B-8506D554F27F}"/>
    <dgm:cxn modelId="{F0048B1A-DC5F-4239-90B3-B17F8F7EF884}" srcId="{A5905605-7C55-4FB5-978D-B006A72F3F1E}" destId="{45BCD1EF-DBAF-4120-A28A-0496EE447BCC}" srcOrd="0" destOrd="0" parTransId="{693BB4EF-21A6-4832-BFEE-BEC492EA1453}" sibTransId="{3298A673-D8F2-4061-8F72-3AED87E0D1B7}"/>
    <dgm:cxn modelId="{BA9EF63A-58C5-467B-A876-50FC718490A5}" type="presOf" srcId="{6B975C9C-A153-48C1-9342-D30A6782AAE5}" destId="{BF5E0C34-AAA0-4508-A751-8B08B4EA61FF}" srcOrd="0" destOrd="0" presId="urn:microsoft.com/office/officeart/2005/8/layout/lProcess2"/>
    <dgm:cxn modelId="{2BCB8142-356C-4C85-8364-0DE3CBC4BF89}" srcId="{1EE30951-8E4E-4387-86F9-80C1375C31C2}" destId="{780FACE0-4872-4187-A542-35C835C01AF7}" srcOrd="2" destOrd="0" parTransId="{5989E8A3-FEB6-4BF4-925F-6B71EBD18ED9}" sibTransId="{15211564-1F80-481F-84AD-2760AB6816D1}"/>
    <dgm:cxn modelId="{0BDF0A63-B9E0-4DDF-99C1-1626D6C130B8}" srcId="{1EE30951-8E4E-4387-86F9-80C1375C31C2}" destId="{34123682-D921-43E8-A88A-0717613FBD18}" srcOrd="1" destOrd="0" parTransId="{BCE7C6A7-BC8A-449C-9222-E03F10816AFE}" sibTransId="{AF6608F1-D168-4B9A-8BC9-5EFE37B40390}"/>
    <dgm:cxn modelId="{B017EC44-272F-4959-93AA-999BBCB15B8A}" type="presOf" srcId="{45BCD1EF-DBAF-4120-A28A-0496EE447BCC}" destId="{6CAD0951-6CCA-446D-BBED-9D4033822050}" srcOrd="0" destOrd="0" presId="urn:microsoft.com/office/officeart/2005/8/layout/lProcess2"/>
    <dgm:cxn modelId="{C635214F-D942-44CD-92DA-C97D53D8FE03}" type="presOf" srcId="{41595F52-BFA4-4CFB-94FE-DD5C098B2C1A}" destId="{51D69E6E-EECF-4346-8AB1-46DBB3F3C0EC}" srcOrd="0" destOrd="0" presId="urn:microsoft.com/office/officeart/2005/8/layout/lProcess2"/>
    <dgm:cxn modelId="{B5FDCC76-AF4A-416B-B135-24339A47241D}" type="presOf" srcId="{61384BA0-7B7E-420B-A8A8-6ACE34C6CF10}" destId="{C34B0F66-E4A0-4B3F-A0C5-79B6CF9C2075}" srcOrd="0" destOrd="0" presId="urn:microsoft.com/office/officeart/2005/8/layout/lProcess2"/>
    <dgm:cxn modelId="{8ED05F59-647C-4DE7-80A0-C77D96ACD160}" type="presOf" srcId="{9C48BB4A-EC5C-4087-BB0C-DCB5A6257D77}" destId="{F0219957-BC26-43EC-8C6E-89B8D73B5682}" srcOrd="0" destOrd="0" presId="urn:microsoft.com/office/officeart/2005/8/layout/lProcess2"/>
    <dgm:cxn modelId="{AC14827C-2B75-4D95-AB9B-236B311BD8A3}" srcId="{780FACE0-4872-4187-A542-35C835C01AF7}" destId="{6B975C9C-A153-48C1-9342-D30A6782AAE5}" srcOrd="0" destOrd="0" parTransId="{8F3733E8-053C-453B-8B49-9F77EF86E78D}" sibTransId="{21D6A86A-B95E-4FB9-966E-E69816F77628}"/>
    <dgm:cxn modelId="{8B61F57F-7912-45E9-B686-4CC2575CA6EB}" type="presOf" srcId="{1EE30951-8E4E-4387-86F9-80C1375C31C2}" destId="{54AE20C7-9C52-4014-909B-743EA6E52BE9}" srcOrd="0" destOrd="0" presId="urn:microsoft.com/office/officeart/2005/8/layout/lProcess2"/>
    <dgm:cxn modelId="{020F7D87-AE33-404F-884D-91BCF9B8FEBB}" type="presOf" srcId="{A5905605-7C55-4FB5-978D-B006A72F3F1E}" destId="{CEE1CE18-61F6-44C2-916D-EB3A1AA96273}" srcOrd="1" destOrd="0" presId="urn:microsoft.com/office/officeart/2005/8/layout/lProcess2"/>
    <dgm:cxn modelId="{AB9B3E97-6EE4-406F-ADBD-BC49B0F2F3EF}" srcId="{34123682-D921-43E8-A88A-0717613FBD18}" destId="{61384BA0-7B7E-420B-A8A8-6ACE34C6CF10}" srcOrd="1" destOrd="0" parTransId="{9E2E647A-F6DF-401B-B70F-7B3B118E4914}" sibTransId="{4652E82C-5038-44C0-9E66-9169207E4EAD}"/>
    <dgm:cxn modelId="{1BDDC29A-1C78-4806-ADBB-4037C42D090B}" srcId="{1EE30951-8E4E-4387-86F9-80C1375C31C2}" destId="{A5905605-7C55-4FB5-978D-B006A72F3F1E}" srcOrd="0" destOrd="0" parTransId="{C2AF1AD9-BA1A-4089-B44A-2F2F66DD14E4}" sibTransId="{87038159-6D82-41A4-BDD5-F4447BEC9BBB}"/>
    <dgm:cxn modelId="{7750349D-4A5D-452D-8BDB-9D5609F15F89}" type="presOf" srcId="{780FACE0-4872-4187-A542-35C835C01AF7}" destId="{82B5E4B0-18AD-4DD6-B374-99DD429CFABA}" srcOrd="0" destOrd="0" presId="urn:microsoft.com/office/officeart/2005/8/layout/lProcess2"/>
    <dgm:cxn modelId="{AD388BB4-4F9A-4333-AE3A-028905C1E1F5}" type="presOf" srcId="{34123682-D921-43E8-A88A-0717613FBD18}" destId="{A4998DE9-3733-4F24-95FA-8E43595EC376}" srcOrd="0" destOrd="0" presId="urn:microsoft.com/office/officeart/2005/8/layout/lProcess2"/>
    <dgm:cxn modelId="{EE39B6CE-E994-4268-B518-7585A9F2B3D2}" type="presOf" srcId="{A5905605-7C55-4FB5-978D-B006A72F3F1E}" destId="{7B86372B-A962-46CC-BC7A-2689F5FAD065}" srcOrd="0" destOrd="0" presId="urn:microsoft.com/office/officeart/2005/8/layout/lProcess2"/>
    <dgm:cxn modelId="{9DCAD5D1-4CDD-476C-9171-921D8C62814D}" type="presOf" srcId="{780FACE0-4872-4187-A542-35C835C01AF7}" destId="{ACCBB9F5-E9E5-4D3F-B926-19B716A3A7C7}" srcOrd="1" destOrd="0" presId="urn:microsoft.com/office/officeart/2005/8/layout/lProcess2"/>
    <dgm:cxn modelId="{116C7BF3-A10B-4245-A048-23E2C49C631A}" srcId="{34123682-D921-43E8-A88A-0717613FBD18}" destId="{41595F52-BFA4-4CFB-94FE-DD5C098B2C1A}" srcOrd="0" destOrd="0" parTransId="{B147FB8D-5D2D-43D5-9713-A63D40FA7D2B}" sibTransId="{B5AB47A5-8A88-4562-9FB8-F801378297CF}"/>
    <dgm:cxn modelId="{09E286F6-2AED-41E8-91D6-B4AAABFDF0B9}" type="presOf" srcId="{34123682-D921-43E8-A88A-0717613FBD18}" destId="{11375D04-483E-4C90-A76D-672341B2AC02}" srcOrd="1" destOrd="0" presId="urn:microsoft.com/office/officeart/2005/8/layout/lProcess2"/>
    <dgm:cxn modelId="{F0817F9C-9520-4406-97EA-54BFDBE81D29}" type="presParOf" srcId="{54AE20C7-9C52-4014-909B-743EA6E52BE9}" destId="{0E31AD04-8658-46F7-B8A7-06448C8DB203}" srcOrd="0" destOrd="0" presId="urn:microsoft.com/office/officeart/2005/8/layout/lProcess2"/>
    <dgm:cxn modelId="{03710676-5BD3-4FF9-9B2F-1B5BF93CEDFB}" type="presParOf" srcId="{0E31AD04-8658-46F7-B8A7-06448C8DB203}" destId="{7B86372B-A962-46CC-BC7A-2689F5FAD065}" srcOrd="0" destOrd="0" presId="urn:microsoft.com/office/officeart/2005/8/layout/lProcess2"/>
    <dgm:cxn modelId="{DC8057C1-6FB4-4ED1-B9F1-F7B3A7922CC5}" type="presParOf" srcId="{0E31AD04-8658-46F7-B8A7-06448C8DB203}" destId="{CEE1CE18-61F6-44C2-916D-EB3A1AA96273}" srcOrd="1" destOrd="0" presId="urn:microsoft.com/office/officeart/2005/8/layout/lProcess2"/>
    <dgm:cxn modelId="{32F034EF-1CE9-4A5B-AFDA-371E0E068186}" type="presParOf" srcId="{0E31AD04-8658-46F7-B8A7-06448C8DB203}" destId="{80A46333-F90F-4854-90DF-62A85F275DEB}" srcOrd="2" destOrd="0" presId="urn:microsoft.com/office/officeart/2005/8/layout/lProcess2"/>
    <dgm:cxn modelId="{C177100C-30C0-45CE-AE84-57669131D803}" type="presParOf" srcId="{80A46333-F90F-4854-90DF-62A85F275DEB}" destId="{1C4AB8BB-21BE-4118-A58B-1B3B942B3D8F}" srcOrd="0" destOrd="0" presId="urn:microsoft.com/office/officeart/2005/8/layout/lProcess2"/>
    <dgm:cxn modelId="{AB0A0B42-732D-4244-BDA6-0CAFBDD3A645}" type="presParOf" srcId="{1C4AB8BB-21BE-4118-A58B-1B3B942B3D8F}" destId="{6CAD0951-6CCA-446D-BBED-9D4033822050}" srcOrd="0" destOrd="0" presId="urn:microsoft.com/office/officeart/2005/8/layout/lProcess2"/>
    <dgm:cxn modelId="{E81BE89E-6A14-423E-B0BE-2F9DCB405F1B}" type="presParOf" srcId="{54AE20C7-9C52-4014-909B-743EA6E52BE9}" destId="{4DD31BEC-8D9A-430C-8B58-E0A016987A5A}" srcOrd="1" destOrd="0" presId="urn:microsoft.com/office/officeart/2005/8/layout/lProcess2"/>
    <dgm:cxn modelId="{CFCFC968-B6E1-4C60-A01F-A12DD53D5A0C}" type="presParOf" srcId="{54AE20C7-9C52-4014-909B-743EA6E52BE9}" destId="{98BC5122-2D7B-4AF0-9D42-D79194A7AF40}" srcOrd="2" destOrd="0" presId="urn:microsoft.com/office/officeart/2005/8/layout/lProcess2"/>
    <dgm:cxn modelId="{1874E74C-2111-446F-864E-CD4EA6D4D475}" type="presParOf" srcId="{98BC5122-2D7B-4AF0-9D42-D79194A7AF40}" destId="{A4998DE9-3733-4F24-95FA-8E43595EC376}" srcOrd="0" destOrd="0" presId="urn:microsoft.com/office/officeart/2005/8/layout/lProcess2"/>
    <dgm:cxn modelId="{1025E604-3730-4A58-AF69-2A4AC6C75002}" type="presParOf" srcId="{98BC5122-2D7B-4AF0-9D42-D79194A7AF40}" destId="{11375D04-483E-4C90-A76D-672341B2AC02}" srcOrd="1" destOrd="0" presId="urn:microsoft.com/office/officeart/2005/8/layout/lProcess2"/>
    <dgm:cxn modelId="{001F6308-248D-4A07-A132-3F555955EDB9}" type="presParOf" srcId="{98BC5122-2D7B-4AF0-9D42-D79194A7AF40}" destId="{085157A9-48E3-448C-A990-7B65BDE11D5F}" srcOrd="2" destOrd="0" presId="urn:microsoft.com/office/officeart/2005/8/layout/lProcess2"/>
    <dgm:cxn modelId="{FD114FE8-9EA5-4C15-A4FE-E4F6E8D28F59}" type="presParOf" srcId="{085157A9-48E3-448C-A990-7B65BDE11D5F}" destId="{345CB782-34A9-4FBC-839B-B07A90D3FBAD}" srcOrd="0" destOrd="0" presId="urn:microsoft.com/office/officeart/2005/8/layout/lProcess2"/>
    <dgm:cxn modelId="{11B10CB7-8533-4FAF-BAAF-552E249A2B05}" type="presParOf" srcId="{345CB782-34A9-4FBC-839B-B07A90D3FBAD}" destId="{51D69E6E-EECF-4346-8AB1-46DBB3F3C0EC}" srcOrd="0" destOrd="0" presId="urn:microsoft.com/office/officeart/2005/8/layout/lProcess2"/>
    <dgm:cxn modelId="{FD911E7B-8C34-4AAF-AD72-5DEBA29F3B40}" type="presParOf" srcId="{345CB782-34A9-4FBC-839B-B07A90D3FBAD}" destId="{1B82FD96-5483-4242-9705-6B5358461DD8}" srcOrd="1" destOrd="0" presId="urn:microsoft.com/office/officeart/2005/8/layout/lProcess2"/>
    <dgm:cxn modelId="{B5CD8E95-60DC-41D4-95EE-FB9CE424333E}" type="presParOf" srcId="{345CB782-34A9-4FBC-839B-B07A90D3FBAD}" destId="{C34B0F66-E4A0-4B3F-A0C5-79B6CF9C2075}" srcOrd="2" destOrd="0" presId="urn:microsoft.com/office/officeart/2005/8/layout/lProcess2"/>
    <dgm:cxn modelId="{B2B8746B-30E9-4C9C-9955-544BBF50AF07}" type="presParOf" srcId="{54AE20C7-9C52-4014-909B-743EA6E52BE9}" destId="{D6AD1FBF-678E-4730-808C-C5B8ACC23B35}" srcOrd="3" destOrd="0" presId="urn:microsoft.com/office/officeart/2005/8/layout/lProcess2"/>
    <dgm:cxn modelId="{735B036B-86B7-48C5-8E12-7732AACA5BA1}" type="presParOf" srcId="{54AE20C7-9C52-4014-909B-743EA6E52BE9}" destId="{38F52F9A-780A-4425-A26B-4782D6437094}" srcOrd="4" destOrd="0" presId="urn:microsoft.com/office/officeart/2005/8/layout/lProcess2"/>
    <dgm:cxn modelId="{385E25CA-82FC-4007-BE5B-968FDDA76234}" type="presParOf" srcId="{38F52F9A-780A-4425-A26B-4782D6437094}" destId="{82B5E4B0-18AD-4DD6-B374-99DD429CFABA}" srcOrd="0" destOrd="0" presId="urn:microsoft.com/office/officeart/2005/8/layout/lProcess2"/>
    <dgm:cxn modelId="{7579E70A-2E1B-4D77-BEA6-94910F0E7E1E}" type="presParOf" srcId="{38F52F9A-780A-4425-A26B-4782D6437094}" destId="{ACCBB9F5-E9E5-4D3F-B926-19B716A3A7C7}" srcOrd="1" destOrd="0" presId="urn:microsoft.com/office/officeart/2005/8/layout/lProcess2"/>
    <dgm:cxn modelId="{C462D102-870D-4D54-BB4C-063AF11B35E2}" type="presParOf" srcId="{38F52F9A-780A-4425-A26B-4782D6437094}" destId="{EF6A0443-EDA6-4FC6-8863-6A533C33F220}" srcOrd="2" destOrd="0" presId="urn:microsoft.com/office/officeart/2005/8/layout/lProcess2"/>
    <dgm:cxn modelId="{D15C94DF-5A77-4C56-A534-9CB09F05E70F}" type="presParOf" srcId="{EF6A0443-EDA6-4FC6-8863-6A533C33F220}" destId="{125534A3-DAF6-46BE-824A-7DC4E95A39B0}" srcOrd="0" destOrd="0" presId="urn:microsoft.com/office/officeart/2005/8/layout/lProcess2"/>
    <dgm:cxn modelId="{ABCEA468-D1D5-460E-926E-BE6CCF91A832}" type="presParOf" srcId="{125534A3-DAF6-46BE-824A-7DC4E95A39B0}" destId="{BF5E0C34-AAA0-4508-A751-8B08B4EA61FF}" srcOrd="0" destOrd="0" presId="urn:microsoft.com/office/officeart/2005/8/layout/lProcess2"/>
    <dgm:cxn modelId="{3C5571A8-AFFB-45D0-8AC4-18C4B418A8CF}" type="presParOf" srcId="{125534A3-DAF6-46BE-824A-7DC4E95A39B0}" destId="{3A658E51-FC80-4D66-A010-AEE0612BB561}" srcOrd="1" destOrd="0" presId="urn:microsoft.com/office/officeart/2005/8/layout/lProcess2"/>
    <dgm:cxn modelId="{A3AED86B-4736-4B28-9CB7-D748F45E19FD}" type="presParOf" srcId="{125534A3-DAF6-46BE-824A-7DC4E95A39B0}" destId="{F0219957-BC26-43EC-8C6E-89B8D73B568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E30951-8E4E-4387-86F9-80C1375C31C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5905605-7C55-4FB5-978D-B006A72F3F1E}">
      <dgm:prSet phldrT="[Texto]" custT="1"/>
      <dgm:spPr/>
      <dgm:t>
        <a:bodyPr/>
        <a:lstStyle/>
        <a:p>
          <a:r>
            <a:rPr lang="es-ES" sz="2800" dirty="0"/>
            <a:t>Problema</a:t>
          </a:r>
          <a:endParaRPr lang="es-AR" sz="2800" dirty="0"/>
        </a:p>
      </dgm:t>
    </dgm:pt>
    <dgm:pt modelId="{C2AF1AD9-BA1A-4089-B44A-2F2F66DD14E4}" type="parTrans" cxnId="{1BDDC29A-1C78-4806-ADBB-4037C42D090B}">
      <dgm:prSet/>
      <dgm:spPr/>
      <dgm:t>
        <a:bodyPr/>
        <a:lstStyle/>
        <a:p>
          <a:endParaRPr lang="es-AR"/>
        </a:p>
      </dgm:t>
    </dgm:pt>
    <dgm:pt modelId="{87038159-6D82-41A4-BDD5-F4447BEC9BBB}" type="sibTrans" cxnId="{1BDDC29A-1C78-4806-ADBB-4037C42D090B}">
      <dgm:prSet/>
      <dgm:spPr/>
      <dgm:t>
        <a:bodyPr/>
        <a:lstStyle/>
        <a:p>
          <a:endParaRPr lang="es-AR"/>
        </a:p>
      </dgm:t>
    </dgm:pt>
    <dgm:pt modelId="{45BCD1EF-DBAF-4120-A28A-0496EE447BCC}">
      <dgm:prSet phldrT="[Texto]"/>
      <dgm:spPr/>
      <dgm:t>
        <a:bodyPr/>
        <a:lstStyle/>
        <a:p>
          <a:r>
            <a:rPr lang="es-ES" dirty="0"/>
            <a:t>Planning</a:t>
          </a:r>
          <a:endParaRPr lang="es-AR" dirty="0"/>
        </a:p>
      </dgm:t>
    </dgm:pt>
    <dgm:pt modelId="{693BB4EF-21A6-4832-BFEE-BEC492EA1453}" type="parTrans" cxnId="{F0048B1A-DC5F-4239-90B3-B17F8F7EF884}">
      <dgm:prSet/>
      <dgm:spPr/>
      <dgm:t>
        <a:bodyPr/>
        <a:lstStyle/>
        <a:p>
          <a:endParaRPr lang="es-AR"/>
        </a:p>
      </dgm:t>
    </dgm:pt>
    <dgm:pt modelId="{3298A673-D8F2-4061-8F72-3AED87E0D1B7}" type="sibTrans" cxnId="{F0048B1A-DC5F-4239-90B3-B17F8F7EF884}">
      <dgm:prSet/>
      <dgm:spPr/>
      <dgm:t>
        <a:bodyPr/>
        <a:lstStyle/>
        <a:p>
          <a:endParaRPr lang="es-AR"/>
        </a:p>
      </dgm:t>
    </dgm:pt>
    <dgm:pt modelId="{34123682-D921-43E8-A88A-0717613FBD18}">
      <dgm:prSet phldrT="[Texto]" custT="1"/>
      <dgm:spPr/>
      <dgm:t>
        <a:bodyPr/>
        <a:lstStyle/>
        <a:p>
          <a:r>
            <a:rPr lang="es-ES" sz="2800" dirty="0"/>
            <a:t>Error</a:t>
          </a:r>
          <a:endParaRPr lang="es-AR" sz="2800" dirty="0"/>
        </a:p>
      </dgm:t>
    </dgm:pt>
    <dgm:pt modelId="{BCE7C6A7-BC8A-449C-9222-E03F10816AFE}" type="parTrans" cxnId="{0BDF0A63-B9E0-4DDF-99C1-1626D6C130B8}">
      <dgm:prSet/>
      <dgm:spPr/>
      <dgm:t>
        <a:bodyPr/>
        <a:lstStyle/>
        <a:p>
          <a:endParaRPr lang="es-AR"/>
        </a:p>
      </dgm:t>
    </dgm:pt>
    <dgm:pt modelId="{AF6608F1-D168-4B9A-8BC9-5EFE37B40390}" type="sibTrans" cxnId="{0BDF0A63-B9E0-4DDF-99C1-1626D6C130B8}">
      <dgm:prSet/>
      <dgm:spPr/>
      <dgm:t>
        <a:bodyPr/>
        <a:lstStyle/>
        <a:p>
          <a:endParaRPr lang="es-AR"/>
        </a:p>
      </dgm:t>
    </dgm:pt>
    <dgm:pt modelId="{41595F52-BFA4-4CFB-94FE-DD5C098B2C1A}">
      <dgm:prSet phldrT="[Texto]"/>
      <dgm:spPr/>
      <dgm:t>
        <a:bodyPr/>
        <a:lstStyle/>
        <a:p>
          <a:r>
            <a:rPr lang="es-ES" dirty="0"/>
            <a:t>Entro a la aplicación pero no veo datos al entrar a los formularios</a:t>
          </a:r>
          <a:endParaRPr lang="es-AR" dirty="0"/>
        </a:p>
      </dgm:t>
    </dgm:pt>
    <dgm:pt modelId="{B147FB8D-5D2D-43D5-9713-A63D40FA7D2B}" type="parTrans" cxnId="{116C7BF3-A10B-4245-A048-23E2C49C631A}">
      <dgm:prSet/>
      <dgm:spPr/>
      <dgm:t>
        <a:bodyPr/>
        <a:lstStyle/>
        <a:p>
          <a:endParaRPr lang="es-AR"/>
        </a:p>
      </dgm:t>
    </dgm:pt>
    <dgm:pt modelId="{B5AB47A5-8A88-4562-9FB8-F801378297CF}" type="sibTrans" cxnId="{116C7BF3-A10B-4245-A048-23E2C49C631A}">
      <dgm:prSet/>
      <dgm:spPr/>
      <dgm:t>
        <a:bodyPr/>
        <a:lstStyle/>
        <a:p>
          <a:endParaRPr lang="es-AR"/>
        </a:p>
      </dgm:t>
    </dgm:pt>
    <dgm:pt modelId="{780FACE0-4872-4187-A542-35C835C01AF7}">
      <dgm:prSet phldrT="[Texto]" custT="1"/>
      <dgm:spPr/>
      <dgm:t>
        <a:bodyPr/>
        <a:lstStyle/>
        <a:p>
          <a:r>
            <a:rPr lang="es-ES" sz="2800" dirty="0"/>
            <a:t>Posible Solución</a:t>
          </a:r>
          <a:endParaRPr lang="es-AR" sz="2800" dirty="0"/>
        </a:p>
      </dgm:t>
    </dgm:pt>
    <dgm:pt modelId="{5989E8A3-FEB6-4BF4-925F-6B71EBD18ED9}" type="parTrans" cxnId="{2BCB8142-356C-4C85-8364-0DE3CBC4BF89}">
      <dgm:prSet/>
      <dgm:spPr/>
      <dgm:t>
        <a:bodyPr/>
        <a:lstStyle/>
        <a:p>
          <a:endParaRPr lang="es-AR"/>
        </a:p>
      </dgm:t>
    </dgm:pt>
    <dgm:pt modelId="{15211564-1F80-481F-84AD-2760AB6816D1}" type="sibTrans" cxnId="{2BCB8142-356C-4C85-8364-0DE3CBC4BF89}">
      <dgm:prSet/>
      <dgm:spPr/>
      <dgm:t>
        <a:bodyPr/>
        <a:lstStyle/>
        <a:p>
          <a:endParaRPr lang="es-AR"/>
        </a:p>
      </dgm:t>
    </dgm:pt>
    <dgm:pt modelId="{6B975C9C-A153-48C1-9342-D30A6782AAE5}">
      <dgm:prSet phldrT="[Texto]"/>
      <dgm:spPr/>
      <dgm:t>
        <a:bodyPr/>
        <a:lstStyle/>
        <a:p>
          <a:r>
            <a:rPr lang="es-ES" dirty="0"/>
            <a:t>Servicio de </a:t>
          </a:r>
          <a:r>
            <a:rPr lang="es-ES" dirty="0" err="1"/>
            <a:t>Essbase</a:t>
          </a:r>
          <a:endParaRPr lang="es-AR" dirty="0"/>
        </a:p>
      </dgm:t>
    </dgm:pt>
    <dgm:pt modelId="{8F3733E8-053C-453B-8B49-9F77EF86E78D}" type="parTrans" cxnId="{AC14827C-2B75-4D95-AB9B-236B311BD8A3}">
      <dgm:prSet/>
      <dgm:spPr/>
      <dgm:t>
        <a:bodyPr/>
        <a:lstStyle/>
        <a:p>
          <a:endParaRPr lang="es-AR"/>
        </a:p>
      </dgm:t>
    </dgm:pt>
    <dgm:pt modelId="{21D6A86A-B95E-4FB9-966E-E69816F77628}" type="sibTrans" cxnId="{AC14827C-2B75-4D95-AB9B-236B311BD8A3}">
      <dgm:prSet/>
      <dgm:spPr/>
      <dgm:t>
        <a:bodyPr/>
        <a:lstStyle/>
        <a:p>
          <a:endParaRPr lang="es-AR"/>
        </a:p>
      </dgm:t>
    </dgm:pt>
    <dgm:pt modelId="{54AE20C7-9C52-4014-909B-743EA6E52BE9}" type="pres">
      <dgm:prSet presAssocID="{1EE30951-8E4E-4387-86F9-80C1375C31C2}" presName="theList" presStyleCnt="0">
        <dgm:presLayoutVars>
          <dgm:dir/>
          <dgm:animLvl val="lvl"/>
          <dgm:resizeHandles val="exact"/>
        </dgm:presLayoutVars>
      </dgm:prSet>
      <dgm:spPr/>
    </dgm:pt>
    <dgm:pt modelId="{0E31AD04-8658-46F7-B8A7-06448C8DB203}" type="pres">
      <dgm:prSet presAssocID="{A5905605-7C55-4FB5-978D-B006A72F3F1E}" presName="compNode" presStyleCnt="0"/>
      <dgm:spPr/>
    </dgm:pt>
    <dgm:pt modelId="{7B86372B-A962-46CC-BC7A-2689F5FAD065}" type="pres">
      <dgm:prSet presAssocID="{A5905605-7C55-4FB5-978D-B006A72F3F1E}" presName="aNode" presStyleLbl="bgShp" presStyleIdx="0" presStyleCnt="3"/>
      <dgm:spPr/>
    </dgm:pt>
    <dgm:pt modelId="{CEE1CE18-61F6-44C2-916D-EB3A1AA96273}" type="pres">
      <dgm:prSet presAssocID="{A5905605-7C55-4FB5-978D-B006A72F3F1E}" presName="textNode" presStyleLbl="bgShp" presStyleIdx="0" presStyleCnt="3"/>
      <dgm:spPr/>
    </dgm:pt>
    <dgm:pt modelId="{80A46333-F90F-4854-90DF-62A85F275DEB}" type="pres">
      <dgm:prSet presAssocID="{A5905605-7C55-4FB5-978D-B006A72F3F1E}" presName="compChildNode" presStyleCnt="0"/>
      <dgm:spPr/>
    </dgm:pt>
    <dgm:pt modelId="{1C4AB8BB-21BE-4118-A58B-1B3B942B3D8F}" type="pres">
      <dgm:prSet presAssocID="{A5905605-7C55-4FB5-978D-B006A72F3F1E}" presName="theInnerList" presStyleCnt="0"/>
      <dgm:spPr/>
    </dgm:pt>
    <dgm:pt modelId="{6CAD0951-6CCA-446D-BBED-9D4033822050}" type="pres">
      <dgm:prSet presAssocID="{45BCD1EF-DBAF-4120-A28A-0496EE447BCC}" presName="childNode" presStyleLbl="node1" presStyleIdx="0" presStyleCnt="3">
        <dgm:presLayoutVars>
          <dgm:bulletEnabled val="1"/>
        </dgm:presLayoutVars>
      </dgm:prSet>
      <dgm:spPr/>
    </dgm:pt>
    <dgm:pt modelId="{4DD31BEC-8D9A-430C-8B58-E0A016987A5A}" type="pres">
      <dgm:prSet presAssocID="{A5905605-7C55-4FB5-978D-B006A72F3F1E}" presName="aSpace" presStyleCnt="0"/>
      <dgm:spPr/>
    </dgm:pt>
    <dgm:pt modelId="{98BC5122-2D7B-4AF0-9D42-D79194A7AF40}" type="pres">
      <dgm:prSet presAssocID="{34123682-D921-43E8-A88A-0717613FBD18}" presName="compNode" presStyleCnt="0"/>
      <dgm:spPr/>
    </dgm:pt>
    <dgm:pt modelId="{A4998DE9-3733-4F24-95FA-8E43595EC376}" type="pres">
      <dgm:prSet presAssocID="{34123682-D921-43E8-A88A-0717613FBD18}" presName="aNode" presStyleLbl="bgShp" presStyleIdx="1" presStyleCnt="3" custLinFactNeighborX="-1778" custLinFactNeighborY="-1758"/>
      <dgm:spPr/>
    </dgm:pt>
    <dgm:pt modelId="{11375D04-483E-4C90-A76D-672341B2AC02}" type="pres">
      <dgm:prSet presAssocID="{34123682-D921-43E8-A88A-0717613FBD18}" presName="textNode" presStyleLbl="bgShp" presStyleIdx="1" presStyleCnt="3"/>
      <dgm:spPr/>
    </dgm:pt>
    <dgm:pt modelId="{085157A9-48E3-448C-A990-7B65BDE11D5F}" type="pres">
      <dgm:prSet presAssocID="{34123682-D921-43E8-A88A-0717613FBD18}" presName="compChildNode" presStyleCnt="0"/>
      <dgm:spPr/>
    </dgm:pt>
    <dgm:pt modelId="{345CB782-34A9-4FBC-839B-B07A90D3FBAD}" type="pres">
      <dgm:prSet presAssocID="{34123682-D921-43E8-A88A-0717613FBD18}" presName="theInnerList" presStyleCnt="0"/>
      <dgm:spPr/>
    </dgm:pt>
    <dgm:pt modelId="{51D69E6E-EECF-4346-8AB1-46DBB3F3C0EC}" type="pres">
      <dgm:prSet presAssocID="{41595F52-BFA4-4CFB-94FE-DD5C098B2C1A}" presName="childNode" presStyleLbl="node1" presStyleIdx="1" presStyleCnt="3">
        <dgm:presLayoutVars>
          <dgm:bulletEnabled val="1"/>
        </dgm:presLayoutVars>
      </dgm:prSet>
      <dgm:spPr/>
    </dgm:pt>
    <dgm:pt modelId="{D6AD1FBF-678E-4730-808C-C5B8ACC23B35}" type="pres">
      <dgm:prSet presAssocID="{34123682-D921-43E8-A88A-0717613FBD18}" presName="aSpace" presStyleCnt="0"/>
      <dgm:spPr/>
    </dgm:pt>
    <dgm:pt modelId="{38F52F9A-780A-4425-A26B-4782D6437094}" type="pres">
      <dgm:prSet presAssocID="{780FACE0-4872-4187-A542-35C835C01AF7}" presName="compNode" presStyleCnt="0"/>
      <dgm:spPr/>
    </dgm:pt>
    <dgm:pt modelId="{82B5E4B0-18AD-4DD6-B374-99DD429CFABA}" type="pres">
      <dgm:prSet presAssocID="{780FACE0-4872-4187-A542-35C835C01AF7}" presName="aNode" presStyleLbl="bgShp" presStyleIdx="2" presStyleCnt="3"/>
      <dgm:spPr/>
    </dgm:pt>
    <dgm:pt modelId="{ACCBB9F5-E9E5-4D3F-B926-19B716A3A7C7}" type="pres">
      <dgm:prSet presAssocID="{780FACE0-4872-4187-A542-35C835C01AF7}" presName="textNode" presStyleLbl="bgShp" presStyleIdx="2" presStyleCnt="3"/>
      <dgm:spPr/>
    </dgm:pt>
    <dgm:pt modelId="{EF6A0443-EDA6-4FC6-8863-6A533C33F220}" type="pres">
      <dgm:prSet presAssocID="{780FACE0-4872-4187-A542-35C835C01AF7}" presName="compChildNode" presStyleCnt="0"/>
      <dgm:spPr/>
    </dgm:pt>
    <dgm:pt modelId="{125534A3-DAF6-46BE-824A-7DC4E95A39B0}" type="pres">
      <dgm:prSet presAssocID="{780FACE0-4872-4187-A542-35C835C01AF7}" presName="theInnerList" presStyleCnt="0"/>
      <dgm:spPr/>
    </dgm:pt>
    <dgm:pt modelId="{BF5E0C34-AAA0-4508-A751-8B08B4EA61FF}" type="pres">
      <dgm:prSet presAssocID="{6B975C9C-A153-48C1-9342-D30A6782AAE5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3138307-5777-4FA8-A955-06D96A3A8BCE}" type="presOf" srcId="{A5905605-7C55-4FB5-978D-B006A72F3F1E}" destId="{CEE1CE18-61F6-44C2-916D-EB3A1AA96273}" srcOrd="1" destOrd="0" presId="urn:microsoft.com/office/officeart/2005/8/layout/lProcess2"/>
    <dgm:cxn modelId="{60C4C619-E337-4829-93F6-22A5965EEFBA}" type="presOf" srcId="{34123682-D921-43E8-A88A-0717613FBD18}" destId="{A4998DE9-3733-4F24-95FA-8E43595EC376}" srcOrd="0" destOrd="0" presId="urn:microsoft.com/office/officeart/2005/8/layout/lProcess2"/>
    <dgm:cxn modelId="{F0048B1A-DC5F-4239-90B3-B17F8F7EF884}" srcId="{A5905605-7C55-4FB5-978D-B006A72F3F1E}" destId="{45BCD1EF-DBAF-4120-A28A-0496EE447BCC}" srcOrd="0" destOrd="0" parTransId="{693BB4EF-21A6-4832-BFEE-BEC492EA1453}" sibTransId="{3298A673-D8F2-4061-8F72-3AED87E0D1B7}"/>
    <dgm:cxn modelId="{2BCB8142-356C-4C85-8364-0DE3CBC4BF89}" srcId="{1EE30951-8E4E-4387-86F9-80C1375C31C2}" destId="{780FACE0-4872-4187-A542-35C835C01AF7}" srcOrd="2" destOrd="0" parTransId="{5989E8A3-FEB6-4BF4-925F-6B71EBD18ED9}" sibTransId="{15211564-1F80-481F-84AD-2760AB6816D1}"/>
    <dgm:cxn modelId="{3CCCDB42-7D3E-48E5-AFC1-7BB7AB51979E}" type="presOf" srcId="{41595F52-BFA4-4CFB-94FE-DD5C098B2C1A}" destId="{51D69E6E-EECF-4346-8AB1-46DBB3F3C0EC}" srcOrd="0" destOrd="0" presId="urn:microsoft.com/office/officeart/2005/8/layout/lProcess2"/>
    <dgm:cxn modelId="{0BDF0A63-B9E0-4DDF-99C1-1626D6C130B8}" srcId="{1EE30951-8E4E-4387-86F9-80C1375C31C2}" destId="{34123682-D921-43E8-A88A-0717613FBD18}" srcOrd="1" destOrd="0" parTransId="{BCE7C6A7-BC8A-449C-9222-E03F10816AFE}" sibTransId="{AF6608F1-D168-4B9A-8BC9-5EFE37B40390}"/>
    <dgm:cxn modelId="{18C60E65-BEAD-438E-B660-C81B77617DE3}" type="presOf" srcId="{1EE30951-8E4E-4387-86F9-80C1375C31C2}" destId="{54AE20C7-9C52-4014-909B-743EA6E52BE9}" srcOrd="0" destOrd="0" presId="urn:microsoft.com/office/officeart/2005/8/layout/lProcess2"/>
    <dgm:cxn modelId="{60022268-7C58-43FF-895E-402A7B54261A}" type="presOf" srcId="{34123682-D921-43E8-A88A-0717613FBD18}" destId="{11375D04-483E-4C90-A76D-672341B2AC02}" srcOrd="1" destOrd="0" presId="urn:microsoft.com/office/officeart/2005/8/layout/lProcess2"/>
    <dgm:cxn modelId="{EFCB6171-2224-41FF-AEE3-A870ABB3070F}" type="presOf" srcId="{780FACE0-4872-4187-A542-35C835C01AF7}" destId="{ACCBB9F5-E9E5-4D3F-B926-19B716A3A7C7}" srcOrd="1" destOrd="0" presId="urn:microsoft.com/office/officeart/2005/8/layout/lProcess2"/>
    <dgm:cxn modelId="{D082D259-A043-42F2-AF1A-0A14E9E9B3BE}" type="presOf" srcId="{A5905605-7C55-4FB5-978D-B006A72F3F1E}" destId="{7B86372B-A962-46CC-BC7A-2689F5FAD065}" srcOrd="0" destOrd="0" presId="urn:microsoft.com/office/officeart/2005/8/layout/lProcess2"/>
    <dgm:cxn modelId="{AC14827C-2B75-4D95-AB9B-236B311BD8A3}" srcId="{780FACE0-4872-4187-A542-35C835C01AF7}" destId="{6B975C9C-A153-48C1-9342-D30A6782AAE5}" srcOrd="0" destOrd="0" parTransId="{8F3733E8-053C-453B-8B49-9F77EF86E78D}" sibTransId="{21D6A86A-B95E-4FB9-966E-E69816F77628}"/>
    <dgm:cxn modelId="{1BDDC29A-1C78-4806-ADBB-4037C42D090B}" srcId="{1EE30951-8E4E-4387-86F9-80C1375C31C2}" destId="{A5905605-7C55-4FB5-978D-B006A72F3F1E}" srcOrd="0" destOrd="0" parTransId="{C2AF1AD9-BA1A-4089-B44A-2F2F66DD14E4}" sibTransId="{87038159-6D82-41A4-BDD5-F4447BEC9BBB}"/>
    <dgm:cxn modelId="{FD34909F-3044-46EA-839C-ACA7B7666096}" type="presOf" srcId="{6B975C9C-A153-48C1-9342-D30A6782AAE5}" destId="{BF5E0C34-AAA0-4508-A751-8B08B4EA61FF}" srcOrd="0" destOrd="0" presId="urn:microsoft.com/office/officeart/2005/8/layout/lProcess2"/>
    <dgm:cxn modelId="{FFE34AC1-F4C1-4397-9FFE-F29385C3ABF3}" type="presOf" srcId="{780FACE0-4872-4187-A542-35C835C01AF7}" destId="{82B5E4B0-18AD-4DD6-B374-99DD429CFABA}" srcOrd="0" destOrd="0" presId="urn:microsoft.com/office/officeart/2005/8/layout/lProcess2"/>
    <dgm:cxn modelId="{1ED4CAC6-C668-4FD4-A696-5A3DAE08FDBB}" type="presOf" srcId="{45BCD1EF-DBAF-4120-A28A-0496EE447BCC}" destId="{6CAD0951-6CCA-446D-BBED-9D4033822050}" srcOrd="0" destOrd="0" presId="urn:microsoft.com/office/officeart/2005/8/layout/lProcess2"/>
    <dgm:cxn modelId="{116C7BF3-A10B-4245-A048-23E2C49C631A}" srcId="{34123682-D921-43E8-A88A-0717613FBD18}" destId="{41595F52-BFA4-4CFB-94FE-DD5C098B2C1A}" srcOrd="0" destOrd="0" parTransId="{B147FB8D-5D2D-43D5-9713-A63D40FA7D2B}" sibTransId="{B5AB47A5-8A88-4562-9FB8-F801378297CF}"/>
    <dgm:cxn modelId="{5C56E305-CD3D-475D-97D0-18A1CC443FE2}" type="presParOf" srcId="{54AE20C7-9C52-4014-909B-743EA6E52BE9}" destId="{0E31AD04-8658-46F7-B8A7-06448C8DB203}" srcOrd="0" destOrd="0" presId="urn:microsoft.com/office/officeart/2005/8/layout/lProcess2"/>
    <dgm:cxn modelId="{488082DF-42CE-4DA1-8B38-E11C1D44EF72}" type="presParOf" srcId="{0E31AD04-8658-46F7-B8A7-06448C8DB203}" destId="{7B86372B-A962-46CC-BC7A-2689F5FAD065}" srcOrd="0" destOrd="0" presId="urn:microsoft.com/office/officeart/2005/8/layout/lProcess2"/>
    <dgm:cxn modelId="{31501DCB-A1BF-4A74-92C3-CB2F1EA1F2EA}" type="presParOf" srcId="{0E31AD04-8658-46F7-B8A7-06448C8DB203}" destId="{CEE1CE18-61F6-44C2-916D-EB3A1AA96273}" srcOrd="1" destOrd="0" presId="urn:microsoft.com/office/officeart/2005/8/layout/lProcess2"/>
    <dgm:cxn modelId="{CB769CC1-3E7B-4C15-A543-FD1FE25B1E66}" type="presParOf" srcId="{0E31AD04-8658-46F7-B8A7-06448C8DB203}" destId="{80A46333-F90F-4854-90DF-62A85F275DEB}" srcOrd="2" destOrd="0" presId="urn:microsoft.com/office/officeart/2005/8/layout/lProcess2"/>
    <dgm:cxn modelId="{6EBB8629-6728-45D4-A844-17179274A158}" type="presParOf" srcId="{80A46333-F90F-4854-90DF-62A85F275DEB}" destId="{1C4AB8BB-21BE-4118-A58B-1B3B942B3D8F}" srcOrd="0" destOrd="0" presId="urn:microsoft.com/office/officeart/2005/8/layout/lProcess2"/>
    <dgm:cxn modelId="{72F9C2F7-6108-4EF1-8F1C-AB867C00A5D0}" type="presParOf" srcId="{1C4AB8BB-21BE-4118-A58B-1B3B942B3D8F}" destId="{6CAD0951-6CCA-446D-BBED-9D4033822050}" srcOrd="0" destOrd="0" presId="urn:microsoft.com/office/officeart/2005/8/layout/lProcess2"/>
    <dgm:cxn modelId="{B6CD6944-ED5E-42E1-BC1E-D03B101CDB7A}" type="presParOf" srcId="{54AE20C7-9C52-4014-909B-743EA6E52BE9}" destId="{4DD31BEC-8D9A-430C-8B58-E0A016987A5A}" srcOrd="1" destOrd="0" presId="urn:microsoft.com/office/officeart/2005/8/layout/lProcess2"/>
    <dgm:cxn modelId="{515526ED-D318-4937-ABB8-E6AA670CDD33}" type="presParOf" srcId="{54AE20C7-9C52-4014-909B-743EA6E52BE9}" destId="{98BC5122-2D7B-4AF0-9D42-D79194A7AF40}" srcOrd="2" destOrd="0" presId="urn:microsoft.com/office/officeart/2005/8/layout/lProcess2"/>
    <dgm:cxn modelId="{047930EE-7DEC-40B2-8608-9C7E8CBD733F}" type="presParOf" srcId="{98BC5122-2D7B-4AF0-9D42-D79194A7AF40}" destId="{A4998DE9-3733-4F24-95FA-8E43595EC376}" srcOrd="0" destOrd="0" presId="urn:microsoft.com/office/officeart/2005/8/layout/lProcess2"/>
    <dgm:cxn modelId="{5BE6BF96-7325-45B8-910F-54F9138FC106}" type="presParOf" srcId="{98BC5122-2D7B-4AF0-9D42-D79194A7AF40}" destId="{11375D04-483E-4C90-A76D-672341B2AC02}" srcOrd="1" destOrd="0" presId="urn:microsoft.com/office/officeart/2005/8/layout/lProcess2"/>
    <dgm:cxn modelId="{0C542F33-D022-4281-B5E5-999BCA6D4CEB}" type="presParOf" srcId="{98BC5122-2D7B-4AF0-9D42-D79194A7AF40}" destId="{085157A9-48E3-448C-A990-7B65BDE11D5F}" srcOrd="2" destOrd="0" presId="urn:microsoft.com/office/officeart/2005/8/layout/lProcess2"/>
    <dgm:cxn modelId="{6623A814-74AC-4F57-B9AE-3CFE9B36FDFB}" type="presParOf" srcId="{085157A9-48E3-448C-A990-7B65BDE11D5F}" destId="{345CB782-34A9-4FBC-839B-B07A90D3FBAD}" srcOrd="0" destOrd="0" presId="urn:microsoft.com/office/officeart/2005/8/layout/lProcess2"/>
    <dgm:cxn modelId="{16F0E897-5300-45F0-965D-ED5A6E9763D4}" type="presParOf" srcId="{345CB782-34A9-4FBC-839B-B07A90D3FBAD}" destId="{51D69E6E-EECF-4346-8AB1-46DBB3F3C0EC}" srcOrd="0" destOrd="0" presId="urn:microsoft.com/office/officeart/2005/8/layout/lProcess2"/>
    <dgm:cxn modelId="{42C66736-28E3-4775-9D12-2BE81EE6DEC5}" type="presParOf" srcId="{54AE20C7-9C52-4014-909B-743EA6E52BE9}" destId="{D6AD1FBF-678E-4730-808C-C5B8ACC23B35}" srcOrd="3" destOrd="0" presId="urn:microsoft.com/office/officeart/2005/8/layout/lProcess2"/>
    <dgm:cxn modelId="{05085A97-AFC3-444A-814A-B6E5F064050C}" type="presParOf" srcId="{54AE20C7-9C52-4014-909B-743EA6E52BE9}" destId="{38F52F9A-780A-4425-A26B-4782D6437094}" srcOrd="4" destOrd="0" presId="urn:microsoft.com/office/officeart/2005/8/layout/lProcess2"/>
    <dgm:cxn modelId="{D1539C65-1210-4C8C-B174-D22F58E44F04}" type="presParOf" srcId="{38F52F9A-780A-4425-A26B-4782D6437094}" destId="{82B5E4B0-18AD-4DD6-B374-99DD429CFABA}" srcOrd="0" destOrd="0" presId="urn:microsoft.com/office/officeart/2005/8/layout/lProcess2"/>
    <dgm:cxn modelId="{2334D426-61E0-47DC-943A-4FC746BEC061}" type="presParOf" srcId="{38F52F9A-780A-4425-A26B-4782D6437094}" destId="{ACCBB9F5-E9E5-4D3F-B926-19B716A3A7C7}" srcOrd="1" destOrd="0" presId="urn:microsoft.com/office/officeart/2005/8/layout/lProcess2"/>
    <dgm:cxn modelId="{209309C4-47A3-4A23-BAE9-89B0226602BE}" type="presParOf" srcId="{38F52F9A-780A-4425-A26B-4782D6437094}" destId="{EF6A0443-EDA6-4FC6-8863-6A533C33F220}" srcOrd="2" destOrd="0" presId="urn:microsoft.com/office/officeart/2005/8/layout/lProcess2"/>
    <dgm:cxn modelId="{624A7A7A-8098-44F6-9444-D6F2E040C2DF}" type="presParOf" srcId="{EF6A0443-EDA6-4FC6-8863-6A533C33F220}" destId="{125534A3-DAF6-46BE-824A-7DC4E95A39B0}" srcOrd="0" destOrd="0" presId="urn:microsoft.com/office/officeart/2005/8/layout/lProcess2"/>
    <dgm:cxn modelId="{A5D232CE-4F2F-427D-8A9F-97CC867AC530}" type="presParOf" srcId="{125534A3-DAF6-46BE-824A-7DC4E95A39B0}" destId="{BF5E0C34-AAA0-4508-A751-8B08B4EA61F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E30951-8E4E-4387-86F9-80C1375C31C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5905605-7C55-4FB5-978D-B006A72F3F1E}">
      <dgm:prSet phldrT="[Texto]" custT="1"/>
      <dgm:spPr/>
      <dgm:t>
        <a:bodyPr/>
        <a:lstStyle/>
        <a:p>
          <a:r>
            <a:rPr lang="es-ES" sz="2800" dirty="0"/>
            <a:t>Problema</a:t>
          </a:r>
          <a:endParaRPr lang="es-AR" sz="2800" dirty="0"/>
        </a:p>
      </dgm:t>
    </dgm:pt>
    <dgm:pt modelId="{C2AF1AD9-BA1A-4089-B44A-2F2F66DD14E4}" type="parTrans" cxnId="{1BDDC29A-1C78-4806-ADBB-4037C42D090B}">
      <dgm:prSet/>
      <dgm:spPr/>
      <dgm:t>
        <a:bodyPr/>
        <a:lstStyle/>
        <a:p>
          <a:endParaRPr lang="es-AR"/>
        </a:p>
      </dgm:t>
    </dgm:pt>
    <dgm:pt modelId="{87038159-6D82-41A4-BDD5-F4447BEC9BBB}" type="sibTrans" cxnId="{1BDDC29A-1C78-4806-ADBB-4037C42D090B}">
      <dgm:prSet/>
      <dgm:spPr/>
      <dgm:t>
        <a:bodyPr/>
        <a:lstStyle/>
        <a:p>
          <a:endParaRPr lang="es-AR"/>
        </a:p>
      </dgm:t>
    </dgm:pt>
    <dgm:pt modelId="{45BCD1EF-DBAF-4120-A28A-0496EE447BCC}">
      <dgm:prSet phldrT="[Texto]"/>
      <dgm:spPr/>
      <dgm:t>
        <a:bodyPr/>
        <a:lstStyle/>
        <a:p>
          <a:r>
            <a:rPr lang="es-ES" dirty="0"/>
            <a:t>EAS </a:t>
          </a:r>
          <a:r>
            <a:rPr lang="es-ES" dirty="0" err="1"/>
            <a:t>Consol</a:t>
          </a:r>
          <a:endParaRPr lang="es-AR" dirty="0"/>
        </a:p>
      </dgm:t>
    </dgm:pt>
    <dgm:pt modelId="{693BB4EF-21A6-4832-BFEE-BEC492EA1453}" type="parTrans" cxnId="{F0048B1A-DC5F-4239-90B3-B17F8F7EF884}">
      <dgm:prSet/>
      <dgm:spPr/>
      <dgm:t>
        <a:bodyPr/>
        <a:lstStyle/>
        <a:p>
          <a:endParaRPr lang="es-AR"/>
        </a:p>
      </dgm:t>
    </dgm:pt>
    <dgm:pt modelId="{3298A673-D8F2-4061-8F72-3AED87E0D1B7}" type="sibTrans" cxnId="{F0048B1A-DC5F-4239-90B3-B17F8F7EF884}">
      <dgm:prSet/>
      <dgm:spPr/>
      <dgm:t>
        <a:bodyPr/>
        <a:lstStyle/>
        <a:p>
          <a:endParaRPr lang="es-AR"/>
        </a:p>
      </dgm:t>
    </dgm:pt>
    <dgm:pt modelId="{34123682-D921-43E8-A88A-0717613FBD18}">
      <dgm:prSet phldrT="[Texto]" custT="1"/>
      <dgm:spPr/>
      <dgm:t>
        <a:bodyPr/>
        <a:lstStyle/>
        <a:p>
          <a:r>
            <a:rPr lang="es-ES" sz="2800" dirty="0"/>
            <a:t>Error</a:t>
          </a:r>
          <a:endParaRPr lang="es-AR" sz="2800" dirty="0"/>
        </a:p>
      </dgm:t>
    </dgm:pt>
    <dgm:pt modelId="{BCE7C6A7-BC8A-449C-9222-E03F10816AFE}" type="parTrans" cxnId="{0BDF0A63-B9E0-4DDF-99C1-1626D6C130B8}">
      <dgm:prSet/>
      <dgm:spPr/>
      <dgm:t>
        <a:bodyPr/>
        <a:lstStyle/>
        <a:p>
          <a:endParaRPr lang="es-AR"/>
        </a:p>
      </dgm:t>
    </dgm:pt>
    <dgm:pt modelId="{AF6608F1-D168-4B9A-8BC9-5EFE37B40390}" type="sibTrans" cxnId="{0BDF0A63-B9E0-4DDF-99C1-1626D6C130B8}">
      <dgm:prSet/>
      <dgm:spPr/>
      <dgm:t>
        <a:bodyPr/>
        <a:lstStyle/>
        <a:p>
          <a:endParaRPr lang="es-AR"/>
        </a:p>
      </dgm:t>
    </dgm:pt>
    <dgm:pt modelId="{41595F52-BFA4-4CFB-94FE-DD5C098B2C1A}">
      <dgm:prSet phldrT="[Texto]"/>
      <dgm:spPr/>
      <dgm:t>
        <a:bodyPr/>
        <a:lstStyle/>
        <a:p>
          <a:r>
            <a:rPr lang="es-ES" dirty="0"/>
            <a:t>No entra a la consola</a:t>
          </a:r>
          <a:endParaRPr lang="es-AR" dirty="0"/>
        </a:p>
      </dgm:t>
    </dgm:pt>
    <dgm:pt modelId="{B147FB8D-5D2D-43D5-9713-A63D40FA7D2B}" type="parTrans" cxnId="{116C7BF3-A10B-4245-A048-23E2C49C631A}">
      <dgm:prSet/>
      <dgm:spPr/>
      <dgm:t>
        <a:bodyPr/>
        <a:lstStyle/>
        <a:p>
          <a:endParaRPr lang="es-AR"/>
        </a:p>
      </dgm:t>
    </dgm:pt>
    <dgm:pt modelId="{B5AB47A5-8A88-4562-9FB8-F801378297CF}" type="sibTrans" cxnId="{116C7BF3-A10B-4245-A048-23E2C49C631A}">
      <dgm:prSet/>
      <dgm:spPr/>
      <dgm:t>
        <a:bodyPr/>
        <a:lstStyle/>
        <a:p>
          <a:endParaRPr lang="es-AR"/>
        </a:p>
      </dgm:t>
    </dgm:pt>
    <dgm:pt modelId="{780FACE0-4872-4187-A542-35C835C01AF7}">
      <dgm:prSet phldrT="[Texto]" custT="1"/>
      <dgm:spPr/>
      <dgm:t>
        <a:bodyPr/>
        <a:lstStyle/>
        <a:p>
          <a:r>
            <a:rPr lang="es-ES" sz="2800" dirty="0"/>
            <a:t>Posible Solución</a:t>
          </a:r>
          <a:endParaRPr lang="es-AR" sz="2800" dirty="0"/>
        </a:p>
      </dgm:t>
    </dgm:pt>
    <dgm:pt modelId="{5989E8A3-FEB6-4BF4-925F-6B71EBD18ED9}" type="parTrans" cxnId="{2BCB8142-356C-4C85-8364-0DE3CBC4BF89}">
      <dgm:prSet/>
      <dgm:spPr/>
      <dgm:t>
        <a:bodyPr/>
        <a:lstStyle/>
        <a:p>
          <a:endParaRPr lang="es-AR"/>
        </a:p>
      </dgm:t>
    </dgm:pt>
    <dgm:pt modelId="{15211564-1F80-481F-84AD-2760AB6816D1}" type="sibTrans" cxnId="{2BCB8142-356C-4C85-8364-0DE3CBC4BF89}">
      <dgm:prSet/>
      <dgm:spPr/>
      <dgm:t>
        <a:bodyPr/>
        <a:lstStyle/>
        <a:p>
          <a:endParaRPr lang="es-AR"/>
        </a:p>
      </dgm:t>
    </dgm:pt>
    <dgm:pt modelId="{6B975C9C-A153-48C1-9342-D30A6782AAE5}">
      <dgm:prSet phldrT="[Texto]"/>
      <dgm:spPr/>
      <dgm:t>
        <a:bodyPr/>
        <a:lstStyle/>
        <a:p>
          <a:r>
            <a:rPr lang="es-ES" dirty="0"/>
            <a:t>Versión de JAVA</a:t>
          </a:r>
          <a:endParaRPr lang="es-AR" dirty="0"/>
        </a:p>
      </dgm:t>
    </dgm:pt>
    <dgm:pt modelId="{8F3733E8-053C-453B-8B49-9F77EF86E78D}" type="parTrans" cxnId="{AC14827C-2B75-4D95-AB9B-236B311BD8A3}">
      <dgm:prSet/>
      <dgm:spPr/>
      <dgm:t>
        <a:bodyPr/>
        <a:lstStyle/>
        <a:p>
          <a:endParaRPr lang="es-AR"/>
        </a:p>
      </dgm:t>
    </dgm:pt>
    <dgm:pt modelId="{21D6A86A-B95E-4FB9-966E-E69816F77628}" type="sibTrans" cxnId="{AC14827C-2B75-4D95-AB9B-236B311BD8A3}">
      <dgm:prSet/>
      <dgm:spPr/>
      <dgm:t>
        <a:bodyPr/>
        <a:lstStyle/>
        <a:p>
          <a:endParaRPr lang="es-AR"/>
        </a:p>
      </dgm:t>
    </dgm:pt>
    <dgm:pt modelId="{9C48BB4A-EC5C-4087-BB0C-DCB5A6257D77}">
      <dgm:prSet phldrT="[Texto]"/>
      <dgm:spPr/>
      <dgm:t>
        <a:bodyPr/>
        <a:lstStyle/>
        <a:p>
          <a:r>
            <a:rPr lang="es-ES" dirty="0"/>
            <a:t>Servicio </a:t>
          </a:r>
          <a:r>
            <a:rPr lang="es-ES" dirty="0" err="1"/>
            <a:t>Hyp</a:t>
          </a:r>
          <a:r>
            <a:rPr lang="es-ES" dirty="0"/>
            <a:t> </a:t>
          </a:r>
          <a:r>
            <a:rPr lang="es-ES" dirty="0" err="1"/>
            <a:t>Administration</a:t>
          </a:r>
          <a:r>
            <a:rPr lang="es-ES" dirty="0"/>
            <a:t> </a:t>
          </a:r>
          <a:r>
            <a:rPr lang="es-ES" dirty="0" err="1"/>
            <a:t>Services</a:t>
          </a:r>
          <a:endParaRPr lang="es-AR" dirty="0"/>
        </a:p>
      </dgm:t>
    </dgm:pt>
    <dgm:pt modelId="{1F25B390-5E30-4CFF-894B-8506D554F27F}" type="sibTrans" cxnId="{EBF96713-C726-432D-830D-33A77E3F3AB5}">
      <dgm:prSet/>
      <dgm:spPr/>
      <dgm:t>
        <a:bodyPr/>
        <a:lstStyle/>
        <a:p>
          <a:endParaRPr lang="es-AR"/>
        </a:p>
      </dgm:t>
    </dgm:pt>
    <dgm:pt modelId="{FC66F00C-9FE8-47B0-AB13-E9970E904B11}" type="parTrans" cxnId="{EBF96713-C726-432D-830D-33A77E3F3AB5}">
      <dgm:prSet/>
      <dgm:spPr/>
      <dgm:t>
        <a:bodyPr/>
        <a:lstStyle/>
        <a:p>
          <a:endParaRPr lang="es-AR"/>
        </a:p>
      </dgm:t>
    </dgm:pt>
    <dgm:pt modelId="{54AE20C7-9C52-4014-909B-743EA6E52BE9}" type="pres">
      <dgm:prSet presAssocID="{1EE30951-8E4E-4387-86F9-80C1375C31C2}" presName="theList" presStyleCnt="0">
        <dgm:presLayoutVars>
          <dgm:dir/>
          <dgm:animLvl val="lvl"/>
          <dgm:resizeHandles val="exact"/>
        </dgm:presLayoutVars>
      </dgm:prSet>
      <dgm:spPr/>
    </dgm:pt>
    <dgm:pt modelId="{0E31AD04-8658-46F7-B8A7-06448C8DB203}" type="pres">
      <dgm:prSet presAssocID="{A5905605-7C55-4FB5-978D-B006A72F3F1E}" presName="compNode" presStyleCnt="0"/>
      <dgm:spPr/>
    </dgm:pt>
    <dgm:pt modelId="{7B86372B-A962-46CC-BC7A-2689F5FAD065}" type="pres">
      <dgm:prSet presAssocID="{A5905605-7C55-4FB5-978D-B006A72F3F1E}" presName="aNode" presStyleLbl="bgShp" presStyleIdx="0" presStyleCnt="3"/>
      <dgm:spPr/>
    </dgm:pt>
    <dgm:pt modelId="{CEE1CE18-61F6-44C2-916D-EB3A1AA96273}" type="pres">
      <dgm:prSet presAssocID="{A5905605-7C55-4FB5-978D-B006A72F3F1E}" presName="textNode" presStyleLbl="bgShp" presStyleIdx="0" presStyleCnt="3"/>
      <dgm:spPr/>
    </dgm:pt>
    <dgm:pt modelId="{80A46333-F90F-4854-90DF-62A85F275DEB}" type="pres">
      <dgm:prSet presAssocID="{A5905605-7C55-4FB5-978D-B006A72F3F1E}" presName="compChildNode" presStyleCnt="0"/>
      <dgm:spPr/>
    </dgm:pt>
    <dgm:pt modelId="{1C4AB8BB-21BE-4118-A58B-1B3B942B3D8F}" type="pres">
      <dgm:prSet presAssocID="{A5905605-7C55-4FB5-978D-B006A72F3F1E}" presName="theInnerList" presStyleCnt="0"/>
      <dgm:spPr/>
    </dgm:pt>
    <dgm:pt modelId="{6CAD0951-6CCA-446D-BBED-9D4033822050}" type="pres">
      <dgm:prSet presAssocID="{45BCD1EF-DBAF-4120-A28A-0496EE447BCC}" presName="childNode" presStyleLbl="node1" presStyleIdx="0" presStyleCnt="4">
        <dgm:presLayoutVars>
          <dgm:bulletEnabled val="1"/>
        </dgm:presLayoutVars>
      </dgm:prSet>
      <dgm:spPr/>
    </dgm:pt>
    <dgm:pt modelId="{4DD31BEC-8D9A-430C-8B58-E0A016987A5A}" type="pres">
      <dgm:prSet presAssocID="{A5905605-7C55-4FB5-978D-B006A72F3F1E}" presName="aSpace" presStyleCnt="0"/>
      <dgm:spPr/>
    </dgm:pt>
    <dgm:pt modelId="{98BC5122-2D7B-4AF0-9D42-D79194A7AF40}" type="pres">
      <dgm:prSet presAssocID="{34123682-D921-43E8-A88A-0717613FBD18}" presName="compNode" presStyleCnt="0"/>
      <dgm:spPr/>
    </dgm:pt>
    <dgm:pt modelId="{A4998DE9-3733-4F24-95FA-8E43595EC376}" type="pres">
      <dgm:prSet presAssocID="{34123682-D921-43E8-A88A-0717613FBD18}" presName="aNode" presStyleLbl="bgShp" presStyleIdx="1" presStyleCnt="3" custLinFactNeighborX="-1778" custLinFactNeighborY="-1758"/>
      <dgm:spPr/>
    </dgm:pt>
    <dgm:pt modelId="{11375D04-483E-4C90-A76D-672341B2AC02}" type="pres">
      <dgm:prSet presAssocID="{34123682-D921-43E8-A88A-0717613FBD18}" presName="textNode" presStyleLbl="bgShp" presStyleIdx="1" presStyleCnt="3"/>
      <dgm:spPr/>
    </dgm:pt>
    <dgm:pt modelId="{085157A9-48E3-448C-A990-7B65BDE11D5F}" type="pres">
      <dgm:prSet presAssocID="{34123682-D921-43E8-A88A-0717613FBD18}" presName="compChildNode" presStyleCnt="0"/>
      <dgm:spPr/>
    </dgm:pt>
    <dgm:pt modelId="{345CB782-34A9-4FBC-839B-B07A90D3FBAD}" type="pres">
      <dgm:prSet presAssocID="{34123682-D921-43E8-A88A-0717613FBD18}" presName="theInnerList" presStyleCnt="0"/>
      <dgm:spPr/>
    </dgm:pt>
    <dgm:pt modelId="{51D69E6E-EECF-4346-8AB1-46DBB3F3C0EC}" type="pres">
      <dgm:prSet presAssocID="{41595F52-BFA4-4CFB-94FE-DD5C098B2C1A}" presName="childNode" presStyleLbl="node1" presStyleIdx="1" presStyleCnt="4">
        <dgm:presLayoutVars>
          <dgm:bulletEnabled val="1"/>
        </dgm:presLayoutVars>
      </dgm:prSet>
      <dgm:spPr/>
    </dgm:pt>
    <dgm:pt modelId="{D6AD1FBF-678E-4730-808C-C5B8ACC23B35}" type="pres">
      <dgm:prSet presAssocID="{34123682-D921-43E8-A88A-0717613FBD18}" presName="aSpace" presStyleCnt="0"/>
      <dgm:spPr/>
    </dgm:pt>
    <dgm:pt modelId="{38F52F9A-780A-4425-A26B-4782D6437094}" type="pres">
      <dgm:prSet presAssocID="{780FACE0-4872-4187-A542-35C835C01AF7}" presName="compNode" presStyleCnt="0"/>
      <dgm:spPr/>
    </dgm:pt>
    <dgm:pt modelId="{82B5E4B0-18AD-4DD6-B374-99DD429CFABA}" type="pres">
      <dgm:prSet presAssocID="{780FACE0-4872-4187-A542-35C835C01AF7}" presName="aNode" presStyleLbl="bgShp" presStyleIdx="2" presStyleCnt="3"/>
      <dgm:spPr/>
    </dgm:pt>
    <dgm:pt modelId="{ACCBB9F5-E9E5-4D3F-B926-19B716A3A7C7}" type="pres">
      <dgm:prSet presAssocID="{780FACE0-4872-4187-A542-35C835C01AF7}" presName="textNode" presStyleLbl="bgShp" presStyleIdx="2" presStyleCnt="3"/>
      <dgm:spPr/>
    </dgm:pt>
    <dgm:pt modelId="{EF6A0443-EDA6-4FC6-8863-6A533C33F220}" type="pres">
      <dgm:prSet presAssocID="{780FACE0-4872-4187-A542-35C835C01AF7}" presName="compChildNode" presStyleCnt="0"/>
      <dgm:spPr/>
    </dgm:pt>
    <dgm:pt modelId="{125534A3-DAF6-46BE-824A-7DC4E95A39B0}" type="pres">
      <dgm:prSet presAssocID="{780FACE0-4872-4187-A542-35C835C01AF7}" presName="theInnerList" presStyleCnt="0"/>
      <dgm:spPr/>
    </dgm:pt>
    <dgm:pt modelId="{BF5E0C34-AAA0-4508-A751-8B08B4EA61FF}" type="pres">
      <dgm:prSet presAssocID="{6B975C9C-A153-48C1-9342-D30A6782AAE5}" presName="childNode" presStyleLbl="node1" presStyleIdx="2" presStyleCnt="4">
        <dgm:presLayoutVars>
          <dgm:bulletEnabled val="1"/>
        </dgm:presLayoutVars>
      </dgm:prSet>
      <dgm:spPr/>
    </dgm:pt>
    <dgm:pt modelId="{3A658E51-FC80-4D66-A010-AEE0612BB561}" type="pres">
      <dgm:prSet presAssocID="{6B975C9C-A153-48C1-9342-D30A6782AAE5}" presName="aSpace2" presStyleCnt="0"/>
      <dgm:spPr/>
    </dgm:pt>
    <dgm:pt modelId="{F0219957-BC26-43EC-8C6E-89B8D73B5682}" type="pres">
      <dgm:prSet presAssocID="{9C48BB4A-EC5C-4087-BB0C-DCB5A6257D77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EBF96713-C726-432D-830D-33A77E3F3AB5}" srcId="{780FACE0-4872-4187-A542-35C835C01AF7}" destId="{9C48BB4A-EC5C-4087-BB0C-DCB5A6257D77}" srcOrd="1" destOrd="0" parTransId="{FC66F00C-9FE8-47B0-AB13-E9970E904B11}" sibTransId="{1F25B390-5E30-4CFF-894B-8506D554F27F}"/>
    <dgm:cxn modelId="{F0048B1A-DC5F-4239-90B3-B17F8F7EF884}" srcId="{A5905605-7C55-4FB5-978D-B006A72F3F1E}" destId="{45BCD1EF-DBAF-4120-A28A-0496EE447BCC}" srcOrd="0" destOrd="0" parTransId="{693BB4EF-21A6-4832-BFEE-BEC492EA1453}" sibTransId="{3298A673-D8F2-4061-8F72-3AED87E0D1B7}"/>
    <dgm:cxn modelId="{1497E02A-7C05-491F-801D-62993765D765}" type="presOf" srcId="{1EE30951-8E4E-4387-86F9-80C1375C31C2}" destId="{54AE20C7-9C52-4014-909B-743EA6E52BE9}" srcOrd="0" destOrd="0" presId="urn:microsoft.com/office/officeart/2005/8/layout/lProcess2"/>
    <dgm:cxn modelId="{2BCB8142-356C-4C85-8364-0DE3CBC4BF89}" srcId="{1EE30951-8E4E-4387-86F9-80C1375C31C2}" destId="{780FACE0-4872-4187-A542-35C835C01AF7}" srcOrd="2" destOrd="0" parTransId="{5989E8A3-FEB6-4BF4-925F-6B71EBD18ED9}" sibTransId="{15211564-1F80-481F-84AD-2760AB6816D1}"/>
    <dgm:cxn modelId="{0BDF0A63-B9E0-4DDF-99C1-1626D6C130B8}" srcId="{1EE30951-8E4E-4387-86F9-80C1375C31C2}" destId="{34123682-D921-43E8-A88A-0717613FBD18}" srcOrd="1" destOrd="0" parTransId="{BCE7C6A7-BC8A-449C-9222-E03F10816AFE}" sibTransId="{AF6608F1-D168-4B9A-8BC9-5EFE37B40390}"/>
    <dgm:cxn modelId="{437D3C65-3A67-4084-9ED0-78EF92EBA880}" type="presOf" srcId="{A5905605-7C55-4FB5-978D-B006A72F3F1E}" destId="{CEE1CE18-61F6-44C2-916D-EB3A1AA96273}" srcOrd="1" destOrd="0" presId="urn:microsoft.com/office/officeart/2005/8/layout/lProcess2"/>
    <dgm:cxn modelId="{62FE8C46-DB8C-4D74-8199-C9FB61494337}" type="presOf" srcId="{34123682-D921-43E8-A88A-0717613FBD18}" destId="{11375D04-483E-4C90-A76D-672341B2AC02}" srcOrd="1" destOrd="0" presId="urn:microsoft.com/office/officeart/2005/8/layout/lProcess2"/>
    <dgm:cxn modelId="{93902167-F5AE-43F8-A912-71225B892193}" type="presOf" srcId="{780FACE0-4872-4187-A542-35C835C01AF7}" destId="{ACCBB9F5-E9E5-4D3F-B926-19B716A3A7C7}" srcOrd="1" destOrd="0" presId="urn:microsoft.com/office/officeart/2005/8/layout/lProcess2"/>
    <dgm:cxn modelId="{CAFF4550-599F-4717-A226-C686CC4B3484}" type="presOf" srcId="{A5905605-7C55-4FB5-978D-B006A72F3F1E}" destId="{7B86372B-A962-46CC-BC7A-2689F5FAD065}" srcOrd="0" destOrd="0" presId="urn:microsoft.com/office/officeart/2005/8/layout/lProcess2"/>
    <dgm:cxn modelId="{AC14827C-2B75-4D95-AB9B-236B311BD8A3}" srcId="{780FACE0-4872-4187-A542-35C835C01AF7}" destId="{6B975C9C-A153-48C1-9342-D30A6782AAE5}" srcOrd="0" destOrd="0" parTransId="{8F3733E8-053C-453B-8B49-9F77EF86E78D}" sibTransId="{21D6A86A-B95E-4FB9-966E-E69816F77628}"/>
    <dgm:cxn modelId="{315F5A8A-A7EA-44F7-AED0-57E9C9CBD9FE}" type="presOf" srcId="{45BCD1EF-DBAF-4120-A28A-0496EE447BCC}" destId="{6CAD0951-6CCA-446D-BBED-9D4033822050}" srcOrd="0" destOrd="0" presId="urn:microsoft.com/office/officeart/2005/8/layout/lProcess2"/>
    <dgm:cxn modelId="{A0372599-0A79-4489-B643-8BFBA06E4660}" type="presOf" srcId="{6B975C9C-A153-48C1-9342-D30A6782AAE5}" destId="{BF5E0C34-AAA0-4508-A751-8B08B4EA61FF}" srcOrd="0" destOrd="0" presId="urn:microsoft.com/office/officeart/2005/8/layout/lProcess2"/>
    <dgm:cxn modelId="{1BDDC29A-1C78-4806-ADBB-4037C42D090B}" srcId="{1EE30951-8E4E-4387-86F9-80C1375C31C2}" destId="{A5905605-7C55-4FB5-978D-B006A72F3F1E}" srcOrd="0" destOrd="0" parTransId="{C2AF1AD9-BA1A-4089-B44A-2F2F66DD14E4}" sibTransId="{87038159-6D82-41A4-BDD5-F4447BEC9BBB}"/>
    <dgm:cxn modelId="{70FE0FA8-FC22-4035-9808-05BCE8A0079E}" type="presOf" srcId="{41595F52-BFA4-4CFB-94FE-DD5C098B2C1A}" destId="{51D69E6E-EECF-4346-8AB1-46DBB3F3C0EC}" srcOrd="0" destOrd="0" presId="urn:microsoft.com/office/officeart/2005/8/layout/lProcess2"/>
    <dgm:cxn modelId="{8D7AEAAD-80EC-4C85-90E8-771F4129B6F0}" type="presOf" srcId="{9C48BB4A-EC5C-4087-BB0C-DCB5A6257D77}" destId="{F0219957-BC26-43EC-8C6E-89B8D73B5682}" srcOrd="0" destOrd="0" presId="urn:microsoft.com/office/officeart/2005/8/layout/lProcess2"/>
    <dgm:cxn modelId="{FA1E1BEF-BC88-45DC-841A-4855D078C487}" type="presOf" srcId="{34123682-D921-43E8-A88A-0717613FBD18}" destId="{A4998DE9-3733-4F24-95FA-8E43595EC376}" srcOrd="0" destOrd="0" presId="urn:microsoft.com/office/officeart/2005/8/layout/lProcess2"/>
    <dgm:cxn modelId="{116C7BF3-A10B-4245-A048-23E2C49C631A}" srcId="{34123682-D921-43E8-A88A-0717613FBD18}" destId="{41595F52-BFA4-4CFB-94FE-DD5C098B2C1A}" srcOrd="0" destOrd="0" parTransId="{B147FB8D-5D2D-43D5-9713-A63D40FA7D2B}" sibTransId="{B5AB47A5-8A88-4562-9FB8-F801378297CF}"/>
    <dgm:cxn modelId="{80259FF8-F6B3-4A5C-9247-958F77FE65FE}" type="presOf" srcId="{780FACE0-4872-4187-A542-35C835C01AF7}" destId="{82B5E4B0-18AD-4DD6-B374-99DD429CFABA}" srcOrd="0" destOrd="0" presId="urn:microsoft.com/office/officeart/2005/8/layout/lProcess2"/>
    <dgm:cxn modelId="{1442AFF0-6209-4838-92C6-D597F476DD81}" type="presParOf" srcId="{54AE20C7-9C52-4014-909B-743EA6E52BE9}" destId="{0E31AD04-8658-46F7-B8A7-06448C8DB203}" srcOrd="0" destOrd="0" presId="urn:microsoft.com/office/officeart/2005/8/layout/lProcess2"/>
    <dgm:cxn modelId="{0D43ADB2-3156-4CB5-8FA9-02FE28EE93BA}" type="presParOf" srcId="{0E31AD04-8658-46F7-B8A7-06448C8DB203}" destId="{7B86372B-A962-46CC-BC7A-2689F5FAD065}" srcOrd="0" destOrd="0" presId="urn:microsoft.com/office/officeart/2005/8/layout/lProcess2"/>
    <dgm:cxn modelId="{243E5942-B4BA-4727-B145-F5D5111D7DF8}" type="presParOf" srcId="{0E31AD04-8658-46F7-B8A7-06448C8DB203}" destId="{CEE1CE18-61F6-44C2-916D-EB3A1AA96273}" srcOrd="1" destOrd="0" presId="urn:microsoft.com/office/officeart/2005/8/layout/lProcess2"/>
    <dgm:cxn modelId="{49FBA938-218D-4A70-9451-99A1C1CA850A}" type="presParOf" srcId="{0E31AD04-8658-46F7-B8A7-06448C8DB203}" destId="{80A46333-F90F-4854-90DF-62A85F275DEB}" srcOrd="2" destOrd="0" presId="urn:microsoft.com/office/officeart/2005/8/layout/lProcess2"/>
    <dgm:cxn modelId="{6878FE07-006D-4E3E-A77A-365CB71714F7}" type="presParOf" srcId="{80A46333-F90F-4854-90DF-62A85F275DEB}" destId="{1C4AB8BB-21BE-4118-A58B-1B3B942B3D8F}" srcOrd="0" destOrd="0" presId="urn:microsoft.com/office/officeart/2005/8/layout/lProcess2"/>
    <dgm:cxn modelId="{D65B5DDC-ED45-4A38-9174-6D7EFA648B6B}" type="presParOf" srcId="{1C4AB8BB-21BE-4118-A58B-1B3B942B3D8F}" destId="{6CAD0951-6CCA-446D-BBED-9D4033822050}" srcOrd="0" destOrd="0" presId="urn:microsoft.com/office/officeart/2005/8/layout/lProcess2"/>
    <dgm:cxn modelId="{61B4C606-CF4F-41D5-817A-C160F0FE5D68}" type="presParOf" srcId="{54AE20C7-9C52-4014-909B-743EA6E52BE9}" destId="{4DD31BEC-8D9A-430C-8B58-E0A016987A5A}" srcOrd="1" destOrd="0" presId="urn:microsoft.com/office/officeart/2005/8/layout/lProcess2"/>
    <dgm:cxn modelId="{87F3F2C2-C1C0-4ACA-9102-09544A5D7655}" type="presParOf" srcId="{54AE20C7-9C52-4014-909B-743EA6E52BE9}" destId="{98BC5122-2D7B-4AF0-9D42-D79194A7AF40}" srcOrd="2" destOrd="0" presId="urn:microsoft.com/office/officeart/2005/8/layout/lProcess2"/>
    <dgm:cxn modelId="{4CB83AE6-D1F1-4867-A217-6144C59BBE46}" type="presParOf" srcId="{98BC5122-2D7B-4AF0-9D42-D79194A7AF40}" destId="{A4998DE9-3733-4F24-95FA-8E43595EC376}" srcOrd="0" destOrd="0" presId="urn:microsoft.com/office/officeart/2005/8/layout/lProcess2"/>
    <dgm:cxn modelId="{D699C824-4730-4CE9-89B7-396023923E1D}" type="presParOf" srcId="{98BC5122-2D7B-4AF0-9D42-D79194A7AF40}" destId="{11375D04-483E-4C90-A76D-672341B2AC02}" srcOrd="1" destOrd="0" presId="urn:microsoft.com/office/officeart/2005/8/layout/lProcess2"/>
    <dgm:cxn modelId="{FA85A44F-C99A-478C-94C7-3EC78A84C9E5}" type="presParOf" srcId="{98BC5122-2D7B-4AF0-9D42-D79194A7AF40}" destId="{085157A9-48E3-448C-A990-7B65BDE11D5F}" srcOrd="2" destOrd="0" presId="urn:microsoft.com/office/officeart/2005/8/layout/lProcess2"/>
    <dgm:cxn modelId="{5E8FEB1D-2A9E-4F49-9CF4-671C860AEC9C}" type="presParOf" srcId="{085157A9-48E3-448C-A990-7B65BDE11D5F}" destId="{345CB782-34A9-4FBC-839B-B07A90D3FBAD}" srcOrd="0" destOrd="0" presId="urn:microsoft.com/office/officeart/2005/8/layout/lProcess2"/>
    <dgm:cxn modelId="{563C97A9-E4F9-4858-B636-673B9F82E62F}" type="presParOf" srcId="{345CB782-34A9-4FBC-839B-B07A90D3FBAD}" destId="{51D69E6E-EECF-4346-8AB1-46DBB3F3C0EC}" srcOrd="0" destOrd="0" presId="urn:microsoft.com/office/officeart/2005/8/layout/lProcess2"/>
    <dgm:cxn modelId="{35A817A9-885F-45ED-9F7D-5BFCC1FA1490}" type="presParOf" srcId="{54AE20C7-9C52-4014-909B-743EA6E52BE9}" destId="{D6AD1FBF-678E-4730-808C-C5B8ACC23B35}" srcOrd="3" destOrd="0" presId="urn:microsoft.com/office/officeart/2005/8/layout/lProcess2"/>
    <dgm:cxn modelId="{1F2E7DA7-6486-49A6-9E75-05FC700CFEF0}" type="presParOf" srcId="{54AE20C7-9C52-4014-909B-743EA6E52BE9}" destId="{38F52F9A-780A-4425-A26B-4782D6437094}" srcOrd="4" destOrd="0" presId="urn:microsoft.com/office/officeart/2005/8/layout/lProcess2"/>
    <dgm:cxn modelId="{F92FD584-D9E9-428B-B9E8-710D4850DE3B}" type="presParOf" srcId="{38F52F9A-780A-4425-A26B-4782D6437094}" destId="{82B5E4B0-18AD-4DD6-B374-99DD429CFABA}" srcOrd="0" destOrd="0" presId="urn:microsoft.com/office/officeart/2005/8/layout/lProcess2"/>
    <dgm:cxn modelId="{BA193D04-4659-48A5-8347-7B3039799692}" type="presParOf" srcId="{38F52F9A-780A-4425-A26B-4782D6437094}" destId="{ACCBB9F5-E9E5-4D3F-B926-19B716A3A7C7}" srcOrd="1" destOrd="0" presId="urn:microsoft.com/office/officeart/2005/8/layout/lProcess2"/>
    <dgm:cxn modelId="{C9D5A3AD-03E8-498C-A42E-0396D9200684}" type="presParOf" srcId="{38F52F9A-780A-4425-A26B-4782D6437094}" destId="{EF6A0443-EDA6-4FC6-8863-6A533C33F220}" srcOrd="2" destOrd="0" presId="urn:microsoft.com/office/officeart/2005/8/layout/lProcess2"/>
    <dgm:cxn modelId="{B0541DA8-7D33-43DC-825D-C4712018ECA4}" type="presParOf" srcId="{EF6A0443-EDA6-4FC6-8863-6A533C33F220}" destId="{125534A3-DAF6-46BE-824A-7DC4E95A39B0}" srcOrd="0" destOrd="0" presId="urn:microsoft.com/office/officeart/2005/8/layout/lProcess2"/>
    <dgm:cxn modelId="{700FF58A-F649-4239-AF8A-2C3B2C920946}" type="presParOf" srcId="{125534A3-DAF6-46BE-824A-7DC4E95A39B0}" destId="{BF5E0C34-AAA0-4508-A751-8B08B4EA61FF}" srcOrd="0" destOrd="0" presId="urn:microsoft.com/office/officeart/2005/8/layout/lProcess2"/>
    <dgm:cxn modelId="{1358E517-C1B6-417A-A5D1-D4C510A77F89}" type="presParOf" srcId="{125534A3-DAF6-46BE-824A-7DC4E95A39B0}" destId="{3A658E51-FC80-4D66-A010-AEE0612BB561}" srcOrd="1" destOrd="0" presId="urn:microsoft.com/office/officeart/2005/8/layout/lProcess2"/>
    <dgm:cxn modelId="{BAFFB69D-A791-4B66-99BD-132F2752262A}" type="presParOf" srcId="{125534A3-DAF6-46BE-824A-7DC4E95A39B0}" destId="{F0219957-BC26-43EC-8C6E-89B8D73B5682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E30951-8E4E-4387-86F9-80C1375C31C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5905605-7C55-4FB5-978D-B006A72F3F1E}">
      <dgm:prSet phldrT="[Texto]" custT="1"/>
      <dgm:spPr/>
      <dgm:t>
        <a:bodyPr/>
        <a:lstStyle/>
        <a:p>
          <a:r>
            <a:rPr lang="es-ES" sz="2800" dirty="0"/>
            <a:t>Problema</a:t>
          </a:r>
          <a:endParaRPr lang="es-AR" sz="2800" dirty="0"/>
        </a:p>
      </dgm:t>
    </dgm:pt>
    <dgm:pt modelId="{C2AF1AD9-BA1A-4089-B44A-2F2F66DD14E4}" type="parTrans" cxnId="{1BDDC29A-1C78-4806-ADBB-4037C42D090B}">
      <dgm:prSet/>
      <dgm:spPr/>
      <dgm:t>
        <a:bodyPr/>
        <a:lstStyle/>
        <a:p>
          <a:endParaRPr lang="es-AR"/>
        </a:p>
      </dgm:t>
    </dgm:pt>
    <dgm:pt modelId="{87038159-6D82-41A4-BDD5-F4447BEC9BBB}" type="sibTrans" cxnId="{1BDDC29A-1C78-4806-ADBB-4037C42D090B}">
      <dgm:prSet/>
      <dgm:spPr/>
      <dgm:t>
        <a:bodyPr/>
        <a:lstStyle/>
        <a:p>
          <a:endParaRPr lang="es-AR"/>
        </a:p>
      </dgm:t>
    </dgm:pt>
    <dgm:pt modelId="{45BCD1EF-DBAF-4120-A28A-0496EE447BCC}">
      <dgm:prSet phldrT="[Texto]"/>
      <dgm:spPr/>
      <dgm:t>
        <a:bodyPr/>
        <a:lstStyle/>
        <a:p>
          <a:r>
            <a:rPr lang="es-ES" dirty="0"/>
            <a:t>Financial Reporting</a:t>
          </a:r>
          <a:endParaRPr lang="es-AR" dirty="0"/>
        </a:p>
      </dgm:t>
    </dgm:pt>
    <dgm:pt modelId="{693BB4EF-21A6-4832-BFEE-BEC492EA1453}" type="parTrans" cxnId="{F0048B1A-DC5F-4239-90B3-B17F8F7EF884}">
      <dgm:prSet/>
      <dgm:spPr/>
      <dgm:t>
        <a:bodyPr/>
        <a:lstStyle/>
        <a:p>
          <a:endParaRPr lang="es-AR"/>
        </a:p>
      </dgm:t>
    </dgm:pt>
    <dgm:pt modelId="{3298A673-D8F2-4061-8F72-3AED87E0D1B7}" type="sibTrans" cxnId="{F0048B1A-DC5F-4239-90B3-B17F8F7EF884}">
      <dgm:prSet/>
      <dgm:spPr/>
      <dgm:t>
        <a:bodyPr/>
        <a:lstStyle/>
        <a:p>
          <a:endParaRPr lang="es-AR"/>
        </a:p>
      </dgm:t>
    </dgm:pt>
    <dgm:pt modelId="{34123682-D921-43E8-A88A-0717613FBD18}">
      <dgm:prSet phldrT="[Texto]" custT="1"/>
      <dgm:spPr/>
      <dgm:t>
        <a:bodyPr/>
        <a:lstStyle/>
        <a:p>
          <a:r>
            <a:rPr lang="es-ES" sz="2800" dirty="0"/>
            <a:t>Error</a:t>
          </a:r>
          <a:endParaRPr lang="es-AR" sz="2800" dirty="0"/>
        </a:p>
      </dgm:t>
    </dgm:pt>
    <dgm:pt modelId="{BCE7C6A7-BC8A-449C-9222-E03F10816AFE}" type="parTrans" cxnId="{0BDF0A63-B9E0-4DDF-99C1-1626D6C130B8}">
      <dgm:prSet/>
      <dgm:spPr/>
      <dgm:t>
        <a:bodyPr/>
        <a:lstStyle/>
        <a:p>
          <a:endParaRPr lang="es-AR"/>
        </a:p>
      </dgm:t>
    </dgm:pt>
    <dgm:pt modelId="{AF6608F1-D168-4B9A-8BC9-5EFE37B40390}" type="sibTrans" cxnId="{0BDF0A63-B9E0-4DDF-99C1-1626D6C130B8}">
      <dgm:prSet/>
      <dgm:spPr/>
      <dgm:t>
        <a:bodyPr/>
        <a:lstStyle/>
        <a:p>
          <a:endParaRPr lang="es-AR"/>
        </a:p>
      </dgm:t>
    </dgm:pt>
    <dgm:pt modelId="{41595F52-BFA4-4CFB-94FE-DD5C098B2C1A}">
      <dgm:prSet phldrT="[Texto]"/>
      <dgm:spPr/>
      <dgm:t>
        <a:bodyPr/>
        <a:lstStyle/>
        <a:p>
          <a:r>
            <a:rPr lang="es-ES" dirty="0"/>
            <a:t>No veo un reporte</a:t>
          </a:r>
          <a:endParaRPr lang="es-AR" dirty="0"/>
        </a:p>
      </dgm:t>
    </dgm:pt>
    <dgm:pt modelId="{B147FB8D-5D2D-43D5-9713-A63D40FA7D2B}" type="parTrans" cxnId="{116C7BF3-A10B-4245-A048-23E2C49C631A}">
      <dgm:prSet/>
      <dgm:spPr/>
      <dgm:t>
        <a:bodyPr/>
        <a:lstStyle/>
        <a:p>
          <a:endParaRPr lang="es-AR"/>
        </a:p>
      </dgm:t>
    </dgm:pt>
    <dgm:pt modelId="{B5AB47A5-8A88-4562-9FB8-F801378297CF}" type="sibTrans" cxnId="{116C7BF3-A10B-4245-A048-23E2C49C631A}">
      <dgm:prSet/>
      <dgm:spPr/>
      <dgm:t>
        <a:bodyPr/>
        <a:lstStyle/>
        <a:p>
          <a:endParaRPr lang="es-AR"/>
        </a:p>
      </dgm:t>
    </dgm:pt>
    <dgm:pt modelId="{780FACE0-4872-4187-A542-35C835C01AF7}">
      <dgm:prSet phldrT="[Texto]" custT="1"/>
      <dgm:spPr/>
      <dgm:t>
        <a:bodyPr/>
        <a:lstStyle/>
        <a:p>
          <a:r>
            <a:rPr lang="es-ES" sz="2800" dirty="0"/>
            <a:t>Posible Solución</a:t>
          </a:r>
          <a:endParaRPr lang="es-AR" sz="2800" dirty="0"/>
        </a:p>
      </dgm:t>
    </dgm:pt>
    <dgm:pt modelId="{5989E8A3-FEB6-4BF4-925F-6B71EBD18ED9}" type="parTrans" cxnId="{2BCB8142-356C-4C85-8364-0DE3CBC4BF89}">
      <dgm:prSet/>
      <dgm:spPr/>
      <dgm:t>
        <a:bodyPr/>
        <a:lstStyle/>
        <a:p>
          <a:endParaRPr lang="es-AR"/>
        </a:p>
      </dgm:t>
    </dgm:pt>
    <dgm:pt modelId="{15211564-1F80-481F-84AD-2760AB6816D1}" type="sibTrans" cxnId="{2BCB8142-356C-4C85-8364-0DE3CBC4BF89}">
      <dgm:prSet/>
      <dgm:spPr/>
      <dgm:t>
        <a:bodyPr/>
        <a:lstStyle/>
        <a:p>
          <a:endParaRPr lang="es-AR"/>
        </a:p>
      </dgm:t>
    </dgm:pt>
    <dgm:pt modelId="{78E7F797-AEB5-4569-A425-1304F430E8CF}">
      <dgm:prSet phldrT="[Texto]"/>
      <dgm:spPr/>
      <dgm:t>
        <a:bodyPr/>
        <a:lstStyle/>
        <a:p>
          <a:r>
            <a:rPr lang="es-ES" dirty="0"/>
            <a:t>Me arroja error</a:t>
          </a:r>
          <a:endParaRPr lang="es-AR" dirty="0"/>
        </a:p>
      </dgm:t>
    </dgm:pt>
    <dgm:pt modelId="{D4E596B9-A995-4F29-BA9D-41935256290E}" type="parTrans" cxnId="{9BA12692-862B-4D99-8AF6-A21CF97F11AA}">
      <dgm:prSet/>
      <dgm:spPr/>
      <dgm:t>
        <a:bodyPr/>
        <a:lstStyle/>
        <a:p>
          <a:endParaRPr lang="es-AR"/>
        </a:p>
      </dgm:t>
    </dgm:pt>
    <dgm:pt modelId="{189B994C-2F29-43E9-9F46-BB12951B13A6}" type="sibTrans" cxnId="{9BA12692-862B-4D99-8AF6-A21CF97F11AA}">
      <dgm:prSet/>
      <dgm:spPr/>
      <dgm:t>
        <a:bodyPr/>
        <a:lstStyle/>
        <a:p>
          <a:endParaRPr lang="es-AR"/>
        </a:p>
      </dgm:t>
    </dgm:pt>
    <dgm:pt modelId="{54AE20C7-9C52-4014-909B-743EA6E52BE9}" type="pres">
      <dgm:prSet presAssocID="{1EE30951-8E4E-4387-86F9-80C1375C31C2}" presName="theList" presStyleCnt="0">
        <dgm:presLayoutVars>
          <dgm:dir/>
          <dgm:animLvl val="lvl"/>
          <dgm:resizeHandles val="exact"/>
        </dgm:presLayoutVars>
      </dgm:prSet>
      <dgm:spPr/>
    </dgm:pt>
    <dgm:pt modelId="{0E31AD04-8658-46F7-B8A7-06448C8DB203}" type="pres">
      <dgm:prSet presAssocID="{A5905605-7C55-4FB5-978D-B006A72F3F1E}" presName="compNode" presStyleCnt="0"/>
      <dgm:spPr/>
    </dgm:pt>
    <dgm:pt modelId="{7B86372B-A962-46CC-BC7A-2689F5FAD065}" type="pres">
      <dgm:prSet presAssocID="{A5905605-7C55-4FB5-978D-B006A72F3F1E}" presName="aNode" presStyleLbl="bgShp" presStyleIdx="0" presStyleCnt="3"/>
      <dgm:spPr/>
    </dgm:pt>
    <dgm:pt modelId="{CEE1CE18-61F6-44C2-916D-EB3A1AA96273}" type="pres">
      <dgm:prSet presAssocID="{A5905605-7C55-4FB5-978D-B006A72F3F1E}" presName="textNode" presStyleLbl="bgShp" presStyleIdx="0" presStyleCnt="3"/>
      <dgm:spPr/>
    </dgm:pt>
    <dgm:pt modelId="{80A46333-F90F-4854-90DF-62A85F275DEB}" type="pres">
      <dgm:prSet presAssocID="{A5905605-7C55-4FB5-978D-B006A72F3F1E}" presName="compChildNode" presStyleCnt="0"/>
      <dgm:spPr/>
    </dgm:pt>
    <dgm:pt modelId="{1C4AB8BB-21BE-4118-A58B-1B3B942B3D8F}" type="pres">
      <dgm:prSet presAssocID="{A5905605-7C55-4FB5-978D-B006A72F3F1E}" presName="theInnerList" presStyleCnt="0"/>
      <dgm:spPr/>
    </dgm:pt>
    <dgm:pt modelId="{6CAD0951-6CCA-446D-BBED-9D4033822050}" type="pres">
      <dgm:prSet presAssocID="{45BCD1EF-DBAF-4120-A28A-0496EE447BCC}" presName="childNode" presStyleLbl="node1" presStyleIdx="0" presStyleCnt="3">
        <dgm:presLayoutVars>
          <dgm:bulletEnabled val="1"/>
        </dgm:presLayoutVars>
      </dgm:prSet>
      <dgm:spPr/>
    </dgm:pt>
    <dgm:pt modelId="{4DD31BEC-8D9A-430C-8B58-E0A016987A5A}" type="pres">
      <dgm:prSet presAssocID="{A5905605-7C55-4FB5-978D-B006A72F3F1E}" presName="aSpace" presStyleCnt="0"/>
      <dgm:spPr/>
    </dgm:pt>
    <dgm:pt modelId="{98BC5122-2D7B-4AF0-9D42-D79194A7AF40}" type="pres">
      <dgm:prSet presAssocID="{34123682-D921-43E8-A88A-0717613FBD18}" presName="compNode" presStyleCnt="0"/>
      <dgm:spPr/>
    </dgm:pt>
    <dgm:pt modelId="{A4998DE9-3733-4F24-95FA-8E43595EC376}" type="pres">
      <dgm:prSet presAssocID="{34123682-D921-43E8-A88A-0717613FBD18}" presName="aNode" presStyleLbl="bgShp" presStyleIdx="1" presStyleCnt="3" custLinFactNeighborX="-1778" custLinFactNeighborY="-1758"/>
      <dgm:spPr/>
    </dgm:pt>
    <dgm:pt modelId="{11375D04-483E-4C90-A76D-672341B2AC02}" type="pres">
      <dgm:prSet presAssocID="{34123682-D921-43E8-A88A-0717613FBD18}" presName="textNode" presStyleLbl="bgShp" presStyleIdx="1" presStyleCnt="3"/>
      <dgm:spPr/>
    </dgm:pt>
    <dgm:pt modelId="{085157A9-48E3-448C-A990-7B65BDE11D5F}" type="pres">
      <dgm:prSet presAssocID="{34123682-D921-43E8-A88A-0717613FBD18}" presName="compChildNode" presStyleCnt="0"/>
      <dgm:spPr/>
    </dgm:pt>
    <dgm:pt modelId="{345CB782-34A9-4FBC-839B-B07A90D3FBAD}" type="pres">
      <dgm:prSet presAssocID="{34123682-D921-43E8-A88A-0717613FBD18}" presName="theInnerList" presStyleCnt="0"/>
      <dgm:spPr/>
    </dgm:pt>
    <dgm:pt modelId="{51D69E6E-EECF-4346-8AB1-46DBB3F3C0EC}" type="pres">
      <dgm:prSet presAssocID="{41595F52-BFA4-4CFB-94FE-DD5C098B2C1A}" presName="childNode" presStyleLbl="node1" presStyleIdx="1" presStyleCnt="3">
        <dgm:presLayoutVars>
          <dgm:bulletEnabled val="1"/>
        </dgm:presLayoutVars>
      </dgm:prSet>
      <dgm:spPr/>
    </dgm:pt>
    <dgm:pt modelId="{84CC4934-CF46-40C3-99D1-72A0B15347C4}" type="pres">
      <dgm:prSet presAssocID="{41595F52-BFA4-4CFB-94FE-DD5C098B2C1A}" presName="aSpace2" presStyleCnt="0"/>
      <dgm:spPr/>
    </dgm:pt>
    <dgm:pt modelId="{074C6A18-4544-43C2-8741-7C105A7AAC3A}" type="pres">
      <dgm:prSet presAssocID="{78E7F797-AEB5-4569-A425-1304F430E8CF}" presName="childNode" presStyleLbl="node1" presStyleIdx="2" presStyleCnt="3">
        <dgm:presLayoutVars>
          <dgm:bulletEnabled val="1"/>
        </dgm:presLayoutVars>
      </dgm:prSet>
      <dgm:spPr/>
    </dgm:pt>
    <dgm:pt modelId="{D6AD1FBF-678E-4730-808C-C5B8ACC23B35}" type="pres">
      <dgm:prSet presAssocID="{34123682-D921-43E8-A88A-0717613FBD18}" presName="aSpace" presStyleCnt="0"/>
      <dgm:spPr/>
    </dgm:pt>
    <dgm:pt modelId="{38F52F9A-780A-4425-A26B-4782D6437094}" type="pres">
      <dgm:prSet presAssocID="{780FACE0-4872-4187-A542-35C835C01AF7}" presName="compNode" presStyleCnt="0"/>
      <dgm:spPr/>
    </dgm:pt>
    <dgm:pt modelId="{82B5E4B0-18AD-4DD6-B374-99DD429CFABA}" type="pres">
      <dgm:prSet presAssocID="{780FACE0-4872-4187-A542-35C835C01AF7}" presName="aNode" presStyleLbl="bgShp" presStyleIdx="2" presStyleCnt="3"/>
      <dgm:spPr/>
    </dgm:pt>
    <dgm:pt modelId="{ACCBB9F5-E9E5-4D3F-B926-19B716A3A7C7}" type="pres">
      <dgm:prSet presAssocID="{780FACE0-4872-4187-A542-35C835C01AF7}" presName="textNode" presStyleLbl="bgShp" presStyleIdx="2" presStyleCnt="3"/>
      <dgm:spPr/>
    </dgm:pt>
    <dgm:pt modelId="{EF6A0443-EDA6-4FC6-8863-6A533C33F220}" type="pres">
      <dgm:prSet presAssocID="{780FACE0-4872-4187-A542-35C835C01AF7}" presName="compChildNode" presStyleCnt="0"/>
      <dgm:spPr/>
    </dgm:pt>
    <dgm:pt modelId="{125534A3-DAF6-46BE-824A-7DC4E95A39B0}" type="pres">
      <dgm:prSet presAssocID="{780FACE0-4872-4187-A542-35C835C01AF7}" presName="theInnerList" presStyleCnt="0"/>
      <dgm:spPr/>
    </dgm:pt>
  </dgm:ptLst>
  <dgm:cxnLst>
    <dgm:cxn modelId="{7B487B05-BCFC-4D47-9D4E-B48293988887}" type="presOf" srcId="{780FACE0-4872-4187-A542-35C835C01AF7}" destId="{ACCBB9F5-E9E5-4D3F-B926-19B716A3A7C7}" srcOrd="1" destOrd="0" presId="urn:microsoft.com/office/officeart/2005/8/layout/lProcess2"/>
    <dgm:cxn modelId="{B6531E17-EA5C-4902-A8D4-ADBBA925195D}" type="presOf" srcId="{45BCD1EF-DBAF-4120-A28A-0496EE447BCC}" destId="{6CAD0951-6CCA-446D-BBED-9D4033822050}" srcOrd="0" destOrd="0" presId="urn:microsoft.com/office/officeart/2005/8/layout/lProcess2"/>
    <dgm:cxn modelId="{F0048B1A-DC5F-4239-90B3-B17F8F7EF884}" srcId="{A5905605-7C55-4FB5-978D-B006A72F3F1E}" destId="{45BCD1EF-DBAF-4120-A28A-0496EE447BCC}" srcOrd="0" destOrd="0" parTransId="{693BB4EF-21A6-4832-BFEE-BEC492EA1453}" sibTransId="{3298A673-D8F2-4061-8F72-3AED87E0D1B7}"/>
    <dgm:cxn modelId="{2E31D91C-092F-48B8-9248-7E9ECCC47DAD}" type="presOf" srcId="{A5905605-7C55-4FB5-978D-B006A72F3F1E}" destId="{CEE1CE18-61F6-44C2-916D-EB3A1AA96273}" srcOrd="1" destOrd="0" presId="urn:microsoft.com/office/officeart/2005/8/layout/lProcess2"/>
    <dgm:cxn modelId="{EFB3FB3E-CA46-45D4-A1BD-A4303A1EFBF9}" type="presOf" srcId="{41595F52-BFA4-4CFB-94FE-DD5C098B2C1A}" destId="{51D69E6E-EECF-4346-8AB1-46DBB3F3C0EC}" srcOrd="0" destOrd="0" presId="urn:microsoft.com/office/officeart/2005/8/layout/lProcess2"/>
    <dgm:cxn modelId="{2BCB8142-356C-4C85-8364-0DE3CBC4BF89}" srcId="{1EE30951-8E4E-4387-86F9-80C1375C31C2}" destId="{780FACE0-4872-4187-A542-35C835C01AF7}" srcOrd="2" destOrd="0" parTransId="{5989E8A3-FEB6-4BF4-925F-6B71EBD18ED9}" sibTransId="{15211564-1F80-481F-84AD-2760AB6816D1}"/>
    <dgm:cxn modelId="{0BDF0A63-B9E0-4DDF-99C1-1626D6C130B8}" srcId="{1EE30951-8E4E-4387-86F9-80C1375C31C2}" destId="{34123682-D921-43E8-A88A-0717613FBD18}" srcOrd="1" destOrd="0" parTransId="{BCE7C6A7-BC8A-449C-9222-E03F10816AFE}" sibTransId="{AF6608F1-D168-4B9A-8BC9-5EFE37B40390}"/>
    <dgm:cxn modelId="{D86A3C43-952B-48DF-8DD9-DF45011C46AF}" type="presOf" srcId="{78E7F797-AEB5-4569-A425-1304F430E8CF}" destId="{074C6A18-4544-43C2-8741-7C105A7AAC3A}" srcOrd="0" destOrd="0" presId="urn:microsoft.com/office/officeart/2005/8/layout/lProcess2"/>
    <dgm:cxn modelId="{F5BBA166-7B0E-4D7B-990C-302E6067A940}" type="presOf" srcId="{A5905605-7C55-4FB5-978D-B006A72F3F1E}" destId="{7B86372B-A962-46CC-BC7A-2689F5FAD065}" srcOrd="0" destOrd="0" presId="urn:microsoft.com/office/officeart/2005/8/layout/lProcess2"/>
    <dgm:cxn modelId="{4FF01651-10E0-44C1-AD27-A6B48FC7B349}" type="presOf" srcId="{1EE30951-8E4E-4387-86F9-80C1375C31C2}" destId="{54AE20C7-9C52-4014-909B-743EA6E52BE9}" srcOrd="0" destOrd="0" presId="urn:microsoft.com/office/officeart/2005/8/layout/lProcess2"/>
    <dgm:cxn modelId="{E7507A71-5820-4663-B718-2EC793BA7554}" type="presOf" srcId="{34123682-D921-43E8-A88A-0717613FBD18}" destId="{A4998DE9-3733-4F24-95FA-8E43595EC376}" srcOrd="0" destOrd="0" presId="urn:microsoft.com/office/officeart/2005/8/layout/lProcess2"/>
    <dgm:cxn modelId="{9BA12692-862B-4D99-8AF6-A21CF97F11AA}" srcId="{34123682-D921-43E8-A88A-0717613FBD18}" destId="{78E7F797-AEB5-4569-A425-1304F430E8CF}" srcOrd="1" destOrd="0" parTransId="{D4E596B9-A995-4F29-BA9D-41935256290E}" sibTransId="{189B994C-2F29-43E9-9F46-BB12951B13A6}"/>
    <dgm:cxn modelId="{1BDDC29A-1C78-4806-ADBB-4037C42D090B}" srcId="{1EE30951-8E4E-4387-86F9-80C1375C31C2}" destId="{A5905605-7C55-4FB5-978D-B006A72F3F1E}" srcOrd="0" destOrd="0" parTransId="{C2AF1AD9-BA1A-4089-B44A-2F2F66DD14E4}" sibTransId="{87038159-6D82-41A4-BDD5-F4447BEC9BBB}"/>
    <dgm:cxn modelId="{F213FFB0-3D55-4156-91D5-F0F24FD616AD}" type="presOf" srcId="{780FACE0-4872-4187-A542-35C835C01AF7}" destId="{82B5E4B0-18AD-4DD6-B374-99DD429CFABA}" srcOrd="0" destOrd="0" presId="urn:microsoft.com/office/officeart/2005/8/layout/lProcess2"/>
    <dgm:cxn modelId="{B2D73EE8-63C7-4E3A-8121-790B6FDE3E29}" type="presOf" srcId="{34123682-D921-43E8-A88A-0717613FBD18}" destId="{11375D04-483E-4C90-A76D-672341B2AC02}" srcOrd="1" destOrd="0" presId="urn:microsoft.com/office/officeart/2005/8/layout/lProcess2"/>
    <dgm:cxn modelId="{116C7BF3-A10B-4245-A048-23E2C49C631A}" srcId="{34123682-D921-43E8-A88A-0717613FBD18}" destId="{41595F52-BFA4-4CFB-94FE-DD5C098B2C1A}" srcOrd="0" destOrd="0" parTransId="{B147FB8D-5D2D-43D5-9713-A63D40FA7D2B}" sibTransId="{B5AB47A5-8A88-4562-9FB8-F801378297CF}"/>
    <dgm:cxn modelId="{FB017FAB-E4EB-42A7-91B1-F68278618A38}" type="presParOf" srcId="{54AE20C7-9C52-4014-909B-743EA6E52BE9}" destId="{0E31AD04-8658-46F7-B8A7-06448C8DB203}" srcOrd="0" destOrd="0" presId="urn:microsoft.com/office/officeart/2005/8/layout/lProcess2"/>
    <dgm:cxn modelId="{519BCB8D-A2BA-4204-B990-07041A989D9C}" type="presParOf" srcId="{0E31AD04-8658-46F7-B8A7-06448C8DB203}" destId="{7B86372B-A962-46CC-BC7A-2689F5FAD065}" srcOrd="0" destOrd="0" presId="urn:microsoft.com/office/officeart/2005/8/layout/lProcess2"/>
    <dgm:cxn modelId="{17E203E5-9519-422C-9E1B-2541CB29A926}" type="presParOf" srcId="{0E31AD04-8658-46F7-B8A7-06448C8DB203}" destId="{CEE1CE18-61F6-44C2-916D-EB3A1AA96273}" srcOrd="1" destOrd="0" presId="urn:microsoft.com/office/officeart/2005/8/layout/lProcess2"/>
    <dgm:cxn modelId="{F83094A1-E80F-4C98-9234-9C50F5424E53}" type="presParOf" srcId="{0E31AD04-8658-46F7-B8A7-06448C8DB203}" destId="{80A46333-F90F-4854-90DF-62A85F275DEB}" srcOrd="2" destOrd="0" presId="urn:microsoft.com/office/officeart/2005/8/layout/lProcess2"/>
    <dgm:cxn modelId="{555F8083-E006-44FB-B408-72EC89BB5409}" type="presParOf" srcId="{80A46333-F90F-4854-90DF-62A85F275DEB}" destId="{1C4AB8BB-21BE-4118-A58B-1B3B942B3D8F}" srcOrd="0" destOrd="0" presId="urn:microsoft.com/office/officeart/2005/8/layout/lProcess2"/>
    <dgm:cxn modelId="{B746B482-D618-42A7-8BE4-E1845319DB6C}" type="presParOf" srcId="{1C4AB8BB-21BE-4118-A58B-1B3B942B3D8F}" destId="{6CAD0951-6CCA-446D-BBED-9D4033822050}" srcOrd="0" destOrd="0" presId="urn:microsoft.com/office/officeart/2005/8/layout/lProcess2"/>
    <dgm:cxn modelId="{F228D68D-5439-4BF8-A652-2AC5BCE88850}" type="presParOf" srcId="{54AE20C7-9C52-4014-909B-743EA6E52BE9}" destId="{4DD31BEC-8D9A-430C-8B58-E0A016987A5A}" srcOrd="1" destOrd="0" presId="urn:microsoft.com/office/officeart/2005/8/layout/lProcess2"/>
    <dgm:cxn modelId="{9D731B9B-54C9-4EA8-81DF-5CFC176C4C26}" type="presParOf" srcId="{54AE20C7-9C52-4014-909B-743EA6E52BE9}" destId="{98BC5122-2D7B-4AF0-9D42-D79194A7AF40}" srcOrd="2" destOrd="0" presId="urn:microsoft.com/office/officeart/2005/8/layout/lProcess2"/>
    <dgm:cxn modelId="{41645C55-E3D6-44AC-9685-40B5EA447816}" type="presParOf" srcId="{98BC5122-2D7B-4AF0-9D42-D79194A7AF40}" destId="{A4998DE9-3733-4F24-95FA-8E43595EC376}" srcOrd="0" destOrd="0" presId="urn:microsoft.com/office/officeart/2005/8/layout/lProcess2"/>
    <dgm:cxn modelId="{6ABFB443-E801-4CC2-86BB-25E37505CA94}" type="presParOf" srcId="{98BC5122-2D7B-4AF0-9D42-D79194A7AF40}" destId="{11375D04-483E-4C90-A76D-672341B2AC02}" srcOrd="1" destOrd="0" presId="urn:microsoft.com/office/officeart/2005/8/layout/lProcess2"/>
    <dgm:cxn modelId="{F6B60C9E-63C8-446F-8F76-A12DE234372C}" type="presParOf" srcId="{98BC5122-2D7B-4AF0-9D42-D79194A7AF40}" destId="{085157A9-48E3-448C-A990-7B65BDE11D5F}" srcOrd="2" destOrd="0" presId="urn:microsoft.com/office/officeart/2005/8/layout/lProcess2"/>
    <dgm:cxn modelId="{BEC73401-595C-4189-B74E-4825E73AF87C}" type="presParOf" srcId="{085157A9-48E3-448C-A990-7B65BDE11D5F}" destId="{345CB782-34A9-4FBC-839B-B07A90D3FBAD}" srcOrd="0" destOrd="0" presId="urn:microsoft.com/office/officeart/2005/8/layout/lProcess2"/>
    <dgm:cxn modelId="{B3F3F66B-BF61-4F84-8AF7-DCBF50B9694D}" type="presParOf" srcId="{345CB782-34A9-4FBC-839B-B07A90D3FBAD}" destId="{51D69E6E-EECF-4346-8AB1-46DBB3F3C0EC}" srcOrd="0" destOrd="0" presId="urn:microsoft.com/office/officeart/2005/8/layout/lProcess2"/>
    <dgm:cxn modelId="{3F0DD7DB-C317-4FF4-86DC-5FAA3E72DC19}" type="presParOf" srcId="{345CB782-34A9-4FBC-839B-B07A90D3FBAD}" destId="{84CC4934-CF46-40C3-99D1-72A0B15347C4}" srcOrd="1" destOrd="0" presId="urn:microsoft.com/office/officeart/2005/8/layout/lProcess2"/>
    <dgm:cxn modelId="{76F1D855-C500-4A51-9738-B590820CC360}" type="presParOf" srcId="{345CB782-34A9-4FBC-839B-B07A90D3FBAD}" destId="{074C6A18-4544-43C2-8741-7C105A7AAC3A}" srcOrd="2" destOrd="0" presId="urn:microsoft.com/office/officeart/2005/8/layout/lProcess2"/>
    <dgm:cxn modelId="{8997CE48-6634-4D31-A788-56A2E50C402C}" type="presParOf" srcId="{54AE20C7-9C52-4014-909B-743EA6E52BE9}" destId="{D6AD1FBF-678E-4730-808C-C5B8ACC23B35}" srcOrd="3" destOrd="0" presId="urn:microsoft.com/office/officeart/2005/8/layout/lProcess2"/>
    <dgm:cxn modelId="{84B6AEC7-FF2C-4349-8362-3595AEC7ECC6}" type="presParOf" srcId="{54AE20C7-9C52-4014-909B-743EA6E52BE9}" destId="{38F52F9A-780A-4425-A26B-4782D6437094}" srcOrd="4" destOrd="0" presId="urn:microsoft.com/office/officeart/2005/8/layout/lProcess2"/>
    <dgm:cxn modelId="{C3E7FEAB-5636-4A51-9882-8308140316E5}" type="presParOf" srcId="{38F52F9A-780A-4425-A26B-4782D6437094}" destId="{82B5E4B0-18AD-4DD6-B374-99DD429CFABA}" srcOrd="0" destOrd="0" presId="urn:microsoft.com/office/officeart/2005/8/layout/lProcess2"/>
    <dgm:cxn modelId="{95FE99F1-142C-490A-8814-842BF9FC32FE}" type="presParOf" srcId="{38F52F9A-780A-4425-A26B-4782D6437094}" destId="{ACCBB9F5-E9E5-4D3F-B926-19B716A3A7C7}" srcOrd="1" destOrd="0" presId="urn:microsoft.com/office/officeart/2005/8/layout/lProcess2"/>
    <dgm:cxn modelId="{CEDE40F8-84CD-4208-93EE-36999212096F}" type="presParOf" srcId="{38F52F9A-780A-4425-A26B-4782D6437094}" destId="{EF6A0443-EDA6-4FC6-8863-6A533C33F220}" srcOrd="2" destOrd="0" presId="urn:microsoft.com/office/officeart/2005/8/layout/lProcess2"/>
    <dgm:cxn modelId="{7E7C131C-DEB3-4293-B705-51CBB6C924A7}" type="presParOf" srcId="{EF6A0443-EDA6-4FC6-8863-6A533C33F220}" destId="{125534A3-DAF6-46BE-824A-7DC4E95A39B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E30951-8E4E-4387-86F9-80C1375C31C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5905605-7C55-4FB5-978D-B006A72F3F1E}">
      <dgm:prSet phldrT="[Texto]" custT="1"/>
      <dgm:spPr/>
      <dgm:t>
        <a:bodyPr/>
        <a:lstStyle/>
        <a:p>
          <a:r>
            <a:rPr lang="es-ES" sz="2800" dirty="0"/>
            <a:t>Problema</a:t>
          </a:r>
          <a:endParaRPr lang="es-AR" sz="2800" dirty="0"/>
        </a:p>
      </dgm:t>
    </dgm:pt>
    <dgm:pt modelId="{C2AF1AD9-BA1A-4089-B44A-2F2F66DD14E4}" type="parTrans" cxnId="{1BDDC29A-1C78-4806-ADBB-4037C42D090B}">
      <dgm:prSet/>
      <dgm:spPr/>
      <dgm:t>
        <a:bodyPr/>
        <a:lstStyle/>
        <a:p>
          <a:endParaRPr lang="es-AR"/>
        </a:p>
      </dgm:t>
    </dgm:pt>
    <dgm:pt modelId="{87038159-6D82-41A4-BDD5-F4447BEC9BBB}" type="sibTrans" cxnId="{1BDDC29A-1C78-4806-ADBB-4037C42D090B}">
      <dgm:prSet/>
      <dgm:spPr/>
      <dgm:t>
        <a:bodyPr/>
        <a:lstStyle/>
        <a:p>
          <a:endParaRPr lang="es-AR"/>
        </a:p>
      </dgm:t>
    </dgm:pt>
    <dgm:pt modelId="{45BCD1EF-DBAF-4120-A28A-0496EE447BCC}">
      <dgm:prSet phldrT="[Texto]"/>
      <dgm:spPr/>
      <dgm:t>
        <a:bodyPr/>
        <a:lstStyle/>
        <a:p>
          <a:r>
            <a:rPr lang="es-ES" dirty="0" err="1"/>
            <a:t>Workspace</a:t>
          </a:r>
          <a:r>
            <a:rPr lang="es-ES" dirty="0"/>
            <a:t>/</a:t>
          </a:r>
          <a:r>
            <a:rPr lang="es-ES" dirty="0" err="1"/>
            <a:t>Eas</a:t>
          </a:r>
          <a:r>
            <a:rPr lang="es-ES" dirty="0"/>
            <a:t> </a:t>
          </a:r>
          <a:r>
            <a:rPr lang="es-ES" dirty="0" err="1"/>
            <a:t>Consol</a:t>
          </a:r>
          <a:r>
            <a:rPr lang="es-ES" dirty="0"/>
            <a:t>/</a:t>
          </a:r>
          <a:r>
            <a:rPr lang="es-ES" dirty="0" err="1"/>
            <a:t>Shared</a:t>
          </a:r>
          <a:r>
            <a:rPr lang="es-ES" dirty="0"/>
            <a:t> </a:t>
          </a:r>
          <a:r>
            <a:rPr lang="es-ES" dirty="0" err="1"/>
            <a:t>Services</a:t>
          </a:r>
          <a:r>
            <a:rPr lang="es-ES" dirty="0"/>
            <a:t>/</a:t>
          </a:r>
          <a:r>
            <a:rPr lang="es-ES" dirty="0" err="1"/>
            <a:t>Planning</a:t>
          </a:r>
          <a:endParaRPr lang="es-AR" dirty="0"/>
        </a:p>
      </dgm:t>
    </dgm:pt>
    <dgm:pt modelId="{693BB4EF-21A6-4832-BFEE-BEC492EA1453}" type="parTrans" cxnId="{F0048B1A-DC5F-4239-90B3-B17F8F7EF884}">
      <dgm:prSet/>
      <dgm:spPr/>
      <dgm:t>
        <a:bodyPr/>
        <a:lstStyle/>
        <a:p>
          <a:endParaRPr lang="es-AR"/>
        </a:p>
      </dgm:t>
    </dgm:pt>
    <dgm:pt modelId="{3298A673-D8F2-4061-8F72-3AED87E0D1B7}" type="sibTrans" cxnId="{F0048B1A-DC5F-4239-90B3-B17F8F7EF884}">
      <dgm:prSet/>
      <dgm:spPr/>
      <dgm:t>
        <a:bodyPr/>
        <a:lstStyle/>
        <a:p>
          <a:endParaRPr lang="es-AR"/>
        </a:p>
      </dgm:t>
    </dgm:pt>
    <dgm:pt modelId="{34123682-D921-43E8-A88A-0717613FBD18}">
      <dgm:prSet phldrT="[Texto]" custT="1"/>
      <dgm:spPr/>
      <dgm:t>
        <a:bodyPr/>
        <a:lstStyle/>
        <a:p>
          <a:r>
            <a:rPr lang="es-ES" sz="2800" dirty="0"/>
            <a:t>Error</a:t>
          </a:r>
          <a:endParaRPr lang="es-AR" sz="2800" dirty="0"/>
        </a:p>
      </dgm:t>
    </dgm:pt>
    <dgm:pt modelId="{BCE7C6A7-BC8A-449C-9222-E03F10816AFE}" type="parTrans" cxnId="{0BDF0A63-B9E0-4DDF-99C1-1626D6C130B8}">
      <dgm:prSet/>
      <dgm:spPr/>
      <dgm:t>
        <a:bodyPr/>
        <a:lstStyle/>
        <a:p>
          <a:endParaRPr lang="es-AR"/>
        </a:p>
      </dgm:t>
    </dgm:pt>
    <dgm:pt modelId="{AF6608F1-D168-4B9A-8BC9-5EFE37B40390}" type="sibTrans" cxnId="{0BDF0A63-B9E0-4DDF-99C1-1626D6C130B8}">
      <dgm:prSet/>
      <dgm:spPr/>
      <dgm:t>
        <a:bodyPr/>
        <a:lstStyle/>
        <a:p>
          <a:endParaRPr lang="es-AR"/>
        </a:p>
      </dgm:t>
    </dgm:pt>
    <dgm:pt modelId="{41595F52-BFA4-4CFB-94FE-DD5C098B2C1A}">
      <dgm:prSet phldrT="[Texto]"/>
      <dgm:spPr/>
      <dgm:t>
        <a:bodyPr/>
        <a:lstStyle/>
        <a:p>
          <a:r>
            <a:rPr lang="es-ES" dirty="0"/>
            <a:t>No muestra el </a:t>
          </a:r>
          <a:r>
            <a:rPr lang="es-ES" dirty="0" err="1"/>
            <a:t>logueo</a:t>
          </a:r>
          <a:endParaRPr lang="es-AR" dirty="0"/>
        </a:p>
      </dgm:t>
    </dgm:pt>
    <dgm:pt modelId="{B147FB8D-5D2D-43D5-9713-A63D40FA7D2B}" type="parTrans" cxnId="{116C7BF3-A10B-4245-A048-23E2C49C631A}">
      <dgm:prSet/>
      <dgm:spPr/>
      <dgm:t>
        <a:bodyPr/>
        <a:lstStyle/>
        <a:p>
          <a:endParaRPr lang="es-AR"/>
        </a:p>
      </dgm:t>
    </dgm:pt>
    <dgm:pt modelId="{B5AB47A5-8A88-4562-9FB8-F801378297CF}" type="sibTrans" cxnId="{116C7BF3-A10B-4245-A048-23E2C49C631A}">
      <dgm:prSet/>
      <dgm:spPr/>
      <dgm:t>
        <a:bodyPr/>
        <a:lstStyle/>
        <a:p>
          <a:endParaRPr lang="es-AR"/>
        </a:p>
      </dgm:t>
    </dgm:pt>
    <dgm:pt modelId="{780FACE0-4872-4187-A542-35C835C01AF7}">
      <dgm:prSet phldrT="[Texto]" custT="1"/>
      <dgm:spPr/>
      <dgm:t>
        <a:bodyPr/>
        <a:lstStyle/>
        <a:p>
          <a:r>
            <a:rPr lang="es-ES" sz="2800" dirty="0"/>
            <a:t>Posible Solución</a:t>
          </a:r>
          <a:endParaRPr lang="es-AR" sz="2800" dirty="0"/>
        </a:p>
      </dgm:t>
    </dgm:pt>
    <dgm:pt modelId="{5989E8A3-FEB6-4BF4-925F-6B71EBD18ED9}" type="parTrans" cxnId="{2BCB8142-356C-4C85-8364-0DE3CBC4BF89}">
      <dgm:prSet/>
      <dgm:spPr/>
      <dgm:t>
        <a:bodyPr/>
        <a:lstStyle/>
        <a:p>
          <a:endParaRPr lang="es-AR"/>
        </a:p>
      </dgm:t>
    </dgm:pt>
    <dgm:pt modelId="{15211564-1F80-481F-84AD-2760AB6816D1}" type="sibTrans" cxnId="{2BCB8142-356C-4C85-8364-0DE3CBC4BF89}">
      <dgm:prSet/>
      <dgm:spPr/>
      <dgm:t>
        <a:bodyPr/>
        <a:lstStyle/>
        <a:p>
          <a:endParaRPr lang="es-AR"/>
        </a:p>
      </dgm:t>
    </dgm:pt>
    <dgm:pt modelId="{6B975C9C-A153-48C1-9342-D30A6782AAE5}">
      <dgm:prSet phldrT="[Texto]"/>
      <dgm:spPr/>
      <dgm:t>
        <a:bodyPr/>
        <a:lstStyle/>
        <a:p>
          <a:r>
            <a:rPr lang="es-ES" dirty="0"/>
            <a:t>Revisar si la Base de Datos Oracle esta disponible</a:t>
          </a:r>
          <a:endParaRPr lang="es-AR" dirty="0"/>
        </a:p>
      </dgm:t>
    </dgm:pt>
    <dgm:pt modelId="{8F3733E8-053C-453B-8B49-9F77EF86E78D}" type="parTrans" cxnId="{AC14827C-2B75-4D95-AB9B-236B311BD8A3}">
      <dgm:prSet/>
      <dgm:spPr/>
      <dgm:t>
        <a:bodyPr/>
        <a:lstStyle/>
        <a:p>
          <a:endParaRPr lang="es-AR"/>
        </a:p>
      </dgm:t>
    </dgm:pt>
    <dgm:pt modelId="{21D6A86A-B95E-4FB9-966E-E69816F77628}" type="sibTrans" cxnId="{AC14827C-2B75-4D95-AB9B-236B311BD8A3}">
      <dgm:prSet/>
      <dgm:spPr/>
      <dgm:t>
        <a:bodyPr/>
        <a:lstStyle/>
        <a:p>
          <a:endParaRPr lang="es-AR"/>
        </a:p>
      </dgm:t>
    </dgm:pt>
    <dgm:pt modelId="{78E7F797-AEB5-4569-A425-1304F430E8CF}">
      <dgm:prSet phldrT="[Texto]"/>
      <dgm:spPr/>
      <dgm:t>
        <a:bodyPr/>
        <a:lstStyle/>
        <a:p>
          <a:r>
            <a:rPr lang="es-ES" dirty="0"/>
            <a:t>No autoriza el </a:t>
          </a:r>
          <a:r>
            <a:rPr lang="es-ES" dirty="0" err="1"/>
            <a:t>logueo</a:t>
          </a:r>
          <a:endParaRPr lang="es-AR" dirty="0"/>
        </a:p>
      </dgm:t>
    </dgm:pt>
    <dgm:pt modelId="{D4E596B9-A995-4F29-BA9D-41935256290E}" type="parTrans" cxnId="{9BA12692-862B-4D99-8AF6-A21CF97F11AA}">
      <dgm:prSet/>
      <dgm:spPr/>
      <dgm:t>
        <a:bodyPr/>
        <a:lstStyle/>
        <a:p>
          <a:endParaRPr lang="es-AR"/>
        </a:p>
      </dgm:t>
    </dgm:pt>
    <dgm:pt modelId="{189B994C-2F29-43E9-9F46-BB12951B13A6}" type="sibTrans" cxnId="{9BA12692-862B-4D99-8AF6-A21CF97F11AA}">
      <dgm:prSet/>
      <dgm:spPr/>
      <dgm:t>
        <a:bodyPr/>
        <a:lstStyle/>
        <a:p>
          <a:endParaRPr lang="es-AR"/>
        </a:p>
      </dgm:t>
    </dgm:pt>
    <dgm:pt modelId="{54AE20C7-9C52-4014-909B-743EA6E52BE9}" type="pres">
      <dgm:prSet presAssocID="{1EE30951-8E4E-4387-86F9-80C1375C31C2}" presName="theList" presStyleCnt="0">
        <dgm:presLayoutVars>
          <dgm:dir/>
          <dgm:animLvl val="lvl"/>
          <dgm:resizeHandles val="exact"/>
        </dgm:presLayoutVars>
      </dgm:prSet>
      <dgm:spPr/>
    </dgm:pt>
    <dgm:pt modelId="{0E31AD04-8658-46F7-B8A7-06448C8DB203}" type="pres">
      <dgm:prSet presAssocID="{A5905605-7C55-4FB5-978D-B006A72F3F1E}" presName="compNode" presStyleCnt="0"/>
      <dgm:spPr/>
    </dgm:pt>
    <dgm:pt modelId="{7B86372B-A962-46CC-BC7A-2689F5FAD065}" type="pres">
      <dgm:prSet presAssocID="{A5905605-7C55-4FB5-978D-B006A72F3F1E}" presName="aNode" presStyleLbl="bgShp" presStyleIdx="0" presStyleCnt="3"/>
      <dgm:spPr/>
    </dgm:pt>
    <dgm:pt modelId="{CEE1CE18-61F6-44C2-916D-EB3A1AA96273}" type="pres">
      <dgm:prSet presAssocID="{A5905605-7C55-4FB5-978D-B006A72F3F1E}" presName="textNode" presStyleLbl="bgShp" presStyleIdx="0" presStyleCnt="3"/>
      <dgm:spPr/>
    </dgm:pt>
    <dgm:pt modelId="{80A46333-F90F-4854-90DF-62A85F275DEB}" type="pres">
      <dgm:prSet presAssocID="{A5905605-7C55-4FB5-978D-B006A72F3F1E}" presName="compChildNode" presStyleCnt="0"/>
      <dgm:spPr/>
    </dgm:pt>
    <dgm:pt modelId="{1C4AB8BB-21BE-4118-A58B-1B3B942B3D8F}" type="pres">
      <dgm:prSet presAssocID="{A5905605-7C55-4FB5-978D-B006A72F3F1E}" presName="theInnerList" presStyleCnt="0"/>
      <dgm:spPr/>
    </dgm:pt>
    <dgm:pt modelId="{6CAD0951-6CCA-446D-BBED-9D4033822050}" type="pres">
      <dgm:prSet presAssocID="{45BCD1EF-DBAF-4120-A28A-0496EE447BCC}" presName="childNode" presStyleLbl="node1" presStyleIdx="0" presStyleCnt="4">
        <dgm:presLayoutVars>
          <dgm:bulletEnabled val="1"/>
        </dgm:presLayoutVars>
      </dgm:prSet>
      <dgm:spPr/>
    </dgm:pt>
    <dgm:pt modelId="{4DD31BEC-8D9A-430C-8B58-E0A016987A5A}" type="pres">
      <dgm:prSet presAssocID="{A5905605-7C55-4FB5-978D-B006A72F3F1E}" presName="aSpace" presStyleCnt="0"/>
      <dgm:spPr/>
    </dgm:pt>
    <dgm:pt modelId="{98BC5122-2D7B-4AF0-9D42-D79194A7AF40}" type="pres">
      <dgm:prSet presAssocID="{34123682-D921-43E8-A88A-0717613FBD18}" presName="compNode" presStyleCnt="0"/>
      <dgm:spPr/>
    </dgm:pt>
    <dgm:pt modelId="{A4998DE9-3733-4F24-95FA-8E43595EC376}" type="pres">
      <dgm:prSet presAssocID="{34123682-D921-43E8-A88A-0717613FBD18}" presName="aNode" presStyleLbl="bgShp" presStyleIdx="1" presStyleCnt="3" custLinFactNeighborX="-1778" custLinFactNeighborY="-1758"/>
      <dgm:spPr/>
    </dgm:pt>
    <dgm:pt modelId="{11375D04-483E-4C90-A76D-672341B2AC02}" type="pres">
      <dgm:prSet presAssocID="{34123682-D921-43E8-A88A-0717613FBD18}" presName="textNode" presStyleLbl="bgShp" presStyleIdx="1" presStyleCnt="3"/>
      <dgm:spPr/>
    </dgm:pt>
    <dgm:pt modelId="{085157A9-48E3-448C-A990-7B65BDE11D5F}" type="pres">
      <dgm:prSet presAssocID="{34123682-D921-43E8-A88A-0717613FBD18}" presName="compChildNode" presStyleCnt="0"/>
      <dgm:spPr/>
    </dgm:pt>
    <dgm:pt modelId="{345CB782-34A9-4FBC-839B-B07A90D3FBAD}" type="pres">
      <dgm:prSet presAssocID="{34123682-D921-43E8-A88A-0717613FBD18}" presName="theInnerList" presStyleCnt="0"/>
      <dgm:spPr/>
    </dgm:pt>
    <dgm:pt modelId="{51D69E6E-EECF-4346-8AB1-46DBB3F3C0EC}" type="pres">
      <dgm:prSet presAssocID="{41595F52-BFA4-4CFB-94FE-DD5C098B2C1A}" presName="childNode" presStyleLbl="node1" presStyleIdx="1" presStyleCnt="4">
        <dgm:presLayoutVars>
          <dgm:bulletEnabled val="1"/>
        </dgm:presLayoutVars>
      </dgm:prSet>
      <dgm:spPr/>
    </dgm:pt>
    <dgm:pt modelId="{84CC4934-CF46-40C3-99D1-72A0B15347C4}" type="pres">
      <dgm:prSet presAssocID="{41595F52-BFA4-4CFB-94FE-DD5C098B2C1A}" presName="aSpace2" presStyleCnt="0"/>
      <dgm:spPr/>
    </dgm:pt>
    <dgm:pt modelId="{074C6A18-4544-43C2-8741-7C105A7AAC3A}" type="pres">
      <dgm:prSet presAssocID="{78E7F797-AEB5-4569-A425-1304F430E8CF}" presName="childNode" presStyleLbl="node1" presStyleIdx="2" presStyleCnt="4">
        <dgm:presLayoutVars>
          <dgm:bulletEnabled val="1"/>
        </dgm:presLayoutVars>
      </dgm:prSet>
      <dgm:spPr/>
    </dgm:pt>
    <dgm:pt modelId="{D6AD1FBF-678E-4730-808C-C5B8ACC23B35}" type="pres">
      <dgm:prSet presAssocID="{34123682-D921-43E8-A88A-0717613FBD18}" presName="aSpace" presStyleCnt="0"/>
      <dgm:spPr/>
    </dgm:pt>
    <dgm:pt modelId="{38F52F9A-780A-4425-A26B-4782D6437094}" type="pres">
      <dgm:prSet presAssocID="{780FACE0-4872-4187-A542-35C835C01AF7}" presName="compNode" presStyleCnt="0"/>
      <dgm:spPr/>
    </dgm:pt>
    <dgm:pt modelId="{82B5E4B0-18AD-4DD6-B374-99DD429CFABA}" type="pres">
      <dgm:prSet presAssocID="{780FACE0-4872-4187-A542-35C835C01AF7}" presName="aNode" presStyleLbl="bgShp" presStyleIdx="2" presStyleCnt="3"/>
      <dgm:spPr/>
    </dgm:pt>
    <dgm:pt modelId="{ACCBB9F5-E9E5-4D3F-B926-19B716A3A7C7}" type="pres">
      <dgm:prSet presAssocID="{780FACE0-4872-4187-A542-35C835C01AF7}" presName="textNode" presStyleLbl="bgShp" presStyleIdx="2" presStyleCnt="3"/>
      <dgm:spPr/>
    </dgm:pt>
    <dgm:pt modelId="{EF6A0443-EDA6-4FC6-8863-6A533C33F220}" type="pres">
      <dgm:prSet presAssocID="{780FACE0-4872-4187-A542-35C835C01AF7}" presName="compChildNode" presStyleCnt="0"/>
      <dgm:spPr/>
    </dgm:pt>
    <dgm:pt modelId="{125534A3-DAF6-46BE-824A-7DC4E95A39B0}" type="pres">
      <dgm:prSet presAssocID="{780FACE0-4872-4187-A542-35C835C01AF7}" presName="theInnerList" presStyleCnt="0"/>
      <dgm:spPr/>
    </dgm:pt>
    <dgm:pt modelId="{BF5E0C34-AAA0-4508-A751-8B08B4EA61FF}" type="pres">
      <dgm:prSet presAssocID="{6B975C9C-A153-48C1-9342-D30A6782AAE5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7B487B05-BCFC-4D47-9D4E-B48293988887}" type="presOf" srcId="{780FACE0-4872-4187-A542-35C835C01AF7}" destId="{ACCBB9F5-E9E5-4D3F-B926-19B716A3A7C7}" srcOrd="1" destOrd="0" presId="urn:microsoft.com/office/officeart/2005/8/layout/lProcess2"/>
    <dgm:cxn modelId="{B6531E17-EA5C-4902-A8D4-ADBBA925195D}" type="presOf" srcId="{45BCD1EF-DBAF-4120-A28A-0496EE447BCC}" destId="{6CAD0951-6CCA-446D-BBED-9D4033822050}" srcOrd="0" destOrd="0" presId="urn:microsoft.com/office/officeart/2005/8/layout/lProcess2"/>
    <dgm:cxn modelId="{F0048B1A-DC5F-4239-90B3-B17F8F7EF884}" srcId="{A5905605-7C55-4FB5-978D-B006A72F3F1E}" destId="{45BCD1EF-DBAF-4120-A28A-0496EE447BCC}" srcOrd="0" destOrd="0" parTransId="{693BB4EF-21A6-4832-BFEE-BEC492EA1453}" sibTransId="{3298A673-D8F2-4061-8F72-3AED87E0D1B7}"/>
    <dgm:cxn modelId="{2E31D91C-092F-48B8-9248-7E9ECCC47DAD}" type="presOf" srcId="{A5905605-7C55-4FB5-978D-B006A72F3F1E}" destId="{CEE1CE18-61F6-44C2-916D-EB3A1AA96273}" srcOrd="1" destOrd="0" presId="urn:microsoft.com/office/officeart/2005/8/layout/lProcess2"/>
    <dgm:cxn modelId="{EFB3FB3E-CA46-45D4-A1BD-A4303A1EFBF9}" type="presOf" srcId="{41595F52-BFA4-4CFB-94FE-DD5C098B2C1A}" destId="{51D69E6E-EECF-4346-8AB1-46DBB3F3C0EC}" srcOrd="0" destOrd="0" presId="urn:microsoft.com/office/officeart/2005/8/layout/lProcess2"/>
    <dgm:cxn modelId="{2BCB8142-356C-4C85-8364-0DE3CBC4BF89}" srcId="{1EE30951-8E4E-4387-86F9-80C1375C31C2}" destId="{780FACE0-4872-4187-A542-35C835C01AF7}" srcOrd="2" destOrd="0" parTransId="{5989E8A3-FEB6-4BF4-925F-6B71EBD18ED9}" sibTransId="{15211564-1F80-481F-84AD-2760AB6816D1}"/>
    <dgm:cxn modelId="{0BDF0A63-B9E0-4DDF-99C1-1626D6C130B8}" srcId="{1EE30951-8E4E-4387-86F9-80C1375C31C2}" destId="{34123682-D921-43E8-A88A-0717613FBD18}" srcOrd="1" destOrd="0" parTransId="{BCE7C6A7-BC8A-449C-9222-E03F10816AFE}" sibTransId="{AF6608F1-D168-4B9A-8BC9-5EFE37B40390}"/>
    <dgm:cxn modelId="{D86A3C43-952B-48DF-8DD9-DF45011C46AF}" type="presOf" srcId="{78E7F797-AEB5-4569-A425-1304F430E8CF}" destId="{074C6A18-4544-43C2-8741-7C105A7AAC3A}" srcOrd="0" destOrd="0" presId="urn:microsoft.com/office/officeart/2005/8/layout/lProcess2"/>
    <dgm:cxn modelId="{F5BBA166-7B0E-4D7B-990C-302E6067A940}" type="presOf" srcId="{A5905605-7C55-4FB5-978D-B006A72F3F1E}" destId="{7B86372B-A962-46CC-BC7A-2689F5FAD065}" srcOrd="0" destOrd="0" presId="urn:microsoft.com/office/officeart/2005/8/layout/lProcess2"/>
    <dgm:cxn modelId="{4FF01651-10E0-44C1-AD27-A6B48FC7B349}" type="presOf" srcId="{1EE30951-8E4E-4387-86F9-80C1375C31C2}" destId="{54AE20C7-9C52-4014-909B-743EA6E52BE9}" srcOrd="0" destOrd="0" presId="urn:microsoft.com/office/officeart/2005/8/layout/lProcess2"/>
    <dgm:cxn modelId="{E7507A71-5820-4663-B718-2EC793BA7554}" type="presOf" srcId="{34123682-D921-43E8-A88A-0717613FBD18}" destId="{A4998DE9-3733-4F24-95FA-8E43595EC376}" srcOrd="0" destOrd="0" presId="urn:microsoft.com/office/officeart/2005/8/layout/lProcess2"/>
    <dgm:cxn modelId="{AC14827C-2B75-4D95-AB9B-236B311BD8A3}" srcId="{780FACE0-4872-4187-A542-35C835C01AF7}" destId="{6B975C9C-A153-48C1-9342-D30A6782AAE5}" srcOrd="0" destOrd="0" parTransId="{8F3733E8-053C-453B-8B49-9F77EF86E78D}" sibTransId="{21D6A86A-B95E-4FB9-966E-E69816F77628}"/>
    <dgm:cxn modelId="{9BA12692-862B-4D99-8AF6-A21CF97F11AA}" srcId="{34123682-D921-43E8-A88A-0717613FBD18}" destId="{78E7F797-AEB5-4569-A425-1304F430E8CF}" srcOrd="1" destOrd="0" parTransId="{D4E596B9-A995-4F29-BA9D-41935256290E}" sibTransId="{189B994C-2F29-43E9-9F46-BB12951B13A6}"/>
    <dgm:cxn modelId="{1BDDC29A-1C78-4806-ADBB-4037C42D090B}" srcId="{1EE30951-8E4E-4387-86F9-80C1375C31C2}" destId="{A5905605-7C55-4FB5-978D-B006A72F3F1E}" srcOrd="0" destOrd="0" parTransId="{C2AF1AD9-BA1A-4089-B44A-2F2F66DD14E4}" sibTransId="{87038159-6D82-41A4-BDD5-F4447BEC9BBB}"/>
    <dgm:cxn modelId="{F213FFB0-3D55-4156-91D5-F0F24FD616AD}" type="presOf" srcId="{780FACE0-4872-4187-A542-35C835C01AF7}" destId="{82B5E4B0-18AD-4DD6-B374-99DD429CFABA}" srcOrd="0" destOrd="0" presId="urn:microsoft.com/office/officeart/2005/8/layout/lProcess2"/>
    <dgm:cxn modelId="{B2D73EE8-63C7-4E3A-8121-790B6FDE3E29}" type="presOf" srcId="{34123682-D921-43E8-A88A-0717613FBD18}" destId="{11375D04-483E-4C90-A76D-672341B2AC02}" srcOrd="1" destOrd="0" presId="urn:microsoft.com/office/officeart/2005/8/layout/lProcess2"/>
    <dgm:cxn modelId="{14C564F0-A437-481D-9D24-10B06FE2617A}" type="presOf" srcId="{6B975C9C-A153-48C1-9342-D30A6782AAE5}" destId="{BF5E0C34-AAA0-4508-A751-8B08B4EA61FF}" srcOrd="0" destOrd="0" presId="urn:microsoft.com/office/officeart/2005/8/layout/lProcess2"/>
    <dgm:cxn modelId="{116C7BF3-A10B-4245-A048-23E2C49C631A}" srcId="{34123682-D921-43E8-A88A-0717613FBD18}" destId="{41595F52-BFA4-4CFB-94FE-DD5C098B2C1A}" srcOrd="0" destOrd="0" parTransId="{B147FB8D-5D2D-43D5-9713-A63D40FA7D2B}" sibTransId="{B5AB47A5-8A88-4562-9FB8-F801378297CF}"/>
    <dgm:cxn modelId="{FB017FAB-E4EB-42A7-91B1-F68278618A38}" type="presParOf" srcId="{54AE20C7-9C52-4014-909B-743EA6E52BE9}" destId="{0E31AD04-8658-46F7-B8A7-06448C8DB203}" srcOrd="0" destOrd="0" presId="urn:microsoft.com/office/officeart/2005/8/layout/lProcess2"/>
    <dgm:cxn modelId="{519BCB8D-A2BA-4204-B990-07041A989D9C}" type="presParOf" srcId="{0E31AD04-8658-46F7-B8A7-06448C8DB203}" destId="{7B86372B-A962-46CC-BC7A-2689F5FAD065}" srcOrd="0" destOrd="0" presId="urn:microsoft.com/office/officeart/2005/8/layout/lProcess2"/>
    <dgm:cxn modelId="{17E203E5-9519-422C-9E1B-2541CB29A926}" type="presParOf" srcId="{0E31AD04-8658-46F7-B8A7-06448C8DB203}" destId="{CEE1CE18-61F6-44C2-916D-EB3A1AA96273}" srcOrd="1" destOrd="0" presId="urn:microsoft.com/office/officeart/2005/8/layout/lProcess2"/>
    <dgm:cxn modelId="{F83094A1-E80F-4C98-9234-9C50F5424E53}" type="presParOf" srcId="{0E31AD04-8658-46F7-B8A7-06448C8DB203}" destId="{80A46333-F90F-4854-90DF-62A85F275DEB}" srcOrd="2" destOrd="0" presId="urn:microsoft.com/office/officeart/2005/8/layout/lProcess2"/>
    <dgm:cxn modelId="{555F8083-E006-44FB-B408-72EC89BB5409}" type="presParOf" srcId="{80A46333-F90F-4854-90DF-62A85F275DEB}" destId="{1C4AB8BB-21BE-4118-A58B-1B3B942B3D8F}" srcOrd="0" destOrd="0" presId="urn:microsoft.com/office/officeart/2005/8/layout/lProcess2"/>
    <dgm:cxn modelId="{B746B482-D618-42A7-8BE4-E1845319DB6C}" type="presParOf" srcId="{1C4AB8BB-21BE-4118-A58B-1B3B942B3D8F}" destId="{6CAD0951-6CCA-446D-BBED-9D4033822050}" srcOrd="0" destOrd="0" presId="urn:microsoft.com/office/officeart/2005/8/layout/lProcess2"/>
    <dgm:cxn modelId="{F228D68D-5439-4BF8-A652-2AC5BCE88850}" type="presParOf" srcId="{54AE20C7-9C52-4014-909B-743EA6E52BE9}" destId="{4DD31BEC-8D9A-430C-8B58-E0A016987A5A}" srcOrd="1" destOrd="0" presId="urn:microsoft.com/office/officeart/2005/8/layout/lProcess2"/>
    <dgm:cxn modelId="{9D731B9B-54C9-4EA8-81DF-5CFC176C4C26}" type="presParOf" srcId="{54AE20C7-9C52-4014-909B-743EA6E52BE9}" destId="{98BC5122-2D7B-4AF0-9D42-D79194A7AF40}" srcOrd="2" destOrd="0" presId="urn:microsoft.com/office/officeart/2005/8/layout/lProcess2"/>
    <dgm:cxn modelId="{41645C55-E3D6-44AC-9685-40B5EA447816}" type="presParOf" srcId="{98BC5122-2D7B-4AF0-9D42-D79194A7AF40}" destId="{A4998DE9-3733-4F24-95FA-8E43595EC376}" srcOrd="0" destOrd="0" presId="urn:microsoft.com/office/officeart/2005/8/layout/lProcess2"/>
    <dgm:cxn modelId="{6ABFB443-E801-4CC2-86BB-25E37505CA94}" type="presParOf" srcId="{98BC5122-2D7B-4AF0-9D42-D79194A7AF40}" destId="{11375D04-483E-4C90-A76D-672341B2AC02}" srcOrd="1" destOrd="0" presId="urn:microsoft.com/office/officeart/2005/8/layout/lProcess2"/>
    <dgm:cxn modelId="{F6B60C9E-63C8-446F-8F76-A12DE234372C}" type="presParOf" srcId="{98BC5122-2D7B-4AF0-9D42-D79194A7AF40}" destId="{085157A9-48E3-448C-A990-7B65BDE11D5F}" srcOrd="2" destOrd="0" presId="urn:microsoft.com/office/officeart/2005/8/layout/lProcess2"/>
    <dgm:cxn modelId="{BEC73401-595C-4189-B74E-4825E73AF87C}" type="presParOf" srcId="{085157A9-48E3-448C-A990-7B65BDE11D5F}" destId="{345CB782-34A9-4FBC-839B-B07A90D3FBAD}" srcOrd="0" destOrd="0" presId="urn:microsoft.com/office/officeart/2005/8/layout/lProcess2"/>
    <dgm:cxn modelId="{B3F3F66B-BF61-4F84-8AF7-DCBF50B9694D}" type="presParOf" srcId="{345CB782-34A9-4FBC-839B-B07A90D3FBAD}" destId="{51D69E6E-EECF-4346-8AB1-46DBB3F3C0EC}" srcOrd="0" destOrd="0" presId="urn:microsoft.com/office/officeart/2005/8/layout/lProcess2"/>
    <dgm:cxn modelId="{3F0DD7DB-C317-4FF4-86DC-5FAA3E72DC19}" type="presParOf" srcId="{345CB782-34A9-4FBC-839B-B07A90D3FBAD}" destId="{84CC4934-CF46-40C3-99D1-72A0B15347C4}" srcOrd="1" destOrd="0" presId="urn:microsoft.com/office/officeart/2005/8/layout/lProcess2"/>
    <dgm:cxn modelId="{76F1D855-C500-4A51-9738-B590820CC360}" type="presParOf" srcId="{345CB782-34A9-4FBC-839B-B07A90D3FBAD}" destId="{074C6A18-4544-43C2-8741-7C105A7AAC3A}" srcOrd="2" destOrd="0" presId="urn:microsoft.com/office/officeart/2005/8/layout/lProcess2"/>
    <dgm:cxn modelId="{8997CE48-6634-4D31-A788-56A2E50C402C}" type="presParOf" srcId="{54AE20C7-9C52-4014-909B-743EA6E52BE9}" destId="{D6AD1FBF-678E-4730-808C-C5B8ACC23B35}" srcOrd="3" destOrd="0" presId="urn:microsoft.com/office/officeart/2005/8/layout/lProcess2"/>
    <dgm:cxn modelId="{84B6AEC7-FF2C-4349-8362-3595AEC7ECC6}" type="presParOf" srcId="{54AE20C7-9C52-4014-909B-743EA6E52BE9}" destId="{38F52F9A-780A-4425-A26B-4782D6437094}" srcOrd="4" destOrd="0" presId="urn:microsoft.com/office/officeart/2005/8/layout/lProcess2"/>
    <dgm:cxn modelId="{C3E7FEAB-5636-4A51-9882-8308140316E5}" type="presParOf" srcId="{38F52F9A-780A-4425-A26B-4782D6437094}" destId="{82B5E4B0-18AD-4DD6-B374-99DD429CFABA}" srcOrd="0" destOrd="0" presId="urn:microsoft.com/office/officeart/2005/8/layout/lProcess2"/>
    <dgm:cxn modelId="{95FE99F1-142C-490A-8814-842BF9FC32FE}" type="presParOf" srcId="{38F52F9A-780A-4425-A26B-4782D6437094}" destId="{ACCBB9F5-E9E5-4D3F-B926-19B716A3A7C7}" srcOrd="1" destOrd="0" presId="urn:microsoft.com/office/officeart/2005/8/layout/lProcess2"/>
    <dgm:cxn modelId="{CEDE40F8-84CD-4208-93EE-36999212096F}" type="presParOf" srcId="{38F52F9A-780A-4425-A26B-4782D6437094}" destId="{EF6A0443-EDA6-4FC6-8863-6A533C33F220}" srcOrd="2" destOrd="0" presId="urn:microsoft.com/office/officeart/2005/8/layout/lProcess2"/>
    <dgm:cxn modelId="{7E7C131C-DEB3-4293-B705-51CBB6C924A7}" type="presParOf" srcId="{EF6A0443-EDA6-4FC6-8863-6A533C33F220}" destId="{125534A3-DAF6-46BE-824A-7DC4E95A39B0}" srcOrd="0" destOrd="0" presId="urn:microsoft.com/office/officeart/2005/8/layout/lProcess2"/>
    <dgm:cxn modelId="{8F0BEEC4-42D6-484E-8CFB-65F4DBC11544}" type="presParOf" srcId="{125534A3-DAF6-46BE-824A-7DC4E95A39B0}" destId="{BF5E0C34-AAA0-4508-A751-8B08B4EA61F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6372B-A962-46CC-BC7A-2689F5FAD065}">
      <dsp:nvSpPr>
        <dsp:cNvPr id="0" name=""/>
        <dsp:cNvSpPr/>
      </dsp:nvSpPr>
      <dsp:spPr>
        <a:xfrm>
          <a:off x="100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Problema</a:t>
          </a:r>
          <a:endParaRPr lang="es-AR" sz="2800" kern="1200" dirty="0"/>
        </a:p>
      </dsp:txBody>
      <dsp:txXfrm>
        <a:off x="1002" y="0"/>
        <a:ext cx="2605367" cy="1444647"/>
      </dsp:txXfrm>
    </dsp:sp>
    <dsp:sp modelId="{6CAD0951-6CCA-446D-BBED-9D4033822050}">
      <dsp:nvSpPr>
        <dsp:cNvPr id="0" name=""/>
        <dsp:cNvSpPr/>
      </dsp:nvSpPr>
      <dsp:spPr>
        <a:xfrm>
          <a:off x="261538" y="1444647"/>
          <a:ext cx="2084294" cy="313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Add-in/ Smart View</a:t>
          </a:r>
          <a:endParaRPr lang="es-AR" sz="2900" kern="1200" dirty="0"/>
        </a:p>
      </dsp:txBody>
      <dsp:txXfrm>
        <a:off x="322585" y="1505694"/>
        <a:ext cx="1962200" cy="3007975"/>
      </dsp:txXfrm>
    </dsp:sp>
    <dsp:sp modelId="{A4998DE9-3733-4F24-95FA-8E43595EC376}">
      <dsp:nvSpPr>
        <dsp:cNvPr id="0" name=""/>
        <dsp:cNvSpPr/>
      </dsp:nvSpPr>
      <dsp:spPr>
        <a:xfrm>
          <a:off x="2755448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Error</a:t>
          </a:r>
          <a:endParaRPr lang="es-AR" sz="2800" kern="1200" dirty="0"/>
        </a:p>
      </dsp:txBody>
      <dsp:txXfrm>
        <a:off x="2755448" y="0"/>
        <a:ext cx="2605367" cy="1444647"/>
      </dsp:txXfrm>
    </dsp:sp>
    <dsp:sp modelId="{51D69E6E-EECF-4346-8AB1-46DBB3F3C0EC}">
      <dsp:nvSpPr>
        <dsp:cNvPr id="0" name=""/>
        <dsp:cNvSpPr/>
      </dsp:nvSpPr>
      <dsp:spPr>
        <a:xfrm>
          <a:off x="3062308" y="1446058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No Permite el </a:t>
          </a:r>
          <a:r>
            <a:rPr lang="es-ES" sz="2900" kern="1200" dirty="0" err="1"/>
            <a:t>logueo</a:t>
          </a:r>
          <a:endParaRPr lang="es-AR" sz="2900" kern="1200" dirty="0"/>
        </a:p>
      </dsp:txBody>
      <dsp:txXfrm>
        <a:off x="3104834" y="1488584"/>
        <a:ext cx="1999242" cy="1366884"/>
      </dsp:txXfrm>
    </dsp:sp>
    <dsp:sp modelId="{C34B0F66-E4A0-4B3F-A0C5-79B6CF9C2075}">
      <dsp:nvSpPr>
        <dsp:cNvPr id="0" name=""/>
        <dsp:cNvSpPr/>
      </dsp:nvSpPr>
      <dsp:spPr>
        <a:xfrm>
          <a:off x="3062308" y="3121369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No</a:t>
          </a:r>
          <a:r>
            <a:rPr lang="es-ES" sz="2900" kern="1200" baseline="0" dirty="0"/>
            <a:t> Permite Conexión a la aplicación</a:t>
          </a:r>
          <a:endParaRPr lang="es-AR" sz="2900" kern="1200" dirty="0"/>
        </a:p>
      </dsp:txBody>
      <dsp:txXfrm>
        <a:off x="3104834" y="3163895"/>
        <a:ext cx="1999242" cy="1366884"/>
      </dsp:txXfrm>
    </dsp:sp>
    <dsp:sp modelId="{82B5E4B0-18AD-4DD6-B374-99DD429CFABA}">
      <dsp:nvSpPr>
        <dsp:cNvPr id="0" name=""/>
        <dsp:cNvSpPr/>
      </dsp:nvSpPr>
      <dsp:spPr>
        <a:xfrm>
          <a:off x="560254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Posible Solución</a:t>
          </a:r>
          <a:endParaRPr lang="es-AR" sz="2800" kern="1200" dirty="0"/>
        </a:p>
      </dsp:txBody>
      <dsp:txXfrm>
        <a:off x="5602542" y="0"/>
        <a:ext cx="2605367" cy="1444647"/>
      </dsp:txXfrm>
    </dsp:sp>
    <dsp:sp modelId="{BF5E0C34-AAA0-4508-A751-8B08B4EA61FF}">
      <dsp:nvSpPr>
        <dsp:cNvPr id="0" name=""/>
        <dsp:cNvSpPr/>
      </dsp:nvSpPr>
      <dsp:spPr>
        <a:xfrm>
          <a:off x="5863079" y="1446058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Shared Services</a:t>
          </a:r>
          <a:endParaRPr lang="es-AR" sz="2900" kern="1200" dirty="0"/>
        </a:p>
      </dsp:txBody>
      <dsp:txXfrm>
        <a:off x="5905605" y="1488584"/>
        <a:ext cx="1999242" cy="1366884"/>
      </dsp:txXfrm>
    </dsp:sp>
    <dsp:sp modelId="{F0219957-BC26-43EC-8C6E-89B8D73B5682}">
      <dsp:nvSpPr>
        <dsp:cNvPr id="0" name=""/>
        <dsp:cNvSpPr/>
      </dsp:nvSpPr>
      <dsp:spPr>
        <a:xfrm>
          <a:off x="5863079" y="3121369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Servicio de </a:t>
          </a:r>
          <a:r>
            <a:rPr lang="es-ES" sz="2900" kern="1200" dirty="0" err="1"/>
            <a:t>Essbase</a:t>
          </a:r>
          <a:endParaRPr lang="es-AR" sz="2900" kern="1200" dirty="0"/>
        </a:p>
      </dsp:txBody>
      <dsp:txXfrm>
        <a:off x="5905605" y="3163895"/>
        <a:ext cx="1999242" cy="1366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6372B-A962-46CC-BC7A-2689F5FAD065}">
      <dsp:nvSpPr>
        <dsp:cNvPr id="0" name=""/>
        <dsp:cNvSpPr/>
      </dsp:nvSpPr>
      <dsp:spPr>
        <a:xfrm>
          <a:off x="100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Problema</a:t>
          </a:r>
          <a:endParaRPr lang="es-AR" sz="2800" kern="1200" dirty="0"/>
        </a:p>
      </dsp:txBody>
      <dsp:txXfrm>
        <a:off x="1002" y="0"/>
        <a:ext cx="2605367" cy="1444647"/>
      </dsp:txXfrm>
    </dsp:sp>
    <dsp:sp modelId="{6CAD0951-6CCA-446D-BBED-9D4033822050}">
      <dsp:nvSpPr>
        <dsp:cNvPr id="0" name=""/>
        <dsp:cNvSpPr/>
      </dsp:nvSpPr>
      <dsp:spPr>
        <a:xfrm>
          <a:off x="261538" y="1444647"/>
          <a:ext cx="2084294" cy="313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 err="1"/>
            <a:t>SmartView</a:t>
          </a:r>
          <a:endParaRPr lang="es-AR" sz="3200" kern="1200" dirty="0"/>
        </a:p>
      </dsp:txBody>
      <dsp:txXfrm>
        <a:off x="322585" y="1505694"/>
        <a:ext cx="1962200" cy="3007975"/>
      </dsp:txXfrm>
    </dsp:sp>
    <dsp:sp modelId="{A4998DE9-3733-4F24-95FA-8E43595EC376}">
      <dsp:nvSpPr>
        <dsp:cNvPr id="0" name=""/>
        <dsp:cNvSpPr/>
      </dsp:nvSpPr>
      <dsp:spPr>
        <a:xfrm>
          <a:off x="2755448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Error</a:t>
          </a:r>
          <a:endParaRPr lang="es-AR" sz="2800" kern="1200" dirty="0"/>
        </a:p>
      </dsp:txBody>
      <dsp:txXfrm>
        <a:off x="2755448" y="0"/>
        <a:ext cx="2605367" cy="1444647"/>
      </dsp:txXfrm>
    </dsp:sp>
    <dsp:sp modelId="{51D69E6E-EECF-4346-8AB1-46DBB3F3C0EC}">
      <dsp:nvSpPr>
        <dsp:cNvPr id="0" name=""/>
        <dsp:cNvSpPr/>
      </dsp:nvSpPr>
      <dsp:spPr>
        <a:xfrm>
          <a:off x="3062308" y="1444647"/>
          <a:ext cx="2084294" cy="313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Al </a:t>
          </a:r>
          <a:r>
            <a:rPr lang="es-ES" sz="3200" kern="1200"/>
            <a:t>loguearse</a:t>
          </a:r>
          <a:r>
            <a:rPr lang="es-ES" sz="3200" kern="1200" dirty="0"/>
            <a:t> se cuelga</a:t>
          </a:r>
          <a:endParaRPr lang="es-AR" sz="3200" kern="1200" dirty="0"/>
        </a:p>
      </dsp:txBody>
      <dsp:txXfrm>
        <a:off x="3123355" y="1505694"/>
        <a:ext cx="1962200" cy="3007975"/>
      </dsp:txXfrm>
    </dsp:sp>
    <dsp:sp modelId="{82B5E4B0-18AD-4DD6-B374-99DD429CFABA}">
      <dsp:nvSpPr>
        <dsp:cNvPr id="0" name=""/>
        <dsp:cNvSpPr/>
      </dsp:nvSpPr>
      <dsp:spPr>
        <a:xfrm>
          <a:off x="560254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Posible Solución</a:t>
          </a:r>
          <a:endParaRPr lang="es-AR" sz="2800" kern="1200" dirty="0"/>
        </a:p>
      </dsp:txBody>
      <dsp:txXfrm>
        <a:off x="5602542" y="0"/>
        <a:ext cx="2605367" cy="1444647"/>
      </dsp:txXfrm>
    </dsp:sp>
    <dsp:sp modelId="{BF5E0C34-AAA0-4508-A751-8B08B4EA61FF}">
      <dsp:nvSpPr>
        <dsp:cNvPr id="0" name=""/>
        <dsp:cNvSpPr/>
      </dsp:nvSpPr>
      <dsp:spPr>
        <a:xfrm>
          <a:off x="5863079" y="1444647"/>
          <a:ext cx="2084294" cy="313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 err="1"/>
            <a:t>Provider</a:t>
          </a:r>
          <a:r>
            <a:rPr lang="es-ES" sz="3200" kern="1200" dirty="0"/>
            <a:t> </a:t>
          </a:r>
          <a:r>
            <a:rPr lang="es-ES" sz="3200" kern="1200" dirty="0" err="1"/>
            <a:t>Services</a:t>
          </a:r>
          <a:endParaRPr lang="es-AR" sz="3200" kern="1200" dirty="0"/>
        </a:p>
      </dsp:txBody>
      <dsp:txXfrm>
        <a:off x="5924126" y="1505694"/>
        <a:ext cx="1962200" cy="3007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6372B-A962-46CC-BC7A-2689F5FAD065}">
      <dsp:nvSpPr>
        <dsp:cNvPr id="0" name=""/>
        <dsp:cNvSpPr/>
      </dsp:nvSpPr>
      <dsp:spPr>
        <a:xfrm>
          <a:off x="100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Problema</a:t>
          </a:r>
          <a:endParaRPr lang="es-AR" sz="2800" kern="1200" dirty="0"/>
        </a:p>
      </dsp:txBody>
      <dsp:txXfrm>
        <a:off x="1002" y="0"/>
        <a:ext cx="2605367" cy="1444647"/>
      </dsp:txXfrm>
    </dsp:sp>
    <dsp:sp modelId="{6CAD0951-6CCA-446D-BBED-9D4033822050}">
      <dsp:nvSpPr>
        <dsp:cNvPr id="0" name=""/>
        <dsp:cNvSpPr/>
      </dsp:nvSpPr>
      <dsp:spPr>
        <a:xfrm>
          <a:off x="261538" y="1444647"/>
          <a:ext cx="2084294" cy="313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Add</a:t>
          </a:r>
          <a:r>
            <a:rPr lang="es-ES" sz="2300" kern="1200" dirty="0"/>
            <a:t>-in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/</a:t>
          </a:r>
          <a:r>
            <a:rPr lang="es-ES" sz="2300" kern="1200" dirty="0" err="1"/>
            <a:t>SmartView</a:t>
          </a:r>
          <a:endParaRPr lang="es-AR" sz="2300" kern="1200" dirty="0"/>
        </a:p>
      </dsp:txBody>
      <dsp:txXfrm>
        <a:off x="322585" y="1505694"/>
        <a:ext cx="1962200" cy="3007975"/>
      </dsp:txXfrm>
    </dsp:sp>
    <dsp:sp modelId="{A4998DE9-3733-4F24-95FA-8E43595EC376}">
      <dsp:nvSpPr>
        <dsp:cNvPr id="0" name=""/>
        <dsp:cNvSpPr/>
      </dsp:nvSpPr>
      <dsp:spPr>
        <a:xfrm>
          <a:off x="2755448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Error</a:t>
          </a:r>
          <a:endParaRPr lang="es-AR" sz="2800" kern="1200" dirty="0"/>
        </a:p>
      </dsp:txBody>
      <dsp:txXfrm>
        <a:off x="2755448" y="0"/>
        <a:ext cx="2605367" cy="1444647"/>
      </dsp:txXfrm>
    </dsp:sp>
    <dsp:sp modelId="{51D69E6E-EECF-4346-8AB1-46DBB3F3C0EC}">
      <dsp:nvSpPr>
        <dsp:cNvPr id="0" name=""/>
        <dsp:cNvSpPr/>
      </dsp:nvSpPr>
      <dsp:spPr>
        <a:xfrm>
          <a:off x="3062308" y="1444647"/>
          <a:ext cx="2084294" cy="313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Entro al </a:t>
          </a:r>
          <a:r>
            <a:rPr lang="es-ES" sz="2300" kern="1200" dirty="0" err="1"/>
            <a:t>xls</a:t>
          </a:r>
          <a:r>
            <a:rPr lang="es-ES" sz="2300" kern="1200" dirty="0"/>
            <a:t> pero no veo el complemento</a:t>
          </a:r>
          <a:endParaRPr lang="es-AR" sz="2300" kern="1200" dirty="0"/>
        </a:p>
      </dsp:txBody>
      <dsp:txXfrm>
        <a:off x="3123355" y="1505694"/>
        <a:ext cx="1962200" cy="3007975"/>
      </dsp:txXfrm>
    </dsp:sp>
    <dsp:sp modelId="{82B5E4B0-18AD-4DD6-B374-99DD429CFABA}">
      <dsp:nvSpPr>
        <dsp:cNvPr id="0" name=""/>
        <dsp:cNvSpPr/>
      </dsp:nvSpPr>
      <dsp:spPr>
        <a:xfrm>
          <a:off x="560254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Posible Solución</a:t>
          </a:r>
          <a:endParaRPr lang="es-AR" sz="2800" kern="1200" dirty="0"/>
        </a:p>
      </dsp:txBody>
      <dsp:txXfrm>
        <a:off x="5602542" y="0"/>
        <a:ext cx="2605367" cy="1444647"/>
      </dsp:txXfrm>
    </dsp:sp>
    <dsp:sp modelId="{BF5E0C34-AAA0-4508-A751-8B08B4EA61FF}">
      <dsp:nvSpPr>
        <dsp:cNvPr id="0" name=""/>
        <dsp:cNvSpPr/>
      </dsp:nvSpPr>
      <dsp:spPr>
        <a:xfrm>
          <a:off x="5863079" y="1446058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Falta la instalación</a:t>
          </a:r>
          <a:endParaRPr lang="es-AR" sz="2300" kern="1200" dirty="0"/>
        </a:p>
      </dsp:txBody>
      <dsp:txXfrm>
        <a:off x="5905605" y="1488584"/>
        <a:ext cx="1999242" cy="1366884"/>
      </dsp:txXfrm>
    </dsp:sp>
    <dsp:sp modelId="{92394978-C389-41C9-996E-624FDDF30D1C}">
      <dsp:nvSpPr>
        <dsp:cNvPr id="0" name=""/>
        <dsp:cNvSpPr/>
      </dsp:nvSpPr>
      <dsp:spPr>
        <a:xfrm>
          <a:off x="5863079" y="3121369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Se ha deshabilitado el complemento</a:t>
          </a:r>
          <a:endParaRPr lang="es-AR" sz="2300" kern="1200" dirty="0"/>
        </a:p>
      </dsp:txBody>
      <dsp:txXfrm>
        <a:off x="5905605" y="3163895"/>
        <a:ext cx="1999242" cy="13668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6372B-A962-46CC-BC7A-2689F5FAD065}">
      <dsp:nvSpPr>
        <dsp:cNvPr id="0" name=""/>
        <dsp:cNvSpPr/>
      </dsp:nvSpPr>
      <dsp:spPr>
        <a:xfrm>
          <a:off x="100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Problema</a:t>
          </a:r>
          <a:endParaRPr lang="es-AR" sz="2800" kern="1200" dirty="0"/>
        </a:p>
      </dsp:txBody>
      <dsp:txXfrm>
        <a:off x="1002" y="0"/>
        <a:ext cx="2605367" cy="1444647"/>
      </dsp:txXfrm>
    </dsp:sp>
    <dsp:sp modelId="{6CAD0951-6CCA-446D-BBED-9D4033822050}">
      <dsp:nvSpPr>
        <dsp:cNvPr id="0" name=""/>
        <dsp:cNvSpPr/>
      </dsp:nvSpPr>
      <dsp:spPr>
        <a:xfrm>
          <a:off x="261538" y="1444647"/>
          <a:ext cx="2084294" cy="313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WorkSpace</a:t>
          </a:r>
          <a:endParaRPr lang="es-AR" sz="3000" kern="1200" dirty="0"/>
        </a:p>
      </dsp:txBody>
      <dsp:txXfrm>
        <a:off x="322585" y="1505694"/>
        <a:ext cx="1962200" cy="3007975"/>
      </dsp:txXfrm>
    </dsp:sp>
    <dsp:sp modelId="{A4998DE9-3733-4F24-95FA-8E43595EC376}">
      <dsp:nvSpPr>
        <dsp:cNvPr id="0" name=""/>
        <dsp:cNvSpPr/>
      </dsp:nvSpPr>
      <dsp:spPr>
        <a:xfrm>
          <a:off x="2755448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Error</a:t>
          </a:r>
          <a:endParaRPr lang="es-AR" sz="2800" kern="1200" dirty="0"/>
        </a:p>
      </dsp:txBody>
      <dsp:txXfrm>
        <a:off x="2755448" y="0"/>
        <a:ext cx="2605367" cy="1444647"/>
      </dsp:txXfrm>
    </dsp:sp>
    <dsp:sp modelId="{51D69E6E-EECF-4346-8AB1-46DBB3F3C0EC}">
      <dsp:nvSpPr>
        <dsp:cNvPr id="0" name=""/>
        <dsp:cNvSpPr/>
      </dsp:nvSpPr>
      <dsp:spPr>
        <a:xfrm>
          <a:off x="3062308" y="1446058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No Aparece el </a:t>
          </a:r>
          <a:r>
            <a:rPr lang="es-ES" sz="3000" kern="1200" dirty="0" err="1"/>
            <a:t>Login</a:t>
          </a:r>
          <a:endParaRPr lang="es-AR" sz="3000" kern="1200" dirty="0"/>
        </a:p>
      </dsp:txBody>
      <dsp:txXfrm>
        <a:off x="3104834" y="1488584"/>
        <a:ext cx="1999242" cy="1366884"/>
      </dsp:txXfrm>
    </dsp:sp>
    <dsp:sp modelId="{C34B0F66-E4A0-4B3F-A0C5-79B6CF9C2075}">
      <dsp:nvSpPr>
        <dsp:cNvPr id="0" name=""/>
        <dsp:cNvSpPr/>
      </dsp:nvSpPr>
      <dsp:spPr>
        <a:xfrm>
          <a:off x="3062308" y="3121369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Error al autenticar</a:t>
          </a:r>
          <a:endParaRPr lang="es-AR" sz="3000" kern="1200" dirty="0"/>
        </a:p>
      </dsp:txBody>
      <dsp:txXfrm>
        <a:off x="3104834" y="3163895"/>
        <a:ext cx="1999242" cy="1366884"/>
      </dsp:txXfrm>
    </dsp:sp>
    <dsp:sp modelId="{82B5E4B0-18AD-4DD6-B374-99DD429CFABA}">
      <dsp:nvSpPr>
        <dsp:cNvPr id="0" name=""/>
        <dsp:cNvSpPr/>
      </dsp:nvSpPr>
      <dsp:spPr>
        <a:xfrm>
          <a:off x="560254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Posible Solución</a:t>
          </a:r>
          <a:endParaRPr lang="es-AR" sz="2800" kern="1200" dirty="0"/>
        </a:p>
      </dsp:txBody>
      <dsp:txXfrm>
        <a:off x="5602542" y="0"/>
        <a:ext cx="2605367" cy="1444647"/>
      </dsp:txXfrm>
    </dsp:sp>
    <dsp:sp modelId="{BF5E0C34-AAA0-4508-A751-8B08B4EA61FF}">
      <dsp:nvSpPr>
        <dsp:cNvPr id="0" name=""/>
        <dsp:cNvSpPr/>
      </dsp:nvSpPr>
      <dsp:spPr>
        <a:xfrm>
          <a:off x="5863079" y="1446058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Servicio de </a:t>
          </a:r>
          <a:r>
            <a:rPr lang="es-ES" sz="3000" kern="1200" dirty="0" err="1"/>
            <a:t>WorkSpace</a:t>
          </a:r>
          <a:endParaRPr lang="es-AR" sz="3000" kern="1200" dirty="0"/>
        </a:p>
      </dsp:txBody>
      <dsp:txXfrm>
        <a:off x="5905605" y="1488584"/>
        <a:ext cx="1999242" cy="1366884"/>
      </dsp:txXfrm>
    </dsp:sp>
    <dsp:sp modelId="{F0219957-BC26-43EC-8C6E-89B8D73B5682}">
      <dsp:nvSpPr>
        <dsp:cNvPr id="0" name=""/>
        <dsp:cNvSpPr/>
      </dsp:nvSpPr>
      <dsp:spPr>
        <a:xfrm>
          <a:off x="5863079" y="3121369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 err="1"/>
            <a:t>Shared</a:t>
          </a:r>
          <a:r>
            <a:rPr lang="es-ES" sz="3000" kern="1200" dirty="0"/>
            <a:t> </a:t>
          </a:r>
          <a:r>
            <a:rPr lang="es-ES" sz="3000" kern="1200" dirty="0" err="1"/>
            <a:t>Services</a:t>
          </a:r>
          <a:endParaRPr lang="es-AR" sz="3000" kern="1200" dirty="0"/>
        </a:p>
      </dsp:txBody>
      <dsp:txXfrm>
        <a:off x="5905605" y="3163895"/>
        <a:ext cx="1999242" cy="13668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6372B-A962-46CC-BC7A-2689F5FAD065}">
      <dsp:nvSpPr>
        <dsp:cNvPr id="0" name=""/>
        <dsp:cNvSpPr/>
      </dsp:nvSpPr>
      <dsp:spPr>
        <a:xfrm>
          <a:off x="100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Problema</a:t>
          </a:r>
          <a:endParaRPr lang="es-AR" sz="2800" kern="1200" dirty="0"/>
        </a:p>
      </dsp:txBody>
      <dsp:txXfrm>
        <a:off x="1002" y="0"/>
        <a:ext cx="2605367" cy="1444647"/>
      </dsp:txXfrm>
    </dsp:sp>
    <dsp:sp modelId="{6CAD0951-6CCA-446D-BBED-9D4033822050}">
      <dsp:nvSpPr>
        <dsp:cNvPr id="0" name=""/>
        <dsp:cNvSpPr/>
      </dsp:nvSpPr>
      <dsp:spPr>
        <a:xfrm>
          <a:off x="261538" y="1444647"/>
          <a:ext cx="2084294" cy="313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WorkSpace</a:t>
          </a:r>
          <a:endParaRPr lang="es-AR" sz="1900" kern="1200" dirty="0"/>
        </a:p>
      </dsp:txBody>
      <dsp:txXfrm>
        <a:off x="322585" y="1505694"/>
        <a:ext cx="1962200" cy="3007975"/>
      </dsp:txXfrm>
    </dsp:sp>
    <dsp:sp modelId="{A4998DE9-3733-4F24-95FA-8E43595EC376}">
      <dsp:nvSpPr>
        <dsp:cNvPr id="0" name=""/>
        <dsp:cNvSpPr/>
      </dsp:nvSpPr>
      <dsp:spPr>
        <a:xfrm>
          <a:off x="2755448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Error</a:t>
          </a:r>
          <a:endParaRPr lang="es-AR" sz="2800" kern="1200" dirty="0"/>
        </a:p>
      </dsp:txBody>
      <dsp:txXfrm>
        <a:off x="2755448" y="0"/>
        <a:ext cx="2605367" cy="1444647"/>
      </dsp:txXfrm>
    </dsp:sp>
    <dsp:sp modelId="{51D69E6E-EECF-4346-8AB1-46DBB3F3C0EC}">
      <dsp:nvSpPr>
        <dsp:cNvPr id="0" name=""/>
        <dsp:cNvSpPr/>
      </dsp:nvSpPr>
      <dsp:spPr>
        <a:xfrm>
          <a:off x="3062308" y="1446058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Entro pero no abre la aplicación Planning/HFM</a:t>
          </a:r>
          <a:endParaRPr lang="es-AR" sz="1900" kern="1200" dirty="0"/>
        </a:p>
      </dsp:txBody>
      <dsp:txXfrm>
        <a:off x="3104834" y="1488584"/>
        <a:ext cx="1999242" cy="1366884"/>
      </dsp:txXfrm>
    </dsp:sp>
    <dsp:sp modelId="{C34B0F66-E4A0-4B3F-A0C5-79B6CF9C2075}">
      <dsp:nvSpPr>
        <dsp:cNvPr id="0" name=""/>
        <dsp:cNvSpPr/>
      </dsp:nvSpPr>
      <dsp:spPr>
        <a:xfrm>
          <a:off x="3062308" y="3121369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Entro pero las aplicaciones se ven superpuestas y no puedo seleccionar </a:t>
          </a:r>
          <a:endParaRPr lang="es-AR" sz="1900" kern="1200" dirty="0"/>
        </a:p>
      </dsp:txBody>
      <dsp:txXfrm>
        <a:off x="3104834" y="3163895"/>
        <a:ext cx="1999242" cy="1366884"/>
      </dsp:txXfrm>
    </dsp:sp>
    <dsp:sp modelId="{82B5E4B0-18AD-4DD6-B374-99DD429CFABA}">
      <dsp:nvSpPr>
        <dsp:cNvPr id="0" name=""/>
        <dsp:cNvSpPr/>
      </dsp:nvSpPr>
      <dsp:spPr>
        <a:xfrm>
          <a:off x="560254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Posible Solución</a:t>
          </a:r>
          <a:endParaRPr lang="es-AR" sz="2800" kern="1200" dirty="0"/>
        </a:p>
      </dsp:txBody>
      <dsp:txXfrm>
        <a:off x="5602542" y="0"/>
        <a:ext cx="2605367" cy="1444647"/>
      </dsp:txXfrm>
    </dsp:sp>
    <dsp:sp modelId="{BF5E0C34-AAA0-4508-A751-8B08B4EA61FF}">
      <dsp:nvSpPr>
        <dsp:cNvPr id="0" name=""/>
        <dsp:cNvSpPr/>
      </dsp:nvSpPr>
      <dsp:spPr>
        <a:xfrm>
          <a:off x="5863079" y="1446058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Servicio de Planning/HFM</a:t>
          </a:r>
          <a:endParaRPr lang="es-AR" sz="1900" kern="1200" dirty="0"/>
        </a:p>
      </dsp:txBody>
      <dsp:txXfrm>
        <a:off x="5905605" y="1488584"/>
        <a:ext cx="1999242" cy="1366884"/>
      </dsp:txXfrm>
    </dsp:sp>
    <dsp:sp modelId="{F0219957-BC26-43EC-8C6E-89B8D73B5682}">
      <dsp:nvSpPr>
        <dsp:cNvPr id="0" name=""/>
        <dsp:cNvSpPr/>
      </dsp:nvSpPr>
      <dsp:spPr>
        <a:xfrm>
          <a:off x="5863079" y="3121369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Incluir como sitio seguro</a:t>
          </a:r>
          <a:endParaRPr lang="es-AR" sz="1900" kern="1200" dirty="0"/>
        </a:p>
      </dsp:txBody>
      <dsp:txXfrm>
        <a:off x="5905605" y="3163895"/>
        <a:ext cx="1999242" cy="13668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6372B-A962-46CC-BC7A-2689F5FAD065}">
      <dsp:nvSpPr>
        <dsp:cNvPr id="0" name=""/>
        <dsp:cNvSpPr/>
      </dsp:nvSpPr>
      <dsp:spPr>
        <a:xfrm>
          <a:off x="100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Problema</a:t>
          </a:r>
          <a:endParaRPr lang="es-AR" sz="2800" kern="1200" dirty="0"/>
        </a:p>
      </dsp:txBody>
      <dsp:txXfrm>
        <a:off x="1002" y="0"/>
        <a:ext cx="2605367" cy="1444647"/>
      </dsp:txXfrm>
    </dsp:sp>
    <dsp:sp modelId="{6CAD0951-6CCA-446D-BBED-9D4033822050}">
      <dsp:nvSpPr>
        <dsp:cNvPr id="0" name=""/>
        <dsp:cNvSpPr/>
      </dsp:nvSpPr>
      <dsp:spPr>
        <a:xfrm>
          <a:off x="261538" y="1444647"/>
          <a:ext cx="2084294" cy="313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Planning</a:t>
          </a:r>
          <a:endParaRPr lang="es-AR" sz="2900" kern="1200" dirty="0"/>
        </a:p>
      </dsp:txBody>
      <dsp:txXfrm>
        <a:off x="322585" y="1505694"/>
        <a:ext cx="1962200" cy="3007975"/>
      </dsp:txXfrm>
    </dsp:sp>
    <dsp:sp modelId="{A4998DE9-3733-4F24-95FA-8E43595EC376}">
      <dsp:nvSpPr>
        <dsp:cNvPr id="0" name=""/>
        <dsp:cNvSpPr/>
      </dsp:nvSpPr>
      <dsp:spPr>
        <a:xfrm>
          <a:off x="2755448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Error</a:t>
          </a:r>
          <a:endParaRPr lang="es-AR" sz="2800" kern="1200" dirty="0"/>
        </a:p>
      </dsp:txBody>
      <dsp:txXfrm>
        <a:off x="2755448" y="0"/>
        <a:ext cx="2605367" cy="1444647"/>
      </dsp:txXfrm>
    </dsp:sp>
    <dsp:sp modelId="{51D69E6E-EECF-4346-8AB1-46DBB3F3C0EC}">
      <dsp:nvSpPr>
        <dsp:cNvPr id="0" name=""/>
        <dsp:cNvSpPr/>
      </dsp:nvSpPr>
      <dsp:spPr>
        <a:xfrm>
          <a:off x="3062308" y="1444647"/>
          <a:ext cx="2084294" cy="313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Entro a la aplicación pero no veo datos al entrar a los formularios</a:t>
          </a:r>
          <a:endParaRPr lang="es-AR" sz="2900" kern="1200" dirty="0"/>
        </a:p>
      </dsp:txBody>
      <dsp:txXfrm>
        <a:off x="3123355" y="1505694"/>
        <a:ext cx="1962200" cy="3007975"/>
      </dsp:txXfrm>
    </dsp:sp>
    <dsp:sp modelId="{82B5E4B0-18AD-4DD6-B374-99DD429CFABA}">
      <dsp:nvSpPr>
        <dsp:cNvPr id="0" name=""/>
        <dsp:cNvSpPr/>
      </dsp:nvSpPr>
      <dsp:spPr>
        <a:xfrm>
          <a:off x="560254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Posible Solución</a:t>
          </a:r>
          <a:endParaRPr lang="es-AR" sz="2800" kern="1200" dirty="0"/>
        </a:p>
      </dsp:txBody>
      <dsp:txXfrm>
        <a:off x="5602542" y="0"/>
        <a:ext cx="2605367" cy="1444647"/>
      </dsp:txXfrm>
    </dsp:sp>
    <dsp:sp modelId="{BF5E0C34-AAA0-4508-A751-8B08B4EA61FF}">
      <dsp:nvSpPr>
        <dsp:cNvPr id="0" name=""/>
        <dsp:cNvSpPr/>
      </dsp:nvSpPr>
      <dsp:spPr>
        <a:xfrm>
          <a:off x="5863079" y="1444647"/>
          <a:ext cx="2084294" cy="313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Servicio de </a:t>
          </a:r>
          <a:r>
            <a:rPr lang="es-ES" sz="2900" kern="1200" dirty="0" err="1"/>
            <a:t>Essbase</a:t>
          </a:r>
          <a:endParaRPr lang="es-AR" sz="2900" kern="1200" dirty="0"/>
        </a:p>
      </dsp:txBody>
      <dsp:txXfrm>
        <a:off x="5924126" y="1505694"/>
        <a:ext cx="1962200" cy="30079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6372B-A962-46CC-BC7A-2689F5FAD065}">
      <dsp:nvSpPr>
        <dsp:cNvPr id="0" name=""/>
        <dsp:cNvSpPr/>
      </dsp:nvSpPr>
      <dsp:spPr>
        <a:xfrm>
          <a:off x="100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Problema</a:t>
          </a:r>
          <a:endParaRPr lang="es-AR" sz="2800" kern="1200" dirty="0"/>
        </a:p>
      </dsp:txBody>
      <dsp:txXfrm>
        <a:off x="1002" y="0"/>
        <a:ext cx="2605367" cy="1444647"/>
      </dsp:txXfrm>
    </dsp:sp>
    <dsp:sp modelId="{6CAD0951-6CCA-446D-BBED-9D4033822050}">
      <dsp:nvSpPr>
        <dsp:cNvPr id="0" name=""/>
        <dsp:cNvSpPr/>
      </dsp:nvSpPr>
      <dsp:spPr>
        <a:xfrm>
          <a:off x="261538" y="1444647"/>
          <a:ext cx="2084294" cy="313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EAS </a:t>
          </a:r>
          <a:r>
            <a:rPr lang="es-ES" sz="2400" kern="1200" dirty="0" err="1"/>
            <a:t>Consol</a:t>
          </a:r>
          <a:endParaRPr lang="es-AR" sz="2400" kern="1200" dirty="0"/>
        </a:p>
      </dsp:txBody>
      <dsp:txXfrm>
        <a:off x="322585" y="1505694"/>
        <a:ext cx="1962200" cy="3007975"/>
      </dsp:txXfrm>
    </dsp:sp>
    <dsp:sp modelId="{A4998DE9-3733-4F24-95FA-8E43595EC376}">
      <dsp:nvSpPr>
        <dsp:cNvPr id="0" name=""/>
        <dsp:cNvSpPr/>
      </dsp:nvSpPr>
      <dsp:spPr>
        <a:xfrm>
          <a:off x="2755448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Error</a:t>
          </a:r>
          <a:endParaRPr lang="es-AR" sz="2800" kern="1200" dirty="0"/>
        </a:p>
      </dsp:txBody>
      <dsp:txXfrm>
        <a:off x="2755448" y="0"/>
        <a:ext cx="2605367" cy="1444647"/>
      </dsp:txXfrm>
    </dsp:sp>
    <dsp:sp modelId="{51D69E6E-EECF-4346-8AB1-46DBB3F3C0EC}">
      <dsp:nvSpPr>
        <dsp:cNvPr id="0" name=""/>
        <dsp:cNvSpPr/>
      </dsp:nvSpPr>
      <dsp:spPr>
        <a:xfrm>
          <a:off x="3062308" y="1444647"/>
          <a:ext cx="2084294" cy="313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No entra a la consola</a:t>
          </a:r>
          <a:endParaRPr lang="es-AR" sz="2400" kern="1200" dirty="0"/>
        </a:p>
      </dsp:txBody>
      <dsp:txXfrm>
        <a:off x="3123355" y="1505694"/>
        <a:ext cx="1962200" cy="3007975"/>
      </dsp:txXfrm>
    </dsp:sp>
    <dsp:sp modelId="{82B5E4B0-18AD-4DD6-B374-99DD429CFABA}">
      <dsp:nvSpPr>
        <dsp:cNvPr id="0" name=""/>
        <dsp:cNvSpPr/>
      </dsp:nvSpPr>
      <dsp:spPr>
        <a:xfrm>
          <a:off x="560254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Posible Solución</a:t>
          </a:r>
          <a:endParaRPr lang="es-AR" sz="2800" kern="1200" dirty="0"/>
        </a:p>
      </dsp:txBody>
      <dsp:txXfrm>
        <a:off x="5602542" y="0"/>
        <a:ext cx="2605367" cy="1444647"/>
      </dsp:txXfrm>
    </dsp:sp>
    <dsp:sp modelId="{BF5E0C34-AAA0-4508-A751-8B08B4EA61FF}">
      <dsp:nvSpPr>
        <dsp:cNvPr id="0" name=""/>
        <dsp:cNvSpPr/>
      </dsp:nvSpPr>
      <dsp:spPr>
        <a:xfrm>
          <a:off x="5863079" y="1446058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Versión de JAVA</a:t>
          </a:r>
          <a:endParaRPr lang="es-AR" sz="2400" kern="1200" dirty="0"/>
        </a:p>
      </dsp:txBody>
      <dsp:txXfrm>
        <a:off x="5905605" y="1488584"/>
        <a:ext cx="1999242" cy="1366884"/>
      </dsp:txXfrm>
    </dsp:sp>
    <dsp:sp modelId="{F0219957-BC26-43EC-8C6E-89B8D73B5682}">
      <dsp:nvSpPr>
        <dsp:cNvPr id="0" name=""/>
        <dsp:cNvSpPr/>
      </dsp:nvSpPr>
      <dsp:spPr>
        <a:xfrm>
          <a:off x="5863079" y="3121369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Servicio </a:t>
          </a:r>
          <a:r>
            <a:rPr lang="es-ES" sz="2400" kern="1200" dirty="0" err="1"/>
            <a:t>Hyp</a:t>
          </a:r>
          <a:r>
            <a:rPr lang="es-ES" sz="2400" kern="1200" dirty="0"/>
            <a:t> </a:t>
          </a:r>
          <a:r>
            <a:rPr lang="es-ES" sz="2400" kern="1200" dirty="0" err="1"/>
            <a:t>Administration</a:t>
          </a:r>
          <a:r>
            <a:rPr lang="es-ES" sz="2400" kern="1200" dirty="0"/>
            <a:t> </a:t>
          </a:r>
          <a:r>
            <a:rPr lang="es-ES" sz="2400" kern="1200" dirty="0" err="1"/>
            <a:t>Services</a:t>
          </a:r>
          <a:endParaRPr lang="es-AR" sz="2400" kern="1200" dirty="0"/>
        </a:p>
      </dsp:txBody>
      <dsp:txXfrm>
        <a:off x="5905605" y="3163895"/>
        <a:ext cx="1999242" cy="13668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6372B-A962-46CC-BC7A-2689F5FAD065}">
      <dsp:nvSpPr>
        <dsp:cNvPr id="0" name=""/>
        <dsp:cNvSpPr/>
      </dsp:nvSpPr>
      <dsp:spPr>
        <a:xfrm>
          <a:off x="100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Problema</a:t>
          </a:r>
          <a:endParaRPr lang="es-AR" sz="2800" kern="1200" dirty="0"/>
        </a:p>
      </dsp:txBody>
      <dsp:txXfrm>
        <a:off x="1002" y="0"/>
        <a:ext cx="2605367" cy="1444647"/>
      </dsp:txXfrm>
    </dsp:sp>
    <dsp:sp modelId="{6CAD0951-6CCA-446D-BBED-9D4033822050}">
      <dsp:nvSpPr>
        <dsp:cNvPr id="0" name=""/>
        <dsp:cNvSpPr/>
      </dsp:nvSpPr>
      <dsp:spPr>
        <a:xfrm>
          <a:off x="261538" y="1444647"/>
          <a:ext cx="2084294" cy="313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Financial Reporting</a:t>
          </a:r>
          <a:endParaRPr lang="es-AR" sz="3400" kern="1200" dirty="0"/>
        </a:p>
      </dsp:txBody>
      <dsp:txXfrm>
        <a:off x="322585" y="1505694"/>
        <a:ext cx="1962200" cy="3007975"/>
      </dsp:txXfrm>
    </dsp:sp>
    <dsp:sp modelId="{A4998DE9-3733-4F24-95FA-8E43595EC376}">
      <dsp:nvSpPr>
        <dsp:cNvPr id="0" name=""/>
        <dsp:cNvSpPr/>
      </dsp:nvSpPr>
      <dsp:spPr>
        <a:xfrm>
          <a:off x="2755448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Error</a:t>
          </a:r>
          <a:endParaRPr lang="es-AR" sz="2800" kern="1200" dirty="0"/>
        </a:p>
      </dsp:txBody>
      <dsp:txXfrm>
        <a:off x="2755448" y="0"/>
        <a:ext cx="2605367" cy="1444647"/>
      </dsp:txXfrm>
    </dsp:sp>
    <dsp:sp modelId="{51D69E6E-EECF-4346-8AB1-46DBB3F3C0EC}">
      <dsp:nvSpPr>
        <dsp:cNvPr id="0" name=""/>
        <dsp:cNvSpPr/>
      </dsp:nvSpPr>
      <dsp:spPr>
        <a:xfrm>
          <a:off x="3062308" y="1446058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No veo un reporte</a:t>
          </a:r>
          <a:endParaRPr lang="es-AR" sz="3400" kern="1200" dirty="0"/>
        </a:p>
      </dsp:txBody>
      <dsp:txXfrm>
        <a:off x="3104834" y="1488584"/>
        <a:ext cx="1999242" cy="1366884"/>
      </dsp:txXfrm>
    </dsp:sp>
    <dsp:sp modelId="{074C6A18-4544-43C2-8741-7C105A7AAC3A}">
      <dsp:nvSpPr>
        <dsp:cNvPr id="0" name=""/>
        <dsp:cNvSpPr/>
      </dsp:nvSpPr>
      <dsp:spPr>
        <a:xfrm>
          <a:off x="3062308" y="3121369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Me arroja error</a:t>
          </a:r>
          <a:endParaRPr lang="es-AR" sz="3400" kern="1200" dirty="0"/>
        </a:p>
      </dsp:txBody>
      <dsp:txXfrm>
        <a:off x="3104834" y="3163895"/>
        <a:ext cx="1999242" cy="1366884"/>
      </dsp:txXfrm>
    </dsp:sp>
    <dsp:sp modelId="{82B5E4B0-18AD-4DD6-B374-99DD429CFABA}">
      <dsp:nvSpPr>
        <dsp:cNvPr id="0" name=""/>
        <dsp:cNvSpPr/>
      </dsp:nvSpPr>
      <dsp:spPr>
        <a:xfrm>
          <a:off x="560254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Posible Solución</a:t>
          </a:r>
          <a:endParaRPr lang="es-AR" sz="2800" kern="1200" dirty="0"/>
        </a:p>
      </dsp:txBody>
      <dsp:txXfrm>
        <a:off x="5602542" y="0"/>
        <a:ext cx="2605367" cy="14446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6372B-A962-46CC-BC7A-2689F5FAD065}">
      <dsp:nvSpPr>
        <dsp:cNvPr id="0" name=""/>
        <dsp:cNvSpPr/>
      </dsp:nvSpPr>
      <dsp:spPr>
        <a:xfrm>
          <a:off x="100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Problema</a:t>
          </a:r>
          <a:endParaRPr lang="es-AR" sz="2800" kern="1200" dirty="0"/>
        </a:p>
      </dsp:txBody>
      <dsp:txXfrm>
        <a:off x="1002" y="0"/>
        <a:ext cx="2605367" cy="1444647"/>
      </dsp:txXfrm>
    </dsp:sp>
    <dsp:sp modelId="{6CAD0951-6CCA-446D-BBED-9D4033822050}">
      <dsp:nvSpPr>
        <dsp:cNvPr id="0" name=""/>
        <dsp:cNvSpPr/>
      </dsp:nvSpPr>
      <dsp:spPr>
        <a:xfrm>
          <a:off x="261538" y="1444647"/>
          <a:ext cx="2084294" cy="313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Workspace</a:t>
          </a:r>
          <a:r>
            <a:rPr lang="es-ES" sz="2000" kern="1200" dirty="0"/>
            <a:t>/</a:t>
          </a:r>
          <a:r>
            <a:rPr lang="es-ES" sz="2000" kern="1200" dirty="0" err="1"/>
            <a:t>Eas</a:t>
          </a:r>
          <a:r>
            <a:rPr lang="es-ES" sz="2000" kern="1200" dirty="0"/>
            <a:t> </a:t>
          </a:r>
          <a:r>
            <a:rPr lang="es-ES" sz="2000" kern="1200" dirty="0" err="1"/>
            <a:t>Consol</a:t>
          </a:r>
          <a:r>
            <a:rPr lang="es-ES" sz="2000" kern="1200" dirty="0"/>
            <a:t>/</a:t>
          </a:r>
          <a:r>
            <a:rPr lang="es-ES" sz="2000" kern="1200" dirty="0" err="1"/>
            <a:t>Shared</a:t>
          </a:r>
          <a:r>
            <a:rPr lang="es-ES" sz="2000" kern="1200" dirty="0"/>
            <a:t> </a:t>
          </a:r>
          <a:r>
            <a:rPr lang="es-ES" sz="2000" kern="1200" dirty="0" err="1"/>
            <a:t>Services</a:t>
          </a:r>
          <a:r>
            <a:rPr lang="es-ES" sz="2000" kern="1200" dirty="0"/>
            <a:t>/</a:t>
          </a:r>
          <a:r>
            <a:rPr lang="es-ES" sz="2000" kern="1200" dirty="0" err="1"/>
            <a:t>Planning</a:t>
          </a:r>
          <a:endParaRPr lang="es-AR" sz="2000" kern="1200" dirty="0"/>
        </a:p>
      </dsp:txBody>
      <dsp:txXfrm>
        <a:off x="322585" y="1505694"/>
        <a:ext cx="1962200" cy="3007975"/>
      </dsp:txXfrm>
    </dsp:sp>
    <dsp:sp modelId="{A4998DE9-3733-4F24-95FA-8E43595EC376}">
      <dsp:nvSpPr>
        <dsp:cNvPr id="0" name=""/>
        <dsp:cNvSpPr/>
      </dsp:nvSpPr>
      <dsp:spPr>
        <a:xfrm>
          <a:off x="2755448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Error</a:t>
          </a:r>
          <a:endParaRPr lang="es-AR" sz="2800" kern="1200" dirty="0"/>
        </a:p>
      </dsp:txBody>
      <dsp:txXfrm>
        <a:off x="2755448" y="0"/>
        <a:ext cx="2605367" cy="1444647"/>
      </dsp:txXfrm>
    </dsp:sp>
    <dsp:sp modelId="{51D69E6E-EECF-4346-8AB1-46DBB3F3C0EC}">
      <dsp:nvSpPr>
        <dsp:cNvPr id="0" name=""/>
        <dsp:cNvSpPr/>
      </dsp:nvSpPr>
      <dsp:spPr>
        <a:xfrm>
          <a:off x="3062308" y="1446058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No muestra el </a:t>
          </a:r>
          <a:r>
            <a:rPr lang="es-ES" sz="2000" kern="1200" dirty="0" err="1"/>
            <a:t>logueo</a:t>
          </a:r>
          <a:endParaRPr lang="es-AR" sz="2000" kern="1200" dirty="0"/>
        </a:p>
      </dsp:txBody>
      <dsp:txXfrm>
        <a:off x="3104834" y="1488584"/>
        <a:ext cx="1999242" cy="1366884"/>
      </dsp:txXfrm>
    </dsp:sp>
    <dsp:sp modelId="{074C6A18-4544-43C2-8741-7C105A7AAC3A}">
      <dsp:nvSpPr>
        <dsp:cNvPr id="0" name=""/>
        <dsp:cNvSpPr/>
      </dsp:nvSpPr>
      <dsp:spPr>
        <a:xfrm>
          <a:off x="3062308" y="3121369"/>
          <a:ext cx="2084294" cy="1451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No autoriza el </a:t>
          </a:r>
          <a:r>
            <a:rPr lang="es-ES" sz="2000" kern="1200" dirty="0" err="1"/>
            <a:t>logueo</a:t>
          </a:r>
          <a:endParaRPr lang="es-AR" sz="2000" kern="1200" dirty="0"/>
        </a:p>
      </dsp:txBody>
      <dsp:txXfrm>
        <a:off x="3104834" y="3163895"/>
        <a:ext cx="1999242" cy="1366884"/>
      </dsp:txXfrm>
    </dsp:sp>
    <dsp:sp modelId="{82B5E4B0-18AD-4DD6-B374-99DD429CFABA}">
      <dsp:nvSpPr>
        <dsp:cNvPr id="0" name=""/>
        <dsp:cNvSpPr/>
      </dsp:nvSpPr>
      <dsp:spPr>
        <a:xfrm>
          <a:off x="5602542" y="0"/>
          <a:ext cx="2605367" cy="48154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Posible Solución</a:t>
          </a:r>
          <a:endParaRPr lang="es-AR" sz="2800" kern="1200" dirty="0"/>
        </a:p>
      </dsp:txBody>
      <dsp:txXfrm>
        <a:off x="5602542" y="0"/>
        <a:ext cx="2605367" cy="1444647"/>
      </dsp:txXfrm>
    </dsp:sp>
    <dsp:sp modelId="{BF5E0C34-AAA0-4508-A751-8B08B4EA61FF}">
      <dsp:nvSpPr>
        <dsp:cNvPr id="0" name=""/>
        <dsp:cNvSpPr/>
      </dsp:nvSpPr>
      <dsp:spPr>
        <a:xfrm>
          <a:off x="5863079" y="1444647"/>
          <a:ext cx="2084294" cy="313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Revisar si la Base de Datos Oracle esta disponible</a:t>
          </a:r>
          <a:endParaRPr lang="es-AR" sz="2000" kern="1200" dirty="0"/>
        </a:p>
      </dsp:txBody>
      <dsp:txXfrm>
        <a:off x="5924126" y="1505694"/>
        <a:ext cx="1962200" cy="3007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82DD2-2A52-42EA-A221-1E5E591103AC}" type="datetimeFigureOut">
              <a:rPr lang="es-AR" smtClean="0"/>
              <a:t>22/5/2020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71B51-AF85-4B0B-BD68-05989BD255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2872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CA2-AEDC-4C21-B547-B11C726A49E1}" type="datetimeFigureOut">
              <a:rPr lang="es-ES" smtClean="0"/>
              <a:pPr/>
              <a:t>22/05/2020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8457-0513-4F57-93AA-9264AE7E99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CA2-AEDC-4C21-B547-B11C726A49E1}" type="datetimeFigureOut">
              <a:rPr lang="es-ES" smtClean="0"/>
              <a:pPr/>
              <a:t>22/05/2020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8457-0513-4F57-93AA-9264AE7E99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CA2-AEDC-4C21-B547-B11C726A49E1}" type="datetimeFigureOut">
              <a:rPr lang="es-ES" smtClean="0"/>
              <a:pPr/>
              <a:t>22/05/2020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8457-0513-4F57-93AA-9264AE7E99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CA2-AEDC-4C21-B547-B11C726A49E1}" type="datetimeFigureOut">
              <a:rPr lang="es-ES" smtClean="0"/>
              <a:pPr/>
              <a:t>22/05/2020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8457-0513-4F57-93AA-9264AE7E99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CA2-AEDC-4C21-B547-B11C726A49E1}" type="datetimeFigureOut">
              <a:rPr lang="es-ES" smtClean="0"/>
              <a:pPr/>
              <a:t>22/05/2020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8457-0513-4F57-93AA-9264AE7E99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CA2-AEDC-4C21-B547-B11C726A49E1}" type="datetimeFigureOut">
              <a:rPr lang="es-ES" smtClean="0"/>
              <a:pPr/>
              <a:t>22/05/2020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8457-0513-4F57-93AA-9264AE7E99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CA2-AEDC-4C21-B547-B11C726A49E1}" type="datetimeFigureOut">
              <a:rPr lang="es-ES" smtClean="0"/>
              <a:pPr/>
              <a:t>22/05/2020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8457-0513-4F57-93AA-9264AE7E99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CA2-AEDC-4C21-B547-B11C726A49E1}" type="datetimeFigureOut">
              <a:rPr lang="es-ES" smtClean="0"/>
              <a:pPr/>
              <a:t>22/05/2020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8457-0513-4F57-93AA-9264AE7E99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CA2-AEDC-4C21-B547-B11C726A49E1}" type="datetimeFigureOut">
              <a:rPr lang="es-ES" smtClean="0"/>
              <a:pPr/>
              <a:t>22/05/2020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8457-0513-4F57-93AA-9264AE7E99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CA2-AEDC-4C21-B547-B11C726A49E1}" type="datetimeFigureOut">
              <a:rPr lang="es-ES" smtClean="0"/>
              <a:pPr/>
              <a:t>22/05/2020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8457-0513-4F57-93AA-9264AE7E99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CA2-AEDC-4C21-B547-B11C726A49E1}" type="datetimeFigureOut">
              <a:rPr lang="es-ES" smtClean="0"/>
              <a:pPr/>
              <a:t>22/05/2020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8457-0513-4F57-93AA-9264AE7E99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7CA2-AEDC-4C21-B547-B11C726A49E1}" type="datetimeFigureOut">
              <a:rPr lang="es-ES" smtClean="0"/>
              <a:pPr/>
              <a:t>22/05/2020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8457-0513-4F57-93AA-9264AE7E99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gif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76198" y="4437112"/>
            <a:ext cx="8872545" cy="652462"/>
          </a:xfrm>
          <a:noFill/>
        </p:spPr>
        <p:txBody>
          <a:bodyPr lIns="91440" tIns="45720" rIns="91440" bIns="45720" anchor="b">
            <a:noAutofit/>
          </a:bodyPr>
          <a:lstStyle/>
          <a:p>
            <a:pPr algn="l" defTabSz="914400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Arquitectura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Hyperion y Problem Determination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971600" y="5626763"/>
            <a:ext cx="4856162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1600" b="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sz="160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Andrea Jaworski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sz="1600" b="0" dirty="0">
                <a:latin typeface="Arial" pitchFamily="34" charset="0"/>
                <a:cs typeface="Arial" pitchFamily="34" charset="0"/>
              </a:rPr>
              <a:t>Apply BI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37182C2-116E-4326-8983-DB5FFFDC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496" y="1570574"/>
            <a:ext cx="9144000" cy="28221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cxnSp>
        <p:nvCxnSpPr>
          <p:cNvPr id="7" name="6 Conector recto"/>
          <p:cNvCxnSpPr/>
          <p:nvPr/>
        </p:nvCxnSpPr>
        <p:spPr bwMode="auto">
          <a:xfrm>
            <a:off x="12663" y="6309320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10" name="9 CuadroTexto"/>
          <p:cNvSpPr txBox="1"/>
          <p:nvPr/>
        </p:nvSpPr>
        <p:spPr>
          <a:xfrm>
            <a:off x="279602" y="212050"/>
            <a:ext cx="4220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Complemento Smart View</a:t>
            </a:r>
            <a:endParaRPr lang="es-AR" sz="2800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1DE7CA3-A979-459A-80C0-24CDA172E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7" y="952761"/>
            <a:ext cx="4392488" cy="323500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6A0E676-5D92-40C5-87BD-293F9234D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392" y="1412776"/>
            <a:ext cx="404603" cy="3993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0C652DF-FD26-408C-B4A4-CB12A618B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402" y="3152364"/>
            <a:ext cx="3996879" cy="31125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F818886-5AA4-41DC-B98F-FEEB8103D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1028" y="4285163"/>
            <a:ext cx="624506" cy="59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9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cxnSp>
        <p:nvCxnSpPr>
          <p:cNvPr id="7" name="6 Conector recto"/>
          <p:cNvCxnSpPr/>
          <p:nvPr/>
        </p:nvCxnSpPr>
        <p:spPr bwMode="auto">
          <a:xfrm>
            <a:off x="12663" y="6309320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10" name="9 CuadroTexto"/>
          <p:cNvSpPr txBox="1"/>
          <p:nvPr/>
        </p:nvSpPr>
        <p:spPr>
          <a:xfrm>
            <a:off x="279602" y="212050"/>
            <a:ext cx="378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Problem</a:t>
            </a:r>
            <a:r>
              <a:rPr lang="es-ES" sz="2800" b="1" dirty="0"/>
              <a:t> </a:t>
            </a:r>
            <a:r>
              <a:rPr lang="es-ES" sz="2800" b="1" dirty="0" err="1"/>
              <a:t>Determination</a:t>
            </a:r>
            <a:endParaRPr lang="es-AR" sz="2800" b="1" dirty="0"/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90481205"/>
              </p:ext>
            </p:extLst>
          </p:nvPr>
        </p:nvGraphicFramePr>
        <p:xfrm>
          <a:off x="611560" y="836712"/>
          <a:ext cx="8208912" cy="4815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9C93F79B-3D13-4790-8916-2D8984DE0054}"/>
              </a:ext>
            </a:extLst>
          </p:cNvPr>
          <p:cNvSpPr/>
          <p:nvPr/>
        </p:nvSpPr>
        <p:spPr>
          <a:xfrm>
            <a:off x="6300192" y="1988840"/>
            <a:ext cx="2371725" cy="3477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70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cxnSp>
        <p:nvCxnSpPr>
          <p:cNvPr id="7" name="6 Conector recto"/>
          <p:cNvCxnSpPr/>
          <p:nvPr/>
        </p:nvCxnSpPr>
        <p:spPr bwMode="auto">
          <a:xfrm>
            <a:off x="12663" y="6309320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10" name="9 CuadroTexto"/>
          <p:cNvSpPr txBox="1"/>
          <p:nvPr/>
        </p:nvSpPr>
        <p:spPr>
          <a:xfrm>
            <a:off x="279602" y="212050"/>
            <a:ext cx="378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Problem</a:t>
            </a:r>
            <a:r>
              <a:rPr lang="es-ES" sz="2800" b="1" dirty="0"/>
              <a:t> </a:t>
            </a:r>
            <a:r>
              <a:rPr lang="es-ES" sz="2800" b="1" dirty="0" err="1"/>
              <a:t>Determination</a:t>
            </a:r>
            <a:endParaRPr lang="es-AR" sz="2800" b="1" dirty="0"/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3143483173"/>
              </p:ext>
            </p:extLst>
          </p:nvPr>
        </p:nvGraphicFramePr>
        <p:xfrm>
          <a:off x="611560" y="836712"/>
          <a:ext cx="8208912" cy="4815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860906A0-433B-480A-864A-77198765AF95}"/>
              </a:ext>
            </a:extLst>
          </p:cNvPr>
          <p:cNvSpPr/>
          <p:nvPr/>
        </p:nvSpPr>
        <p:spPr>
          <a:xfrm>
            <a:off x="6300192" y="1988840"/>
            <a:ext cx="2371725" cy="3477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06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cxnSp>
        <p:nvCxnSpPr>
          <p:cNvPr id="7" name="6 Conector recto"/>
          <p:cNvCxnSpPr/>
          <p:nvPr/>
        </p:nvCxnSpPr>
        <p:spPr bwMode="auto">
          <a:xfrm>
            <a:off x="12663" y="6309320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10" name="9 CuadroTexto"/>
          <p:cNvSpPr txBox="1"/>
          <p:nvPr/>
        </p:nvSpPr>
        <p:spPr>
          <a:xfrm>
            <a:off x="279602" y="212050"/>
            <a:ext cx="378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Problem</a:t>
            </a:r>
            <a:r>
              <a:rPr lang="es-ES" sz="2800" b="1" dirty="0"/>
              <a:t> </a:t>
            </a:r>
            <a:r>
              <a:rPr lang="es-ES" sz="2800" b="1" dirty="0" err="1"/>
              <a:t>Determination</a:t>
            </a:r>
            <a:endParaRPr lang="es-AR" sz="2800" b="1" dirty="0"/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3006438061"/>
              </p:ext>
            </p:extLst>
          </p:nvPr>
        </p:nvGraphicFramePr>
        <p:xfrm>
          <a:off x="611560" y="836712"/>
          <a:ext cx="8208912" cy="4815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BB8093CC-F9D9-4FBF-9D05-E3497BF0043C}"/>
              </a:ext>
            </a:extLst>
          </p:cNvPr>
          <p:cNvSpPr/>
          <p:nvPr/>
        </p:nvSpPr>
        <p:spPr>
          <a:xfrm>
            <a:off x="6300192" y="1988840"/>
            <a:ext cx="2371725" cy="3477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516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cxnSp>
        <p:nvCxnSpPr>
          <p:cNvPr id="7" name="6 Conector recto"/>
          <p:cNvCxnSpPr/>
          <p:nvPr/>
        </p:nvCxnSpPr>
        <p:spPr bwMode="auto">
          <a:xfrm>
            <a:off x="12663" y="6309320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10" name="9 CuadroTexto"/>
          <p:cNvSpPr txBox="1"/>
          <p:nvPr/>
        </p:nvSpPr>
        <p:spPr>
          <a:xfrm>
            <a:off x="279602" y="212050"/>
            <a:ext cx="378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Problem</a:t>
            </a:r>
            <a:r>
              <a:rPr lang="es-ES" sz="2800" b="1" dirty="0"/>
              <a:t> </a:t>
            </a:r>
            <a:r>
              <a:rPr lang="es-ES" sz="2800" b="1" dirty="0" err="1"/>
              <a:t>Determination</a:t>
            </a:r>
            <a:endParaRPr lang="es-AR" sz="2800" b="1" dirty="0"/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1006649699"/>
              </p:ext>
            </p:extLst>
          </p:nvPr>
        </p:nvGraphicFramePr>
        <p:xfrm>
          <a:off x="611560" y="836712"/>
          <a:ext cx="8208912" cy="4815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3E7FD0BE-B523-4F78-9414-BFD7F81CF236}"/>
              </a:ext>
            </a:extLst>
          </p:cNvPr>
          <p:cNvSpPr/>
          <p:nvPr/>
        </p:nvSpPr>
        <p:spPr>
          <a:xfrm>
            <a:off x="6300192" y="1988840"/>
            <a:ext cx="2371725" cy="3477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000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cxnSp>
        <p:nvCxnSpPr>
          <p:cNvPr id="7" name="6 Conector recto"/>
          <p:cNvCxnSpPr/>
          <p:nvPr/>
        </p:nvCxnSpPr>
        <p:spPr bwMode="auto">
          <a:xfrm>
            <a:off x="12663" y="6309320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10" name="9 CuadroTexto"/>
          <p:cNvSpPr txBox="1"/>
          <p:nvPr/>
        </p:nvSpPr>
        <p:spPr>
          <a:xfrm>
            <a:off x="279602" y="212050"/>
            <a:ext cx="378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Problem</a:t>
            </a:r>
            <a:r>
              <a:rPr lang="es-ES" sz="2800" b="1" dirty="0"/>
              <a:t> </a:t>
            </a:r>
            <a:r>
              <a:rPr lang="es-ES" sz="2800" b="1" dirty="0" err="1"/>
              <a:t>Determination</a:t>
            </a:r>
            <a:endParaRPr lang="es-AR" sz="2800" b="1" dirty="0"/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2384594739"/>
              </p:ext>
            </p:extLst>
          </p:nvPr>
        </p:nvGraphicFramePr>
        <p:xfrm>
          <a:off x="611560" y="836712"/>
          <a:ext cx="8208912" cy="4815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Grupo 10">
            <a:extLst>
              <a:ext uri="{FF2B5EF4-FFF2-40B4-BE49-F238E27FC236}">
                <a16:creationId xmlns:a16="http://schemas.microsoft.com/office/drawing/2014/main" id="{D534FB75-61A1-477B-80E9-CE4966D173F2}"/>
              </a:ext>
            </a:extLst>
          </p:cNvPr>
          <p:cNvGrpSpPr/>
          <p:nvPr/>
        </p:nvGrpSpPr>
        <p:grpSpPr>
          <a:xfrm>
            <a:off x="6425631" y="2204864"/>
            <a:ext cx="2084294" cy="1451936"/>
            <a:chOff x="5863079" y="1446058"/>
            <a:chExt cx="2084294" cy="1451936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68462BF0-481C-42FE-9256-E16C75CD110F}"/>
                </a:ext>
              </a:extLst>
            </p:cNvPr>
            <p:cNvSpPr/>
            <p:nvPr/>
          </p:nvSpPr>
          <p:spPr>
            <a:xfrm>
              <a:off x="5863079" y="1446058"/>
              <a:ext cx="2084294" cy="14519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ángulo: esquinas redondeadas 4">
              <a:extLst>
                <a:ext uri="{FF2B5EF4-FFF2-40B4-BE49-F238E27FC236}">
                  <a16:creationId xmlns:a16="http://schemas.microsoft.com/office/drawing/2014/main" id="{890299C1-6C48-4A6E-8ADE-5D3B1CAF49BA}"/>
                </a:ext>
              </a:extLst>
            </p:cNvPr>
            <p:cNvSpPr txBox="1"/>
            <p:nvPr/>
          </p:nvSpPr>
          <p:spPr>
            <a:xfrm>
              <a:off x="5905605" y="1488584"/>
              <a:ext cx="1999242" cy="13668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45720" rIns="6096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400" kern="1200" dirty="0"/>
                <a:t>Seguridad Shared Services</a:t>
              </a:r>
              <a:endParaRPr lang="es-AR" sz="2400" kern="1200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9F3A531-A467-4152-8852-816D70F67F06}"/>
              </a:ext>
            </a:extLst>
          </p:cNvPr>
          <p:cNvGrpSpPr/>
          <p:nvPr/>
        </p:nvGrpSpPr>
        <p:grpSpPr>
          <a:xfrm>
            <a:off x="6425631" y="3880175"/>
            <a:ext cx="2084294" cy="1451936"/>
            <a:chOff x="5863079" y="3121369"/>
            <a:chExt cx="2084294" cy="1451936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80970A70-903A-414F-86D4-761BCA426BB1}"/>
                </a:ext>
              </a:extLst>
            </p:cNvPr>
            <p:cNvSpPr/>
            <p:nvPr/>
          </p:nvSpPr>
          <p:spPr>
            <a:xfrm>
              <a:off x="5863079" y="3121369"/>
              <a:ext cx="2084294" cy="145193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ángulo: esquinas redondeadas 6">
              <a:extLst>
                <a:ext uri="{FF2B5EF4-FFF2-40B4-BE49-F238E27FC236}">
                  <a16:creationId xmlns:a16="http://schemas.microsoft.com/office/drawing/2014/main" id="{80D9AB77-97ED-48ED-BB02-06FD75472EE8}"/>
                </a:ext>
              </a:extLst>
            </p:cNvPr>
            <p:cNvSpPr txBox="1"/>
            <p:nvPr/>
          </p:nvSpPr>
          <p:spPr>
            <a:xfrm>
              <a:off x="5905605" y="3163895"/>
              <a:ext cx="1999242" cy="13668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45720" rIns="6096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400" kern="1200" dirty="0"/>
                <a:t>Servicio Financial Reporting/Essbase/HFM</a:t>
              </a:r>
              <a:endParaRPr lang="es-AR" sz="2400" kern="1200" dirty="0"/>
            </a:p>
          </p:txBody>
        </p: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BE18835-A77A-4601-AEF7-A403D8F2A97F}"/>
              </a:ext>
            </a:extLst>
          </p:cNvPr>
          <p:cNvSpPr/>
          <p:nvPr/>
        </p:nvSpPr>
        <p:spPr>
          <a:xfrm>
            <a:off x="6300192" y="1988840"/>
            <a:ext cx="2371725" cy="3477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439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cxnSp>
        <p:nvCxnSpPr>
          <p:cNvPr id="7" name="6 Conector recto"/>
          <p:cNvCxnSpPr/>
          <p:nvPr/>
        </p:nvCxnSpPr>
        <p:spPr bwMode="auto">
          <a:xfrm>
            <a:off x="12663" y="6309320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10" name="9 CuadroTexto"/>
          <p:cNvSpPr txBox="1"/>
          <p:nvPr/>
        </p:nvSpPr>
        <p:spPr>
          <a:xfrm>
            <a:off x="279602" y="212050"/>
            <a:ext cx="378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Problem</a:t>
            </a:r>
            <a:r>
              <a:rPr lang="es-ES" sz="2800" b="1" dirty="0"/>
              <a:t> </a:t>
            </a:r>
            <a:r>
              <a:rPr lang="es-ES" sz="2800" b="1" dirty="0" err="1"/>
              <a:t>Determination</a:t>
            </a:r>
            <a:endParaRPr lang="es-AR" sz="2800" b="1" dirty="0"/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4227001690"/>
              </p:ext>
            </p:extLst>
          </p:nvPr>
        </p:nvGraphicFramePr>
        <p:xfrm>
          <a:off x="611560" y="836712"/>
          <a:ext cx="8208912" cy="4815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4E621B12-E48E-4445-91AB-7973FB60863A}"/>
              </a:ext>
            </a:extLst>
          </p:cNvPr>
          <p:cNvSpPr/>
          <p:nvPr/>
        </p:nvSpPr>
        <p:spPr>
          <a:xfrm>
            <a:off x="6300192" y="1988840"/>
            <a:ext cx="2371725" cy="3477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85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cxnSp>
        <p:nvCxnSpPr>
          <p:cNvPr id="7" name="6 Conector recto"/>
          <p:cNvCxnSpPr/>
          <p:nvPr/>
        </p:nvCxnSpPr>
        <p:spPr bwMode="auto">
          <a:xfrm>
            <a:off x="12663" y="6309320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10" name="9 CuadroTexto"/>
          <p:cNvSpPr txBox="1"/>
          <p:nvPr/>
        </p:nvSpPr>
        <p:spPr>
          <a:xfrm>
            <a:off x="279602" y="212050"/>
            <a:ext cx="3788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Database – Metadato	</a:t>
            </a:r>
            <a:endParaRPr lang="es-AR" sz="2800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4CB602-C150-4251-B979-CCE101F00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208999"/>
            <a:ext cx="4788024" cy="2725713"/>
          </a:xfrm>
          <a:prstGeom prst="rect">
            <a:avLst/>
          </a:prstGeom>
        </p:spPr>
      </p:pic>
      <p:sp>
        <p:nvSpPr>
          <p:cNvPr id="11" name="Default_Title">
            <a:extLst>
              <a:ext uri="{FF2B5EF4-FFF2-40B4-BE49-F238E27FC236}">
                <a16:creationId xmlns:a16="http://schemas.microsoft.com/office/drawing/2014/main" id="{0BB86A00-E8F7-4593-824B-2375CE4CC6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512" y="858713"/>
            <a:ext cx="5616624" cy="1554235"/>
          </a:xfrm>
          <a:noFill/>
        </p:spPr>
        <p:txBody>
          <a:bodyPr lIns="91440" tIns="45720" rIns="91440" bIns="45720" anchor="b">
            <a:noAutofit/>
          </a:bodyPr>
          <a:lstStyle/>
          <a:p>
            <a:pPr algn="l"/>
            <a:r>
              <a:rPr lang="en-US" sz="1800" dirty="0">
                <a:latin typeface="Arial" pitchFamily="34" charset="0"/>
                <a:cs typeface="Arial" pitchFamily="34" charset="0"/>
              </a:rPr>
              <a:t>CONFIGURATION UTILITY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A4831C36-7DA6-4836-A26E-405A298F101E}"/>
              </a:ext>
            </a:extLst>
          </p:cNvPr>
          <p:cNvSpPr/>
          <p:nvPr/>
        </p:nvSpPr>
        <p:spPr>
          <a:xfrm>
            <a:off x="5657596" y="1233516"/>
            <a:ext cx="360040" cy="2432549"/>
          </a:xfrm>
          <a:prstGeom prst="rightBrace">
            <a:avLst>
              <a:gd name="adj1" fmla="val 8333"/>
              <a:gd name="adj2" fmla="val 4925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2" name="Default_Title">
            <a:extLst>
              <a:ext uri="{FF2B5EF4-FFF2-40B4-BE49-F238E27FC236}">
                <a16:creationId xmlns:a16="http://schemas.microsoft.com/office/drawing/2014/main" id="{B3A97662-585B-468B-850F-C4917D90F4BC}"/>
              </a:ext>
            </a:extLst>
          </p:cNvPr>
          <p:cNvSpPr txBox="1">
            <a:spLocks noChangeArrowheads="1"/>
          </p:cNvSpPr>
          <p:nvPr/>
        </p:nvSpPr>
        <p:spPr>
          <a:xfrm>
            <a:off x="6347656" y="1677616"/>
            <a:ext cx="2284109" cy="28266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Arial" pitchFamily="34" charset="0"/>
                <a:cs typeface="Arial" pitchFamily="34" charset="0"/>
              </a:rPr>
              <a:t>Deja los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campos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en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blanco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porque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no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reconoce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configuracion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del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metadato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352B95-16A2-4167-A77D-F20CB9B1C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539" y="1116154"/>
            <a:ext cx="560119" cy="5372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2FF8EA5-D3CD-4F57-BBC1-1E5C95261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947" y="3720022"/>
            <a:ext cx="5327576" cy="2803988"/>
          </a:xfrm>
          <a:prstGeom prst="rect">
            <a:avLst/>
          </a:prstGeom>
        </p:spPr>
      </p:pic>
      <p:sp>
        <p:nvSpPr>
          <p:cNvPr id="15" name="Cerrar llave 14">
            <a:extLst>
              <a:ext uri="{FF2B5EF4-FFF2-40B4-BE49-F238E27FC236}">
                <a16:creationId xmlns:a16="http://schemas.microsoft.com/office/drawing/2014/main" id="{3C107552-3849-49C9-8F56-539DFCD14456}"/>
              </a:ext>
            </a:extLst>
          </p:cNvPr>
          <p:cNvSpPr/>
          <p:nvPr/>
        </p:nvSpPr>
        <p:spPr>
          <a:xfrm rot="10800000">
            <a:off x="2944149" y="4031775"/>
            <a:ext cx="360040" cy="2432549"/>
          </a:xfrm>
          <a:prstGeom prst="rightBrace">
            <a:avLst>
              <a:gd name="adj1" fmla="val 8333"/>
              <a:gd name="adj2" fmla="val 4925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6" name="Default_Title">
            <a:extLst>
              <a:ext uri="{FF2B5EF4-FFF2-40B4-BE49-F238E27FC236}">
                <a16:creationId xmlns:a16="http://schemas.microsoft.com/office/drawing/2014/main" id="{5FDC5461-11D1-4311-A3A2-1C5F9BD06D14}"/>
              </a:ext>
            </a:extLst>
          </p:cNvPr>
          <p:cNvSpPr txBox="1">
            <a:spLocks noChangeArrowheads="1"/>
          </p:cNvSpPr>
          <p:nvPr/>
        </p:nvSpPr>
        <p:spPr>
          <a:xfrm>
            <a:off x="524389" y="4365104"/>
            <a:ext cx="2284109" cy="28266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>
                <a:latin typeface="Arial" pitchFamily="34" charset="0"/>
                <a:cs typeface="Arial" pitchFamily="34" charset="0"/>
              </a:rPr>
              <a:t>Muestra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los productos que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estan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configurados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A1B1C2C-1C20-4B87-AC3B-FAC613750A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608" y="4410833"/>
            <a:ext cx="407856" cy="40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6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cxnSp>
        <p:nvCxnSpPr>
          <p:cNvPr id="7" name="6 Conector recto"/>
          <p:cNvCxnSpPr/>
          <p:nvPr/>
        </p:nvCxnSpPr>
        <p:spPr bwMode="auto">
          <a:xfrm>
            <a:off x="12663" y="6309320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10" name="9 CuadroTexto"/>
          <p:cNvSpPr txBox="1"/>
          <p:nvPr/>
        </p:nvSpPr>
        <p:spPr>
          <a:xfrm>
            <a:off x="279602" y="212050"/>
            <a:ext cx="3788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Database – Metadato	</a:t>
            </a:r>
            <a:endParaRPr lang="es-AR" sz="2800" b="1" dirty="0"/>
          </a:p>
        </p:txBody>
      </p:sp>
      <p:sp>
        <p:nvSpPr>
          <p:cNvPr id="11" name="Default_Title">
            <a:extLst>
              <a:ext uri="{FF2B5EF4-FFF2-40B4-BE49-F238E27FC236}">
                <a16:creationId xmlns:a16="http://schemas.microsoft.com/office/drawing/2014/main" id="{0BB86A00-E8F7-4593-824B-2375CE4CC6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512" y="858713"/>
            <a:ext cx="8964488" cy="1505007"/>
          </a:xfrm>
          <a:noFill/>
        </p:spPr>
        <p:txBody>
          <a:bodyPr lIns="91440" tIns="45720" rIns="91440" bIns="45720" anchor="b">
            <a:noAutofit/>
          </a:bodyPr>
          <a:lstStyle/>
          <a:p>
            <a:pPr algn="l"/>
            <a:r>
              <a:rPr lang="en-US" sz="1800" dirty="0">
                <a:latin typeface="Arial" pitchFamily="34" charset="0"/>
                <a:cs typeface="Arial" pitchFamily="34" charset="0"/>
              </a:rPr>
              <a:t>DESDE LOS LOGS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		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DIRECTORIO DE INSTALACION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&gt;\Middleware\user_projects\epmsystem1\diagnostics\logs\services</a:t>
            </a:r>
            <a:br>
              <a:rPr lang="en-US" sz="16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8A56D4E-1673-46D4-A87D-9B2394980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71" y="2640645"/>
            <a:ext cx="8716873" cy="271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2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cxnSp>
        <p:nvCxnSpPr>
          <p:cNvPr id="7" name="6 Conector recto"/>
          <p:cNvCxnSpPr/>
          <p:nvPr/>
        </p:nvCxnSpPr>
        <p:spPr bwMode="auto">
          <a:xfrm>
            <a:off x="0" y="5786454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3" name="2 CuadroTexto"/>
          <p:cNvSpPr txBox="1"/>
          <p:nvPr/>
        </p:nvSpPr>
        <p:spPr>
          <a:xfrm>
            <a:off x="257639" y="735271"/>
            <a:ext cx="378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Consultas</a:t>
            </a:r>
            <a:endParaRPr lang="es-AR" sz="2000" b="1" dirty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76475"/>
            <a:ext cx="19812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6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1403648" y="2564904"/>
            <a:ext cx="3780420" cy="720080"/>
          </a:xfrm>
          <a:noFill/>
        </p:spPr>
        <p:txBody>
          <a:bodyPr lIns="91440" tIns="45720" rIns="91440" bIns="45720" anchor="b">
            <a:noAutofit/>
          </a:bodyPr>
          <a:lstStyle/>
          <a:p>
            <a:pPr algn="l" defTabSz="914400"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Arquitectura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Hyperion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cxnSp>
        <p:nvCxnSpPr>
          <p:cNvPr id="12" name="11 Conector recto"/>
          <p:cNvCxnSpPr/>
          <p:nvPr/>
        </p:nvCxnSpPr>
        <p:spPr bwMode="auto">
          <a:xfrm>
            <a:off x="12663" y="6309320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7" name="6 Rectángulo"/>
          <p:cNvSpPr/>
          <p:nvPr/>
        </p:nvSpPr>
        <p:spPr>
          <a:xfrm>
            <a:off x="785813" y="2786063"/>
            <a:ext cx="500062" cy="50006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34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cxnSp>
        <p:nvCxnSpPr>
          <p:cNvPr id="7" name="6 Conector recto"/>
          <p:cNvCxnSpPr/>
          <p:nvPr/>
        </p:nvCxnSpPr>
        <p:spPr bwMode="auto">
          <a:xfrm>
            <a:off x="12663" y="6309320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10" name="9 CuadroTexto"/>
          <p:cNvSpPr txBox="1"/>
          <p:nvPr/>
        </p:nvSpPr>
        <p:spPr>
          <a:xfrm>
            <a:off x="231593" y="212050"/>
            <a:ext cx="4916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Arquitectura </a:t>
            </a:r>
            <a:r>
              <a:rPr lang="es-ES" sz="2800" b="1" dirty="0" err="1"/>
              <a:t>Hyperion</a:t>
            </a:r>
            <a:endParaRPr lang="es-AR" sz="2800" b="1" dirty="0"/>
          </a:p>
        </p:txBody>
      </p:sp>
      <p:sp>
        <p:nvSpPr>
          <p:cNvPr id="2" name="1 Rectángulo redondeado"/>
          <p:cNvSpPr/>
          <p:nvPr/>
        </p:nvSpPr>
        <p:spPr>
          <a:xfrm>
            <a:off x="575556" y="1309410"/>
            <a:ext cx="7884876" cy="4599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7164288" y="9807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HYPERION</a:t>
            </a:r>
            <a:endParaRPr lang="es-A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115616" y="1876182"/>
            <a:ext cx="6826619" cy="26329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Rectángulo redondeado"/>
          <p:cNvSpPr/>
          <p:nvPr/>
        </p:nvSpPr>
        <p:spPr>
          <a:xfrm>
            <a:off x="1259632" y="4878452"/>
            <a:ext cx="6682603" cy="782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CuadroTexto"/>
          <p:cNvSpPr txBox="1"/>
          <p:nvPr/>
        </p:nvSpPr>
        <p:spPr>
          <a:xfrm>
            <a:off x="7018511" y="1547500"/>
            <a:ext cx="165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4">
                    <a:lumMod val="75000"/>
                  </a:schemeClr>
                </a:solidFill>
              </a:rPr>
              <a:t>ORACLE</a:t>
            </a:r>
            <a:endParaRPr lang="es-A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020272" y="4571836"/>
            <a:ext cx="132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3">
                    <a:lumMod val="75000"/>
                  </a:schemeClr>
                </a:solidFill>
              </a:rPr>
              <a:t>ESSBASE</a:t>
            </a:r>
            <a:endParaRPr lang="es-A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24" name="Group 52"/>
          <p:cNvGrpSpPr>
            <a:grpSpLocks/>
          </p:cNvGrpSpPr>
          <p:nvPr/>
        </p:nvGrpSpPr>
        <p:grpSpPr bwMode="auto">
          <a:xfrm>
            <a:off x="4202757" y="5046983"/>
            <a:ext cx="488831" cy="400124"/>
            <a:chOff x="2448" y="2304"/>
            <a:chExt cx="504" cy="443"/>
          </a:xfrm>
        </p:grpSpPr>
        <p:sp>
          <p:nvSpPr>
            <p:cNvPr id="325" name="AutoShape 53"/>
            <p:cNvSpPr>
              <a:spLocks noChangeArrowheads="1"/>
            </p:cNvSpPr>
            <p:nvPr/>
          </p:nvSpPr>
          <p:spPr bwMode="auto">
            <a:xfrm>
              <a:off x="2531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CF0E3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26" name="AutoShape 54"/>
            <p:cNvSpPr>
              <a:spLocks noChangeArrowheads="1"/>
            </p:cNvSpPr>
            <p:nvPr/>
          </p:nvSpPr>
          <p:spPr bwMode="auto">
            <a:xfrm>
              <a:off x="2627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DC0081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27" name="AutoShape 55"/>
            <p:cNvSpPr>
              <a:spLocks noChangeArrowheads="1"/>
            </p:cNvSpPr>
            <p:nvPr/>
          </p:nvSpPr>
          <p:spPr bwMode="auto">
            <a:xfrm>
              <a:off x="2730" y="2304"/>
              <a:ext cx="119" cy="107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28" name="AutoShape 56"/>
            <p:cNvSpPr>
              <a:spLocks noChangeArrowheads="1"/>
            </p:cNvSpPr>
            <p:nvPr/>
          </p:nvSpPr>
          <p:spPr bwMode="auto">
            <a:xfrm>
              <a:off x="2829" y="2556"/>
              <a:ext cx="123" cy="114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29" name="AutoShape 57"/>
            <p:cNvSpPr>
              <a:spLocks noChangeArrowheads="1"/>
            </p:cNvSpPr>
            <p:nvPr/>
          </p:nvSpPr>
          <p:spPr bwMode="auto">
            <a:xfrm>
              <a:off x="2829" y="2472"/>
              <a:ext cx="123" cy="113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30" name="AutoShape 58"/>
            <p:cNvSpPr>
              <a:spLocks noChangeArrowheads="1"/>
            </p:cNvSpPr>
            <p:nvPr/>
          </p:nvSpPr>
          <p:spPr bwMode="auto">
            <a:xfrm>
              <a:off x="2829" y="2388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31" name="AutoShape 59"/>
            <p:cNvSpPr>
              <a:spLocks noChangeArrowheads="1"/>
            </p:cNvSpPr>
            <p:nvPr/>
          </p:nvSpPr>
          <p:spPr bwMode="auto">
            <a:xfrm>
              <a:off x="2829" y="230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50009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32" name="AutoShape 60"/>
            <p:cNvSpPr>
              <a:spLocks noChangeArrowheads="1"/>
            </p:cNvSpPr>
            <p:nvPr/>
          </p:nvSpPr>
          <p:spPr bwMode="auto">
            <a:xfrm>
              <a:off x="2799" y="2588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33" name="AutoShape 61"/>
            <p:cNvSpPr>
              <a:spLocks noChangeArrowheads="1"/>
            </p:cNvSpPr>
            <p:nvPr/>
          </p:nvSpPr>
          <p:spPr bwMode="auto">
            <a:xfrm>
              <a:off x="2777" y="2611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34" name="AutoShape 62"/>
            <p:cNvSpPr>
              <a:spLocks noChangeArrowheads="1"/>
            </p:cNvSpPr>
            <p:nvPr/>
          </p:nvSpPr>
          <p:spPr bwMode="auto">
            <a:xfrm>
              <a:off x="2448" y="2640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35" name="AutoShape 63"/>
            <p:cNvSpPr>
              <a:spLocks noChangeArrowheads="1"/>
            </p:cNvSpPr>
            <p:nvPr/>
          </p:nvSpPr>
          <p:spPr bwMode="auto">
            <a:xfrm>
              <a:off x="2448" y="2553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36" name="AutoShape 64"/>
            <p:cNvSpPr>
              <a:spLocks noChangeArrowheads="1"/>
            </p:cNvSpPr>
            <p:nvPr/>
          </p:nvSpPr>
          <p:spPr bwMode="auto">
            <a:xfrm>
              <a:off x="2448" y="2466"/>
              <a:ext cx="123" cy="109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37" name="AutoShape 65"/>
            <p:cNvSpPr>
              <a:spLocks noChangeArrowheads="1"/>
            </p:cNvSpPr>
            <p:nvPr/>
          </p:nvSpPr>
          <p:spPr bwMode="auto">
            <a:xfrm>
              <a:off x="2503" y="2334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38" name="AutoShape 66"/>
            <p:cNvSpPr>
              <a:spLocks noChangeArrowheads="1"/>
            </p:cNvSpPr>
            <p:nvPr/>
          </p:nvSpPr>
          <p:spPr bwMode="auto">
            <a:xfrm>
              <a:off x="2474" y="2356"/>
              <a:ext cx="127" cy="107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39" name="AutoShape 67"/>
            <p:cNvSpPr>
              <a:spLocks noChangeArrowheads="1"/>
            </p:cNvSpPr>
            <p:nvPr/>
          </p:nvSpPr>
          <p:spPr bwMode="auto">
            <a:xfrm>
              <a:off x="2448" y="2381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00279F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40" name="AutoShape 68"/>
            <p:cNvSpPr>
              <a:spLocks noChangeArrowheads="1"/>
            </p:cNvSpPr>
            <p:nvPr/>
          </p:nvSpPr>
          <p:spPr bwMode="auto">
            <a:xfrm>
              <a:off x="2549" y="2640"/>
              <a:ext cx="121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41" name="AutoShape 69"/>
            <p:cNvSpPr>
              <a:spLocks noChangeArrowheads="1"/>
            </p:cNvSpPr>
            <p:nvPr/>
          </p:nvSpPr>
          <p:spPr bwMode="auto">
            <a:xfrm>
              <a:off x="2648" y="2640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42" name="AutoShape 70"/>
            <p:cNvSpPr>
              <a:spLocks noChangeArrowheads="1"/>
            </p:cNvSpPr>
            <p:nvPr/>
          </p:nvSpPr>
          <p:spPr bwMode="auto">
            <a:xfrm>
              <a:off x="2746" y="2640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EAEC5E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43" name="AutoShape 71"/>
            <p:cNvSpPr>
              <a:spLocks noChangeArrowheads="1"/>
            </p:cNvSpPr>
            <p:nvPr/>
          </p:nvSpPr>
          <p:spPr bwMode="auto">
            <a:xfrm>
              <a:off x="2604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FDA4B5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44" name="AutoShape 72"/>
            <p:cNvSpPr>
              <a:spLocks noChangeArrowheads="1"/>
            </p:cNvSpPr>
            <p:nvPr/>
          </p:nvSpPr>
          <p:spPr bwMode="auto">
            <a:xfrm>
              <a:off x="2703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45" name="AutoShape 73"/>
            <p:cNvSpPr>
              <a:spLocks noChangeArrowheads="1"/>
            </p:cNvSpPr>
            <p:nvPr/>
          </p:nvSpPr>
          <p:spPr bwMode="auto">
            <a:xfrm>
              <a:off x="2799" y="2501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46" name="AutoShape 74"/>
            <p:cNvSpPr>
              <a:spLocks noChangeArrowheads="1"/>
            </p:cNvSpPr>
            <p:nvPr/>
          </p:nvSpPr>
          <p:spPr bwMode="auto">
            <a:xfrm>
              <a:off x="2799" y="241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47" name="AutoShape 75"/>
            <p:cNvSpPr>
              <a:spLocks noChangeArrowheads="1"/>
            </p:cNvSpPr>
            <p:nvPr/>
          </p:nvSpPr>
          <p:spPr bwMode="auto">
            <a:xfrm>
              <a:off x="2799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48" name="AutoShape 76"/>
            <p:cNvSpPr>
              <a:spLocks noChangeArrowheads="1"/>
            </p:cNvSpPr>
            <p:nvPr/>
          </p:nvSpPr>
          <p:spPr bwMode="auto">
            <a:xfrm>
              <a:off x="2549" y="2553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49" name="AutoShape 77"/>
            <p:cNvSpPr>
              <a:spLocks noChangeArrowheads="1"/>
            </p:cNvSpPr>
            <p:nvPr/>
          </p:nvSpPr>
          <p:spPr bwMode="auto">
            <a:xfrm>
              <a:off x="2673" y="2525"/>
              <a:ext cx="123" cy="112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50" name="AutoShape 78"/>
            <p:cNvSpPr>
              <a:spLocks noChangeArrowheads="1"/>
            </p:cNvSpPr>
            <p:nvPr/>
          </p:nvSpPr>
          <p:spPr bwMode="auto">
            <a:xfrm>
              <a:off x="2648" y="2553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51" name="AutoShape 79"/>
            <p:cNvSpPr>
              <a:spLocks noChangeArrowheads="1"/>
            </p:cNvSpPr>
            <p:nvPr/>
          </p:nvSpPr>
          <p:spPr bwMode="auto">
            <a:xfrm>
              <a:off x="2777" y="2525"/>
              <a:ext cx="120" cy="112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52" name="AutoShape 80"/>
            <p:cNvSpPr>
              <a:spLocks noChangeArrowheads="1"/>
            </p:cNvSpPr>
            <p:nvPr/>
          </p:nvSpPr>
          <p:spPr bwMode="auto">
            <a:xfrm>
              <a:off x="2746" y="2553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53" name="AutoShape 81"/>
            <p:cNvSpPr>
              <a:spLocks noChangeArrowheads="1"/>
            </p:cNvSpPr>
            <p:nvPr/>
          </p:nvSpPr>
          <p:spPr bwMode="auto">
            <a:xfrm>
              <a:off x="2777" y="2443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54" name="AutoShape 82"/>
            <p:cNvSpPr>
              <a:spLocks noChangeArrowheads="1"/>
            </p:cNvSpPr>
            <p:nvPr/>
          </p:nvSpPr>
          <p:spPr bwMode="auto">
            <a:xfrm>
              <a:off x="2673" y="2443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55" name="AutoShape 83"/>
            <p:cNvSpPr>
              <a:spLocks noChangeArrowheads="1"/>
            </p:cNvSpPr>
            <p:nvPr/>
          </p:nvSpPr>
          <p:spPr bwMode="auto">
            <a:xfrm>
              <a:off x="2549" y="2466"/>
              <a:ext cx="121" cy="109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56" name="AutoShape 84"/>
            <p:cNvSpPr>
              <a:spLocks noChangeArrowheads="1"/>
            </p:cNvSpPr>
            <p:nvPr/>
          </p:nvSpPr>
          <p:spPr bwMode="auto">
            <a:xfrm>
              <a:off x="2648" y="2466"/>
              <a:ext cx="125" cy="109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57" name="AutoShape 85"/>
            <p:cNvSpPr>
              <a:spLocks noChangeArrowheads="1"/>
            </p:cNvSpPr>
            <p:nvPr/>
          </p:nvSpPr>
          <p:spPr bwMode="auto">
            <a:xfrm>
              <a:off x="2574" y="2356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58" name="AutoShape 86"/>
            <p:cNvSpPr>
              <a:spLocks noChangeArrowheads="1"/>
            </p:cNvSpPr>
            <p:nvPr/>
          </p:nvSpPr>
          <p:spPr bwMode="auto">
            <a:xfrm>
              <a:off x="2673" y="2356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A27C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59" name="AutoShape 87"/>
            <p:cNvSpPr>
              <a:spLocks noChangeArrowheads="1"/>
            </p:cNvSpPr>
            <p:nvPr/>
          </p:nvSpPr>
          <p:spPr bwMode="auto">
            <a:xfrm>
              <a:off x="2549" y="2381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60" name="AutoShape 88"/>
            <p:cNvSpPr>
              <a:spLocks noChangeArrowheads="1"/>
            </p:cNvSpPr>
            <p:nvPr/>
          </p:nvSpPr>
          <p:spPr bwMode="auto">
            <a:xfrm>
              <a:off x="2648" y="2381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61" name="AutoShape 89"/>
            <p:cNvSpPr>
              <a:spLocks noChangeArrowheads="1"/>
            </p:cNvSpPr>
            <p:nvPr/>
          </p:nvSpPr>
          <p:spPr bwMode="auto">
            <a:xfrm>
              <a:off x="2777" y="2356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62" name="AutoShape 90"/>
            <p:cNvSpPr>
              <a:spLocks noChangeArrowheads="1"/>
            </p:cNvSpPr>
            <p:nvPr/>
          </p:nvSpPr>
          <p:spPr bwMode="auto">
            <a:xfrm>
              <a:off x="2746" y="2466"/>
              <a:ext cx="126" cy="109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63" name="AutoShape 91"/>
            <p:cNvSpPr>
              <a:spLocks noChangeArrowheads="1"/>
            </p:cNvSpPr>
            <p:nvPr/>
          </p:nvSpPr>
          <p:spPr bwMode="auto">
            <a:xfrm>
              <a:off x="2746" y="2381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</p:grpSp>
      <p:grpSp>
        <p:nvGrpSpPr>
          <p:cNvPr id="364" name="Group 52"/>
          <p:cNvGrpSpPr>
            <a:grpSpLocks/>
          </p:cNvGrpSpPr>
          <p:nvPr/>
        </p:nvGrpSpPr>
        <p:grpSpPr bwMode="auto">
          <a:xfrm>
            <a:off x="3595436" y="5046983"/>
            <a:ext cx="488831" cy="400124"/>
            <a:chOff x="2448" y="2304"/>
            <a:chExt cx="504" cy="443"/>
          </a:xfrm>
        </p:grpSpPr>
        <p:sp>
          <p:nvSpPr>
            <p:cNvPr id="365" name="AutoShape 53"/>
            <p:cNvSpPr>
              <a:spLocks noChangeArrowheads="1"/>
            </p:cNvSpPr>
            <p:nvPr/>
          </p:nvSpPr>
          <p:spPr bwMode="auto">
            <a:xfrm>
              <a:off x="2531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CF0E3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66" name="AutoShape 54"/>
            <p:cNvSpPr>
              <a:spLocks noChangeArrowheads="1"/>
            </p:cNvSpPr>
            <p:nvPr/>
          </p:nvSpPr>
          <p:spPr bwMode="auto">
            <a:xfrm>
              <a:off x="2627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DC0081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67" name="AutoShape 55"/>
            <p:cNvSpPr>
              <a:spLocks noChangeArrowheads="1"/>
            </p:cNvSpPr>
            <p:nvPr/>
          </p:nvSpPr>
          <p:spPr bwMode="auto">
            <a:xfrm>
              <a:off x="2730" y="2304"/>
              <a:ext cx="119" cy="107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68" name="AutoShape 56"/>
            <p:cNvSpPr>
              <a:spLocks noChangeArrowheads="1"/>
            </p:cNvSpPr>
            <p:nvPr/>
          </p:nvSpPr>
          <p:spPr bwMode="auto">
            <a:xfrm>
              <a:off x="2829" y="2556"/>
              <a:ext cx="123" cy="114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69" name="AutoShape 57"/>
            <p:cNvSpPr>
              <a:spLocks noChangeArrowheads="1"/>
            </p:cNvSpPr>
            <p:nvPr/>
          </p:nvSpPr>
          <p:spPr bwMode="auto">
            <a:xfrm>
              <a:off x="2829" y="2472"/>
              <a:ext cx="123" cy="113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70" name="AutoShape 58"/>
            <p:cNvSpPr>
              <a:spLocks noChangeArrowheads="1"/>
            </p:cNvSpPr>
            <p:nvPr/>
          </p:nvSpPr>
          <p:spPr bwMode="auto">
            <a:xfrm>
              <a:off x="2829" y="2388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71" name="AutoShape 59"/>
            <p:cNvSpPr>
              <a:spLocks noChangeArrowheads="1"/>
            </p:cNvSpPr>
            <p:nvPr/>
          </p:nvSpPr>
          <p:spPr bwMode="auto">
            <a:xfrm>
              <a:off x="2829" y="230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50009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72" name="AutoShape 60"/>
            <p:cNvSpPr>
              <a:spLocks noChangeArrowheads="1"/>
            </p:cNvSpPr>
            <p:nvPr/>
          </p:nvSpPr>
          <p:spPr bwMode="auto">
            <a:xfrm>
              <a:off x="2799" y="2588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73" name="AutoShape 61"/>
            <p:cNvSpPr>
              <a:spLocks noChangeArrowheads="1"/>
            </p:cNvSpPr>
            <p:nvPr/>
          </p:nvSpPr>
          <p:spPr bwMode="auto">
            <a:xfrm>
              <a:off x="2777" y="2611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74" name="AutoShape 62"/>
            <p:cNvSpPr>
              <a:spLocks noChangeArrowheads="1"/>
            </p:cNvSpPr>
            <p:nvPr/>
          </p:nvSpPr>
          <p:spPr bwMode="auto">
            <a:xfrm>
              <a:off x="2448" y="2640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75" name="AutoShape 63"/>
            <p:cNvSpPr>
              <a:spLocks noChangeArrowheads="1"/>
            </p:cNvSpPr>
            <p:nvPr/>
          </p:nvSpPr>
          <p:spPr bwMode="auto">
            <a:xfrm>
              <a:off x="2448" y="2553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76" name="AutoShape 64"/>
            <p:cNvSpPr>
              <a:spLocks noChangeArrowheads="1"/>
            </p:cNvSpPr>
            <p:nvPr/>
          </p:nvSpPr>
          <p:spPr bwMode="auto">
            <a:xfrm>
              <a:off x="2448" y="2466"/>
              <a:ext cx="123" cy="109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77" name="AutoShape 65"/>
            <p:cNvSpPr>
              <a:spLocks noChangeArrowheads="1"/>
            </p:cNvSpPr>
            <p:nvPr/>
          </p:nvSpPr>
          <p:spPr bwMode="auto">
            <a:xfrm>
              <a:off x="2503" y="2334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78" name="AutoShape 66"/>
            <p:cNvSpPr>
              <a:spLocks noChangeArrowheads="1"/>
            </p:cNvSpPr>
            <p:nvPr/>
          </p:nvSpPr>
          <p:spPr bwMode="auto">
            <a:xfrm>
              <a:off x="2474" y="2356"/>
              <a:ext cx="127" cy="107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79" name="AutoShape 67"/>
            <p:cNvSpPr>
              <a:spLocks noChangeArrowheads="1"/>
            </p:cNvSpPr>
            <p:nvPr/>
          </p:nvSpPr>
          <p:spPr bwMode="auto">
            <a:xfrm>
              <a:off x="2448" y="2381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00279F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80" name="AutoShape 68"/>
            <p:cNvSpPr>
              <a:spLocks noChangeArrowheads="1"/>
            </p:cNvSpPr>
            <p:nvPr/>
          </p:nvSpPr>
          <p:spPr bwMode="auto">
            <a:xfrm>
              <a:off x="2549" y="2640"/>
              <a:ext cx="121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81" name="AutoShape 69"/>
            <p:cNvSpPr>
              <a:spLocks noChangeArrowheads="1"/>
            </p:cNvSpPr>
            <p:nvPr/>
          </p:nvSpPr>
          <p:spPr bwMode="auto">
            <a:xfrm>
              <a:off x="2648" y="2640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82" name="AutoShape 70"/>
            <p:cNvSpPr>
              <a:spLocks noChangeArrowheads="1"/>
            </p:cNvSpPr>
            <p:nvPr/>
          </p:nvSpPr>
          <p:spPr bwMode="auto">
            <a:xfrm>
              <a:off x="2746" y="2640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EAEC5E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83" name="AutoShape 71"/>
            <p:cNvSpPr>
              <a:spLocks noChangeArrowheads="1"/>
            </p:cNvSpPr>
            <p:nvPr/>
          </p:nvSpPr>
          <p:spPr bwMode="auto">
            <a:xfrm>
              <a:off x="2604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FDA4B5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84" name="AutoShape 72"/>
            <p:cNvSpPr>
              <a:spLocks noChangeArrowheads="1"/>
            </p:cNvSpPr>
            <p:nvPr/>
          </p:nvSpPr>
          <p:spPr bwMode="auto">
            <a:xfrm>
              <a:off x="2703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85" name="AutoShape 73"/>
            <p:cNvSpPr>
              <a:spLocks noChangeArrowheads="1"/>
            </p:cNvSpPr>
            <p:nvPr/>
          </p:nvSpPr>
          <p:spPr bwMode="auto">
            <a:xfrm>
              <a:off x="2799" y="2501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91" name="AutoShape 74"/>
            <p:cNvSpPr>
              <a:spLocks noChangeArrowheads="1"/>
            </p:cNvSpPr>
            <p:nvPr/>
          </p:nvSpPr>
          <p:spPr bwMode="auto">
            <a:xfrm>
              <a:off x="2799" y="241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96" name="AutoShape 75"/>
            <p:cNvSpPr>
              <a:spLocks noChangeArrowheads="1"/>
            </p:cNvSpPr>
            <p:nvPr/>
          </p:nvSpPr>
          <p:spPr bwMode="auto">
            <a:xfrm>
              <a:off x="2799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97" name="AutoShape 76"/>
            <p:cNvSpPr>
              <a:spLocks noChangeArrowheads="1"/>
            </p:cNvSpPr>
            <p:nvPr/>
          </p:nvSpPr>
          <p:spPr bwMode="auto">
            <a:xfrm>
              <a:off x="2549" y="2553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98" name="AutoShape 77"/>
            <p:cNvSpPr>
              <a:spLocks noChangeArrowheads="1"/>
            </p:cNvSpPr>
            <p:nvPr/>
          </p:nvSpPr>
          <p:spPr bwMode="auto">
            <a:xfrm>
              <a:off x="2673" y="2525"/>
              <a:ext cx="123" cy="112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399" name="AutoShape 78"/>
            <p:cNvSpPr>
              <a:spLocks noChangeArrowheads="1"/>
            </p:cNvSpPr>
            <p:nvPr/>
          </p:nvSpPr>
          <p:spPr bwMode="auto">
            <a:xfrm>
              <a:off x="2648" y="2553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00" name="AutoShape 79"/>
            <p:cNvSpPr>
              <a:spLocks noChangeArrowheads="1"/>
            </p:cNvSpPr>
            <p:nvPr/>
          </p:nvSpPr>
          <p:spPr bwMode="auto">
            <a:xfrm>
              <a:off x="2777" y="2525"/>
              <a:ext cx="120" cy="112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01" name="AutoShape 80"/>
            <p:cNvSpPr>
              <a:spLocks noChangeArrowheads="1"/>
            </p:cNvSpPr>
            <p:nvPr/>
          </p:nvSpPr>
          <p:spPr bwMode="auto">
            <a:xfrm>
              <a:off x="2746" y="2553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02" name="AutoShape 81"/>
            <p:cNvSpPr>
              <a:spLocks noChangeArrowheads="1"/>
            </p:cNvSpPr>
            <p:nvPr/>
          </p:nvSpPr>
          <p:spPr bwMode="auto">
            <a:xfrm>
              <a:off x="2777" y="2443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03" name="AutoShape 82"/>
            <p:cNvSpPr>
              <a:spLocks noChangeArrowheads="1"/>
            </p:cNvSpPr>
            <p:nvPr/>
          </p:nvSpPr>
          <p:spPr bwMode="auto">
            <a:xfrm>
              <a:off x="2673" y="2443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04" name="AutoShape 83"/>
            <p:cNvSpPr>
              <a:spLocks noChangeArrowheads="1"/>
            </p:cNvSpPr>
            <p:nvPr/>
          </p:nvSpPr>
          <p:spPr bwMode="auto">
            <a:xfrm>
              <a:off x="2549" y="2466"/>
              <a:ext cx="121" cy="109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05" name="AutoShape 84"/>
            <p:cNvSpPr>
              <a:spLocks noChangeArrowheads="1"/>
            </p:cNvSpPr>
            <p:nvPr/>
          </p:nvSpPr>
          <p:spPr bwMode="auto">
            <a:xfrm>
              <a:off x="2648" y="2466"/>
              <a:ext cx="125" cy="109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06" name="AutoShape 85"/>
            <p:cNvSpPr>
              <a:spLocks noChangeArrowheads="1"/>
            </p:cNvSpPr>
            <p:nvPr/>
          </p:nvSpPr>
          <p:spPr bwMode="auto">
            <a:xfrm>
              <a:off x="2574" y="2356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07" name="AutoShape 86"/>
            <p:cNvSpPr>
              <a:spLocks noChangeArrowheads="1"/>
            </p:cNvSpPr>
            <p:nvPr/>
          </p:nvSpPr>
          <p:spPr bwMode="auto">
            <a:xfrm>
              <a:off x="2673" y="2356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A27C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08" name="AutoShape 87"/>
            <p:cNvSpPr>
              <a:spLocks noChangeArrowheads="1"/>
            </p:cNvSpPr>
            <p:nvPr/>
          </p:nvSpPr>
          <p:spPr bwMode="auto">
            <a:xfrm>
              <a:off x="2549" y="2381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09" name="AutoShape 88"/>
            <p:cNvSpPr>
              <a:spLocks noChangeArrowheads="1"/>
            </p:cNvSpPr>
            <p:nvPr/>
          </p:nvSpPr>
          <p:spPr bwMode="auto">
            <a:xfrm>
              <a:off x="2648" y="2381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10" name="AutoShape 89"/>
            <p:cNvSpPr>
              <a:spLocks noChangeArrowheads="1"/>
            </p:cNvSpPr>
            <p:nvPr/>
          </p:nvSpPr>
          <p:spPr bwMode="auto">
            <a:xfrm>
              <a:off x="2777" y="2356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11" name="AutoShape 90"/>
            <p:cNvSpPr>
              <a:spLocks noChangeArrowheads="1"/>
            </p:cNvSpPr>
            <p:nvPr/>
          </p:nvSpPr>
          <p:spPr bwMode="auto">
            <a:xfrm>
              <a:off x="2746" y="2466"/>
              <a:ext cx="126" cy="109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12" name="AutoShape 91"/>
            <p:cNvSpPr>
              <a:spLocks noChangeArrowheads="1"/>
            </p:cNvSpPr>
            <p:nvPr/>
          </p:nvSpPr>
          <p:spPr bwMode="auto">
            <a:xfrm>
              <a:off x="2746" y="2381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</p:grpSp>
      <p:grpSp>
        <p:nvGrpSpPr>
          <p:cNvPr id="413" name="Group 52"/>
          <p:cNvGrpSpPr>
            <a:grpSpLocks/>
          </p:cNvGrpSpPr>
          <p:nvPr/>
        </p:nvGrpSpPr>
        <p:grpSpPr bwMode="auto">
          <a:xfrm>
            <a:off x="1507204" y="5046983"/>
            <a:ext cx="488831" cy="400124"/>
            <a:chOff x="2448" y="2304"/>
            <a:chExt cx="504" cy="443"/>
          </a:xfrm>
        </p:grpSpPr>
        <p:sp>
          <p:nvSpPr>
            <p:cNvPr id="414" name="AutoShape 53"/>
            <p:cNvSpPr>
              <a:spLocks noChangeArrowheads="1"/>
            </p:cNvSpPr>
            <p:nvPr/>
          </p:nvSpPr>
          <p:spPr bwMode="auto">
            <a:xfrm>
              <a:off x="2531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CF0E3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15" name="AutoShape 54"/>
            <p:cNvSpPr>
              <a:spLocks noChangeArrowheads="1"/>
            </p:cNvSpPr>
            <p:nvPr/>
          </p:nvSpPr>
          <p:spPr bwMode="auto">
            <a:xfrm>
              <a:off x="2627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DC0081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16" name="AutoShape 55"/>
            <p:cNvSpPr>
              <a:spLocks noChangeArrowheads="1"/>
            </p:cNvSpPr>
            <p:nvPr/>
          </p:nvSpPr>
          <p:spPr bwMode="auto">
            <a:xfrm>
              <a:off x="2730" y="2304"/>
              <a:ext cx="119" cy="107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17" name="AutoShape 56"/>
            <p:cNvSpPr>
              <a:spLocks noChangeArrowheads="1"/>
            </p:cNvSpPr>
            <p:nvPr/>
          </p:nvSpPr>
          <p:spPr bwMode="auto">
            <a:xfrm>
              <a:off x="2829" y="2556"/>
              <a:ext cx="123" cy="114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18" name="AutoShape 57"/>
            <p:cNvSpPr>
              <a:spLocks noChangeArrowheads="1"/>
            </p:cNvSpPr>
            <p:nvPr/>
          </p:nvSpPr>
          <p:spPr bwMode="auto">
            <a:xfrm>
              <a:off x="2829" y="2472"/>
              <a:ext cx="123" cy="113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19" name="AutoShape 58"/>
            <p:cNvSpPr>
              <a:spLocks noChangeArrowheads="1"/>
            </p:cNvSpPr>
            <p:nvPr/>
          </p:nvSpPr>
          <p:spPr bwMode="auto">
            <a:xfrm>
              <a:off x="2829" y="2388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20" name="AutoShape 59"/>
            <p:cNvSpPr>
              <a:spLocks noChangeArrowheads="1"/>
            </p:cNvSpPr>
            <p:nvPr/>
          </p:nvSpPr>
          <p:spPr bwMode="auto">
            <a:xfrm>
              <a:off x="2829" y="230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50009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21" name="AutoShape 60"/>
            <p:cNvSpPr>
              <a:spLocks noChangeArrowheads="1"/>
            </p:cNvSpPr>
            <p:nvPr/>
          </p:nvSpPr>
          <p:spPr bwMode="auto">
            <a:xfrm>
              <a:off x="2799" y="2588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22" name="AutoShape 61"/>
            <p:cNvSpPr>
              <a:spLocks noChangeArrowheads="1"/>
            </p:cNvSpPr>
            <p:nvPr/>
          </p:nvSpPr>
          <p:spPr bwMode="auto">
            <a:xfrm>
              <a:off x="2777" y="2611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23" name="AutoShape 62"/>
            <p:cNvSpPr>
              <a:spLocks noChangeArrowheads="1"/>
            </p:cNvSpPr>
            <p:nvPr/>
          </p:nvSpPr>
          <p:spPr bwMode="auto">
            <a:xfrm>
              <a:off x="2448" y="2640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24" name="AutoShape 63"/>
            <p:cNvSpPr>
              <a:spLocks noChangeArrowheads="1"/>
            </p:cNvSpPr>
            <p:nvPr/>
          </p:nvSpPr>
          <p:spPr bwMode="auto">
            <a:xfrm>
              <a:off x="2448" y="2553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25" name="AutoShape 64"/>
            <p:cNvSpPr>
              <a:spLocks noChangeArrowheads="1"/>
            </p:cNvSpPr>
            <p:nvPr/>
          </p:nvSpPr>
          <p:spPr bwMode="auto">
            <a:xfrm>
              <a:off x="2448" y="2466"/>
              <a:ext cx="123" cy="109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26" name="AutoShape 65"/>
            <p:cNvSpPr>
              <a:spLocks noChangeArrowheads="1"/>
            </p:cNvSpPr>
            <p:nvPr/>
          </p:nvSpPr>
          <p:spPr bwMode="auto">
            <a:xfrm>
              <a:off x="2503" y="2334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27" name="AutoShape 66"/>
            <p:cNvSpPr>
              <a:spLocks noChangeArrowheads="1"/>
            </p:cNvSpPr>
            <p:nvPr/>
          </p:nvSpPr>
          <p:spPr bwMode="auto">
            <a:xfrm>
              <a:off x="2474" y="2356"/>
              <a:ext cx="127" cy="107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28" name="AutoShape 67"/>
            <p:cNvSpPr>
              <a:spLocks noChangeArrowheads="1"/>
            </p:cNvSpPr>
            <p:nvPr/>
          </p:nvSpPr>
          <p:spPr bwMode="auto">
            <a:xfrm>
              <a:off x="2448" y="2381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00279F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29" name="AutoShape 68"/>
            <p:cNvSpPr>
              <a:spLocks noChangeArrowheads="1"/>
            </p:cNvSpPr>
            <p:nvPr/>
          </p:nvSpPr>
          <p:spPr bwMode="auto">
            <a:xfrm>
              <a:off x="2549" y="2640"/>
              <a:ext cx="121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30" name="AutoShape 69"/>
            <p:cNvSpPr>
              <a:spLocks noChangeArrowheads="1"/>
            </p:cNvSpPr>
            <p:nvPr/>
          </p:nvSpPr>
          <p:spPr bwMode="auto">
            <a:xfrm>
              <a:off x="2648" y="2640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31" name="AutoShape 70"/>
            <p:cNvSpPr>
              <a:spLocks noChangeArrowheads="1"/>
            </p:cNvSpPr>
            <p:nvPr/>
          </p:nvSpPr>
          <p:spPr bwMode="auto">
            <a:xfrm>
              <a:off x="2746" y="2640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EAEC5E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32" name="AutoShape 71"/>
            <p:cNvSpPr>
              <a:spLocks noChangeArrowheads="1"/>
            </p:cNvSpPr>
            <p:nvPr/>
          </p:nvSpPr>
          <p:spPr bwMode="auto">
            <a:xfrm>
              <a:off x="2604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FDA4B5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33" name="AutoShape 72"/>
            <p:cNvSpPr>
              <a:spLocks noChangeArrowheads="1"/>
            </p:cNvSpPr>
            <p:nvPr/>
          </p:nvSpPr>
          <p:spPr bwMode="auto">
            <a:xfrm>
              <a:off x="2703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34" name="AutoShape 73"/>
            <p:cNvSpPr>
              <a:spLocks noChangeArrowheads="1"/>
            </p:cNvSpPr>
            <p:nvPr/>
          </p:nvSpPr>
          <p:spPr bwMode="auto">
            <a:xfrm>
              <a:off x="2799" y="2501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35" name="AutoShape 74"/>
            <p:cNvSpPr>
              <a:spLocks noChangeArrowheads="1"/>
            </p:cNvSpPr>
            <p:nvPr/>
          </p:nvSpPr>
          <p:spPr bwMode="auto">
            <a:xfrm>
              <a:off x="2799" y="241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36" name="AutoShape 75"/>
            <p:cNvSpPr>
              <a:spLocks noChangeArrowheads="1"/>
            </p:cNvSpPr>
            <p:nvPr/>
          </p:nvSpPr>
          <p:spPr bwMode="auto">
            <a:xfrm>
              <a:off x="2799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437" name="AutoShape 76"/>
            <p:cNvSpPr>
              <a:spLocks noChangeArrowheads="1"/>
            </p:cNvSpPr>
            <p:nvPr/>
          </p:nvSpPr>
          <p:spPr bwMode="auto">
            <a:xfrm>
              <a:off x="2549" y="2553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08" name="AutoShape 77"/>
            <p:cNvSpPr>
              <a:spLocks noChangeArrowheads="1"/>
            </p:cNvSpPr>
            <p:nvPr/>
          </p:nvSpPr>
          <p:spPr bwMode="auto">
            <a:xfrm>
              <a:off x="2673" y="2525"/>
              <a:ext cx="123" cy="112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09" name="AutoShape 78"/>
            <p:cNvSpPr>
              <a:spLocks noChangeArrowheads="1"/>
            </p:cNvSpPr>
            <p:nvPr/>
          </p:nvSpPr>
          <p:spPr bwMode="auto">
            <a:xfrm>
              <a:off x="2648" y="2553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10" name="AutoShape 79"/>
            <p:cNvSpPr>
              <a:spLocks noChangeArrowheads="1"/>
            </p:cNvSpPr>
            <p:nvPr/>
          </p:nvSpPr>
          <p:spPr bwMode="auto">
            <a:xfrm>
              <a:off x="2777" y="2525"/>
              <a:ext cx="120" cy="112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11" name="AutoShape 80"/>
            <p:cNvSpPr>
              <a:spLocks noChangeArrowheads="1"/>
            </p:cNvSpPr>
            <p:nvPr/>
          </p:nvSpPr>
          <p:spPr bwMode="auto">
            <a:xfrm>
              <a:off x="2746" y="2553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12" name="AutoShape 81"/>
            <p:cNvSpPr>
              <a:spLocks noChangeArrowheads="1"/>
            </p:cNvSpPr>
            <p:nvPr/>
          </p:nvSpPr>
          <p:spPr bwMode="auto">
            <a:xfrm>
              <a:off x="2777" y="2443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13" name="AutoShape 82"/>
            <p:cNvSpPr>
              <a:spLocks noChangeArrowheads="1"/>
            </p:cNvSpPr>
            <p:nvPr/>
          </p:nvSpPr>
          <p:spPr bwMode="auto">
            <a:xfrm>
              <a:off x="2673" y="2443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14" name="AutoShape 83"/>
            <p:cNvSpPr>
              <a:spLocks noChangeArrowheads="1"/>
            </p:cNvSpPr>
            <p:nvPr/>
          </p:nvSpPr>
          <p:spPr bwMode="auto">
            <a:xfrm>
              <a:off x="2549" y="2466"/>
              <a:ext cx="121" cy="109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15" name="AutoShape 84"/>
            <p:cNvSpPr>
              <a:spLocks noChangeArrowheads="1"/>
            </p:cNvSpPr>
            <p:nvPr/>
          </p:nvSpPr>
          <p:spPr bwMode="auto">
            <a:xfrm>
              <a:off x="2648" y="2466"/>
              <a:ext cx="125" cy="109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16" name="AutoShape 85"/>
            <p:cNvSpPr>
              <a:spLocks noChangeArrowheads="1"/>
            </p:cNvSpPr>
            <p:nvPr/>
          </p:nvSpPr>
          <p:spPr bwMode="auto">
            <a:xfrm>
              <a:off x="2574" y="2356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17" name="AutoShape 86"/>
            <p:cNvSpPr>
              <a:spLocks noChangeArrowheads="1"/>
            </p:cNvSpPr>
            <p:nvPr/>
          </p:nvSpPr>
          <p:spPr bwMode="auto">
            <a:xfrm>
              <a:off x="2673" y="2356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A27C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18" name="AutoShape 87"/>
            <p:cNvSpPr>
              <a:spLocks noChangeArrowheads="1"/>
            </p:cNvSpPr>
            <p:nvPr/>
          </p:nvSpPr>
          <p:spPr bwMode="auto">
            <a:xfrm>
              <a:off x="2549" y="2381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19" name="AutoShape 88"/>
            <p:cNvSpPr>
              <a:spLocks noChangeArrowheads="1"/>
            </p:cNvSpPr>
            <p:nvPr/>
          </p:nvSpPr>
          <p:spPr bwMode="auto">
            <a:xfrm>
              <a:off x="2648" y="2381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20" name="AutoShape 89"/>
            <p:cNvSpPr>
              <a:spLocks noChangeArrowheads="1"/>
            </p:cNvSpPr>
            <p:nvPr/>
          </p:nvSpPr>
          <p:spPr bwMode="auto">
            <a:xfrm>
              <a:off x="2777" y="2356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21" name="AutoShape 90"/>
            <p:cNvSpPr>
              <a:spLocks noChangeArrowheads="1"/>
            </p:cNvSpPr>
            <p:nvPr/>
          </p:nvSpPr>
          <p:spPr bwMode="auto">
            <a:xfrm>
              <a:off x="2746" y="2466"/>
              <a:ext cx="126" cy="109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22" name="AutoShape 91"/>
            <p:cNvSpPr>
              <a:spLocks noChangeArrowheads="1"/>
            </p:cNvSpPr>
            <p:nvPr/>
          </p:nvSpPr>
          <p:spPr bwMode="auto">
            <a:xfrm>
              <a:off x="2746" y="2381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</p:grpSp>
      <p:grpSp>
        <p:nvGrpSpPr>
          <p:cNvPr id="523" name="Group 52"/>
          <p:cNvGrpSpPr>
            <a:grpSpLocks/>
          </p:cNvGrpSpPr>
          <p:nvPr/>
        </p:nvGrpSpPr>
        <p:grpSpPr bwMode="auto">
          <a:xfrm>
            <a:off x="2155276" y="5046983"/>
            <a:ext cx="488831" cy="400124"/>
            <a:chOff x="2448" y="2304"/>
            <a:chExt cx="504" cy="443"/>
          </a:xfrm>
        </p:grpSpPr>
        <p:sp>
          <p:nvSpPr>
            <p:cNvPr id="524" name="AutoShape 53"/>
            <p:cNvSpPr>
              <a:spLocks noChangeArrowheads="1"/>
            </p:cNvSpPr>
            <p:nvPr/>
          </p:nvSpPr>
          <p:spPr bwMode="auto">
            <a:xfrm>
              <a:off x="2531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CF0E3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25" name="AutoShape 54"/>
            <p:cNvSpPr>
              <a:spLocks noChangeArrowheads="1"/>
            </p:cNvSpPr>
            <p:nvPr/>
          </p:nvSpPr>
          <p:spPr bwMode="auto">
            <a:xfrm>
              <a:off x="2627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DC0081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26" name="AutoShape 55"/>
            <p:cNvSpPr>
              <a:spLocks noChangeArrowheads="1"/>
            </p:cNvSpPr>
            <p:nvPr/>
          </p:nvSpPr>
          <p:spPr bwMode="auto">
            <a:xfrm>
              <a:off x="2730" y="2304"/>
              <a:ext cx="119" cy="107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27" name="AutoShape 56"/>
            <p:cNvSpPr>
              <a:spLocks noChangeArrowheads="1"/>
            </p:cNvSpPr>
            <p:nvPr/>
          </p:nvSpPr>
          <p:spPr bwMode="auto">
            <a:xfrm>
              <a:off x="2829" y="2556"/>
              <a:ext cx="123" cy="114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28" name="AutoShape 57"/>
            <p:cNvSpPr>
              <a:spLocks noChangeArrowheads="1"/>
            </p:cNvSpPr>
            <p:nvPr/>
          </p:nvSpPr>
          <p:spPr bwMode="auto">
            <a:xfrm>
              <a:off x="2829" y="2472"/>
              <a:ext cx="123" cy="113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29" name="AutoShape 58"/>
            <p:cNvSpPr>
              <a:spLocks noChangeArrowheads="1"/>
            </p:cNvSpPr>
            <p:nvPr/>
          </p:nvSpPr>
          <p:spPr bwMode="auto">
            <a:xfrm>
              <a:off x="2829" y="2388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30" name="AutoShape 59"/>
            <p:cNvSpPr>
              <a:spLocks noChangeArrowheads="1"/>
            </p:cNvSpPr>
            <p:nvPr/>
          </p:nvSpPr>
          <p:spPr bwMode="auto">
            <a:xfrm>
              <a:off x="2829" y="230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50009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31" name="AutoShape 60"/>
            <p:cNvSpPr>
              <a:spLocks noChangeArrowheads="1"/>
            </p:cNvSpPr>
            <p:nvPr/>
          </p:nvSpPr>
          <p:spPr bwMode="auto">
            <a:xfrm>
              <a:off x="2799" y="2588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32" name="AutoShape 61"/>
            <p:cNvSpPr>
              <a:spLocks noChangeArrowheads="1"/>
            </p:cNvSpPr>
            <p:nvPr/>
          </p:nvSpPr>
          <p:spPr bwMode="auto">
            <a:xfrm>
              <a:off x="2777" y="2611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33" name="AutoShape 62"/>
            <p:cNvSpPr>
              <a:spLocks noChangeArrowheads="1"/>
            </p:cNvSpPr>
            <p:nvPr/>
          </p:nvSpPr>
          <p:spPr bwMode="auto">
            <a:xfrm>
              <a:off x="2448" y="2640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34" name="AutoShape 63"/>
            <p:cNvSpPr>
              <a:spLocks noChangeArrowheads="1"/>
            </p:cNvSpPr>
            <p:nvPr/>
          </p:nvSpPr>
          <p:spPr bwMode="auto">
            <a:xfrm>
              <a:off x="2448" y="2553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35" name="AutoShape 64"/>
            <p:cNvSpPr>
              <a:spLocks noChangeArrowheads="1"/>
            </p:cNvSpPr>
            <p:nvPr/>
          </p:nvSpPr>
          <p:spPr bwMode="auto">
            <a:xfrm>
              <a:off x="2448" y="2466"/>
              <a:ext cx="123" cy="109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36" name="AutoShape 65"/>
            <p:cNvSpPr>
              <a:spLocks noChangeArrowheads="1"/>
            </p:cNvSpPr>
            <p:nvPr/>
          </p:nvSpPr>
          <p:spPr bwMode="auto">
            <a:xfrm>
              <a:off x="2503" y="2334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37" name="AutoShape 66"/>
            <p:cNvSpPr>
              <a:spLocks noChangeArrowheads="1"/>
            </p:cNvSpPr>
            <p:nvPr/>
          </p:nvSpPr>
          <p:spPr bwMode="auto">
            <a:xfrm>
              <a:off x="2474" y="2356"/>
              <a:ext cx="127" cy="107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38" name="AutoShape 67"/>
            <p:cNvSpPr>
              <a:spLocks noChangeArrowheads="1"/>
            </p:cNvSpPr>
            <p:nvPr/>
          </p:nvSpPr>
          <p:spPr bwMode="auto">
            <a:xfrm>
              <a:off x="2448" y="2381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00279F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39" name="AutoShape 68"/>
            <p:cNvSpPr>
              <a:spLocks noChangeArrowheads="1"/>
            </p:cNvSpPr>
            <p:nvPr/>
          </p:nvSpPr>
          <p:spPr bwMode="auto">
            <a:xfrm>
              <a:off x="2549" y="2640"/>
              <a:ext cx="121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40" name="AutoShape 69"/>
            <p:cNvSpPr>
              <a:spLocks noChangeArrowheads="1"/>
            </p:cNvSpPr>
            <p:nvPr/>
          </p:nvSpPr>
          <p:spPr bwMode="auto">
            <a:xfrm>
              <a:off x="2648" y="2640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41" name="AutoShape 70"/>
            <p:cNvSpPr>
              <a:spLocks noChangeArrowheads="1"/>
            </p:cNvSpPr>
            <p:nvPr/>
          </p:nvSpPr>
          <p:spPr bwMode="auto">
            <a:xfrm>
              <a:off x="2746" y="2640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EAEC5E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42" name="AutoShape 71"/>
            <p:cNvSpPr>
              <a:spLocks noChangeArrowheads="1"/>
            </p:cNvSpPr>
            <p:nvPr/>
          </p:nvSpPr>
          <p:spPr bwMode="auto">
            <a:xfrm>
              <a:off x="2604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FDA4B5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43" name="AutoShape 72"/>
            <p:cNvSpPr>
              <a:spLocks noChangeArrowheads="1"/>
            </p:cNvSpPr>
            <p:nvPr/>
          </p:nvSpPr>
          <p:spPr bwMode="auto">
            <a:xfrm>
              <a:off x="2703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44" name="AutoShape 73"/>
            <p:cNvSpPr>
              <a:spLocks noChangeArrowheads="1"/>
            </p:cNvSpPr>
            <p:nvPr/>
          </p:nvSpPr>
          <p:spPr bwMode="auto">
            <a:xfrm>
              <a:off x="2799" y="2501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45" name="AutoShape 74"/>
            <p:cNvSpPr>
              <a:spLocks noChangeArrowheads="1"/>
            </p:cNvSpPr>
            <p:nvPr/>
          </p:nvSpPr>
          <p:spPr bwMode="auto">
            <a:xfrm>
              <a:off x="2799" y="241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46" name="AutoShape 75"/>
            <p:cNvSpPr>
              <a:spLocks noChangeArrowheads="1"/>
            </p:cNvSpPr>
            <p:nvPr/>
          </p:nvSpPr>
          <p:spPr bwMode="auto">
            <a:xfrm>
              <a:off x="2799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547" name="AutoShape 76"/>
            <p:cNvSpPr>
              <a:spLocks noChangeArrowheads="1"/>
            </p:cNvSpPr>
            <p:nvPr/>
          </p:nvSpPr>
          <p:spPr bwMode="auto">
            <a:xfrm>
              <a:off x="2549" y="2553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28" name="AutoShape 77"/>
            <p:cNvSpPr>
              <a:spLocks noChangeArrowheads="1"/>
            </p:cNvSpPr>
            <p:nvPr/>
          </p:nvSpPr>
          <p:spPr bwMode="auto">
            <a:xfrm>
              <a:off x="2673" y="2525"/>
              <a:ext cx="123" cy="112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29" name="AutoShape 78"/>
            <p:cNvSpPr>
              <a:spLocks noChangeArrowheads="1"/>
            </p:cNvSpPr>
            <p:nvPr/>
          </p:nvSpPr>
          <p:spPr bwMode="auto">
            <a:xfrm>
              <a:off x="2648" y="2553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30" name="AutoShape 79"/>
            <p:cNvSpPr>
              <a:spLocks noChangeArrowheads="1"/>
            </p:cNvSpPr>
            <p:nvPr/>
          </p:nvSpPr>
          <p:spPr bwMode="auto">
            <a:xfrm>
              <a:off x="2777" y="2525"/>
              <a:ext cx="120" cy="112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31" name="AutoShape 80"/>
            <p:cNvSpPr>
              <a:spLocks noChangeArrowheads="1"/>
            </p:cNvSpPr>
            <p:nvPr/>
          </p:nvSpPr>
          <p:spPr bwMode="auto">
            <a:xfrm>
              <a:off x="2746" y="2553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32" name="AutoShape 81"/>
            <p:cNvSpPr>
              <a:spLocks noChangeArrowheads="1"/>
            </p:cNvSpPr>
            <p:nvPr/>
          </p:nvSpPr>
          <p:spPr bwMode="auto">
            <a:xfrm>
              <a:off x="2777" y="2443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33" name="AutoShape 82"/>
            <p:cNvSpPr>
              <a:spLocks noChangeArrowheads="1"/>
            </p:cNvSpPr>
            <p:nvPr/>
          </p:nvSpPr>
          <p:spPr bwMode="auto">
            <a:xfrm>
              <a:off x="2673" y="2443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34" name="AutoShape 83"/>
            <p:cNvSpPr>
              <a:spLocks noChangeArrowheads="1"/>
            </p:cNvSpPr>
            <p:nvPr/>
          </p:nvSpPr>
          <p:spPr bwMode="auto">
            <a:xfrm>
              <a:off x="2549" y="2466"/>
              <a:ext cx="121" cy="109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35" name="AutoShape 84"/>
            <p:cNvSpPr>
              <a:spLocks noChangeArrowheads="1"/>
            </p:cNvSpPr>
            <p:nvPr/>
          </p:nvSpPr>
          <p:spPr bwMode="auto">
            <a:xfrm>
              <a:off x="2648" y="2466"/>
              <a:ext cx="125" cy="109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36" name="AutoShape 85"/>
            <p:cNvSpPr>
              <a:spLocks noChangeArrowheads="1"/>
            </p:cNvSpPr>
            <p:nvPr/>
          </p:nvSpPr>
          <p:spPr bwMode="auto">
            <a:xfrm>
              <a:off x="2574" y="2356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37" name="AutoShape 86"/>
            <p:cNvSpPr>
              <a:spLocks noChangeArrowheads="1"/>
            </p:cNvSpPr>
            <p:nvPr/>
          </p:nvSpPr>
          <p:spPr bwMode="auto">
            <a:xfrm>
              <a:off x="2673" y="2356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A27C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38" name="AutoShape 87"/>
            <p:cNvSpPr>
              <a:spLocks noChangeArrowheads="1"/>
            </p:cNvSpPr>
            <p:nvPr/>
          </p:nvSpPr>
          <p:spPr bwMode="auto">
            <a:xfrm>
              <a:off x="2549" y="2381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39" name="AutoShape 88"/>
            <p:cNvSpPr>
              <a:spLocks noChangeArrowheads="1"/>
            </p:cNvSpPr>
            <p:nvPr/>
          </p:nvSpPr>
          <p:spPr bwMode="auto">
            <a:xfrm>
              <a:off x="2648" y="2381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40" name="AutoShape 89"/>
            <p:cNvSpPr>
              <a:spLocks noChangeArrowheads="1"/>
            </p:cNvSpPr>
            <p:nvPr/>
          </p:nvSpPr>
          <p:spPr bwMode="auto">
            <a:xfrm>
              <a:off x="2777" y="2356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41" name="AutoShape 90"/>
            <p:cNvSpPr>
              <a:spLocks noChangeArrowheads="1"/>
            </p:cNvSpPr>
            <p:nvPr/>
          </p:nvSpPr>
          <p:spPr bwMode="auto">
            <a:xfrm>
              <a:off x="2746" y="2466"/>
              <a:ext cx="126" cy="109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42" name="AutoShape 91"/>
            <p:cNvSpPr>
              <a:spLocks noChangeArrowheads="1"/>
            </p:cNvSpPr>
            <p:nvPr/>
          </p:nvSpPr>
          <p:spPr bwMode="auto">
            <a:xfrm>
              <a:off x="2746" y="2381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</p:grpSp>
      <p:grpSp>
        <p:nvGrpSpPr>
          <p:cNvPr id="643" name="Group 52"/>
          <p:cNvGrpSpPr>
            <a:grpSpLocks/>
          </p:cNvGrpSpPr>
          <p:nvPr/>
        </p:nvGrpSpPr>
        <p:grpSpPr bwMode="auto">
          <a:xfrm>
            <a:off x="2861896" y="5046983"/>
            <a:ext cx="488831" cy="400124"/>
            <a:chOff x="2448" y="2304"/>
            <a:chExt cx="504" cy="443"/>
          </a:xfrm>
        </p:grpSpPr>
        <p:sp>
          <p:nvSpPr>
            <p:cNvPr id="644" name="AutoShape 53"/>
            <p:cNvSpPr>
              <a:spLocks noChangeArrowheads="1"/>
            </p:cNvSpPr>
            <p:nvPr/>
          </p:nvSpPr>
          <p:spPr bwMode="auto">
            <a:xfrm>
              <a:off x="2531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CF0E3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45" name="AutoShape 54"/>
            <p:cNvSpPr>
              <a:spLocks noChangeArrowheads="1"/>
            </p:cNvSpPr>
            <p:nvPr/>
          </p:nvSpPr>
          <p:spPr bwMode="auto">
            <a:xfrm>
              <a:off x="2627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DC0081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46" name="AutoShape 55"/>
            <p:cNvSpPr>
              <a:spLocks noChangeArrowheads="1"/>
            </p:cNvSpPr>
            <p:nvPr/>
          </p:nvSpPr>
          <p:spPr bwMode="auto">
            <a:xfrm>
              <a:off x="2730" y="2304"/>
              <a:ext cx="119" cy="107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47" name="AutoShape 56"/>
            <p:cNvSpPr>
              <a:spLocks noChangeArrowheads="1"/>
            </p:cNvSpPr>
            <p:nvPr/>
          </p:nvSpPr>
          <p:spPr bwMode="auto">
            <a:xfrm>
              <a:off x="2829" y="2556"/>
              <a:ext cx="123" cy="114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48" name="AutoShape 57"/>
            <p:cNvSpPr>
              <a:spLocks noChangeArrowheads="1"/>
            </p:cNvSpPr>
            <p:nvPr/>
          </p:nvSpPr>
          <p:spPr bwMode="auto">
            <a:xfrm>
              <a:off x="2829" y="2472"/>
              <a:ext cx="123" cy="113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49" name="AutoShape 58"/>
            <p:cNvSpPr>
              <a:spLocks noChangeArrowheads="1"/>
            </p:cNvSpPr>
            <p:nvPr/>
          </p:nvSpPr>
          <p:spPr bwMode="auto">
            <a:xfrm>
              <a:off x="2829" y="2388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50" name="AutoShape 59"/>
            <p:cNvSpPr>
              <a:spLocks noChangeArrowheads="1"/>
            </p:cNvSpPr>
            <p:nvPr/>
          </p:nvSpPr>
          <p:spPr bwMode="auto">
            <a:xfrm>
              <a:off x="2829" y="230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50009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51" name="AutoShape 60"/>
            <p:cNvSpPr>
              <a:spLocks noChangeArrowheads="1"/>
            </p:cNvSpPr>
            <p:nvPr/>
          </p:nvSpPr>
          <p:spPr bwMode="auto">
            <a:xfrm>
              <a:off x="2799" y="2588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52" name="AutoShape 61"/>
            <p:cNvSpPr>
              <a:spLocks noChangeArrowheads="1"/>
            </p:cNvSpPr>
            <p:nvPr/>
          </p:nvSpPr>
          <p:spPr bwMode="auto">
            <a:xfrm>
              <a:off x="2777" y="2611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53" name="AutoShape 62"/>
            <p:cNvSpPr>
              <a:spLocks noChangeArrowheads="1"/>
            </p:cNvSpPr>
            <p:nvPr/>
          </p:nvSpPr>
          <p:spPr bwMode="auto">
            <a:xfrm>
              <a:off x="2448" y="2640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54" name="AutoShape 63"/>
            <p:cNvSpPr>
              <a:spLocks noChangeArrowheads="1"/>
            </p:cNvSpPr>
            <p:nvPr/>
          </p:nvSpPr>
          <p:spPr bwMode="auto">
            <a:xfrm>
              <a:off x="2448" y="2553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55" name="AutoShape 64"/>
            <p:cNvSpPr>
              <a:spLocks noChangeArrowheads="1"/>
            </p:cNvSpPr>
            <p:nvPr/>
          </p:nvSpPr>
          <p:spPr bwMode="auto">
            <a:xfrm>
              <a:off x="2448" y="2466"/>
              <a:ext cx="123" cy="109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56" name="AutoShape 65"/>
            <p:cNvSpPr>
              <a:spLocks noChangeArrowheads="1"/>
            </p:cNvSpPr>
            <p:nvPr/>
          </p:nvSpPr>
          <p:spPr bwMode="auto">
            <a:xfrm>
              <a:off x="2503" y="2334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57" name="AutoShape 66"/>
            <p:cNvSpPr>
              <a:spLocks noChangeArrowheads="1"/>
            </p:cNvSpPr>
            <p:nvPr/>
          </p:nvSpPr>
          <p:spPr bwMode="auto">
            <a:xfrm>
              <a:off x="2474" y="2356"/>
              <a:ext cx="127" cy="107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58" name="AutoShape 67"/>
            <p:cNvSpPr>
              <a:spLocks noChangeArrowheads="1"/>
            </p:cNvSpPr>
            <p:nvPr/>
          </p:nvSpPr>
          <p:spPr bwMode="auto">
            <a:xfrm>
              <a:off x="2448" y="2381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00279F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59" name="AutoShape 68"/>
            <p:cNvSpPr>
              <a:spLocks noChangeArrowheads="1"/>
            </p:cNvSpPr>
            <p:nvPr/>
          </p:nvSpPr>
          <p:spPr bwMode="auto">
            <a:xfrm>
              <a:off x="2549" y="2640"/>
              <a:ext cx="121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60" name="AutoShape 69"/>
            <p:cNvSpPr>
              <a:spLocks noChangeArrowheads="1"/>
            </p:cNvSpPr>
            <p:nvPr/>
          </p:nvSpPr>
          <p:spPr bwMode="auto">
            <a:xfrm>
              <a:off x="2648" y="2640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61" name="AutoShape 70"/>
            <p:cNvSpPr>
              <a:spLocks noChangeArrowheads="1"/>
            </p:cNvSpPr>
            <p:nvPr/>
          </p:nvSpPr>
          <p:spPr bwMode="auto">
            <a:xfrm>
              <a:off x="2746" y="2640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EAEC5E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62" name="AutoShape 71"/>
            <p:cNvSpPr>
              <a:spLocks noChangeArrowheads="1"/>
            </p:cNvSpPr>
            <p:nvPr/>
          </p:nvSpPr>
          <p:spPr bwMode="auto">
            <a:xfrm>
              <a:off x="2604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FDA4B5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63" name="AutoShape 72"/>
            <p:cNvSpPr>
              <a:spLocks noChangeArrowheads="1"/>
            </p:cNvSpPr>
            <p:nvPr/>
          </p:nvSpPr>
          <p:spPr bwMode="auto">
            <a:xfrm>
              <a:off x="2703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64" name="AutoShape 73"/>
            <p:cNvSpPr>
              <a:spLocks noChangeArrowheads="1"/>
            </p:cNvSpPr>
            <p:nvPr/>
          </p:nvSpPr>
          <p:spPr bwMode="auto">
            <a:xfrm>
              <a:off x="2799" y="2501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65" name="AutoShape 74"/>
            <p:cNvSpPr>
              <a:spLocks noChangeArrowheads="1"/>
            </p:cNvSpPr>
            <p:nvPr/>
          </p:nvSpPr>
          <p:spPr bwMode="auto">
            <a:xfrm>
              <a:off x="2799" y="241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66" name="AutoShape 75"/>
            <p:cNvSpPr>
              <a:spLocks noChangeArrowheads="1"/>
            </p:cNvSpPr>
            <p:nvPr/>
          </p:nvSpPr>
          <p:spPr bwMode="auto">
            <a:xfrm>
              <a:off x="2799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67" name="AutoShape 76"/>
            <p:cNvSpPr>
              <a:spLocks noChangeArrowheads="1"/>
            </p:cNvSpPr>
            <p:nvPr/>
          </p:nvSpPr>
          <p:spPr bwMode="auto">
            <a:xfrm>
              <a:off x="2549" y="2553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68" name="AutoShape 77"/>
            <p:cNvSpPr>
              <a:spLocks noChangeArrowheads="1"/>
            </p:cNvSpPr>
            <p:nvPr/>
          </p:nvSpPr>
          <p:spPr bwMode="auto">
            <a:xfrm>
              <a:off x="2673" y="2525"/>
              <a:ext cx="123" cy="112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69" name="AutoShape 78"/>
            <p:cNvSpPr>
              <a:spLocks noChangeArrowheads="1"/>
            </p:cNvSpPr>
            <p:nvPr/>
          </p:nvSpPr>
          <p:spPr bwMode="auto">
            <a:xfrm>
              <a:off x="2648" y="2553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70" name="AutoShape 79"/>
            <p:cNvSpPr>
              <a:spLocks noChangeArrowheads="1"/>
            </p:cNvSpPr>
            <p:nvPr/>
          </p:nvSpPr>
          <p:spPr bwMode="auto">
            <a:xfrm>
              <a:off x="2777" y="2525"/>
              <a:ext cx="120" cy="112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71" name="AutoShape 80"/>
            <p:cNvSpPr>
              <a:spLocks noChangeArrowheads="1"/>
            </p:cNvSpPr>
            <p:nvPr/>
          </p:nvSpPr>
          <p:spPr bwMode="auto">
            <a:xfrm>
              <a:off x="2746" y="2553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72" name="AutoShape 81"/>
            <p:cNvSpPr>
              <a:spLocks noChangeArrowheads="1"/>
            </p:cNvSpPr>
            <p:nvPr/>
          </p:nvSpPr>
          <p:spPr bwMode="auto">
            <a:xfrm>
              <a:off x="2777" y="2443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73" name="AutoShape 82"/>
            <p:cNvSpPr>
              <a:spLocks noChangeArrowheads="1"/>
            </p:cNvSpPr>
            <p:nvPr/>
          </p:nvSpPr>
          <p:spPr bwMode="auto">
            <a:xfrm>
              <a:off x="2673" y="2443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74" name="AutoShape 83"/>
            <p:cNvSpPr>
              <a:spLocks noChangeArrowheads="1"/>
            </p:cNvSpPr>
            <p:nvPr/>
          </p:nvSpPr>
          <p:spPr bwMode="auto">
            <a:xfrm>
              <a:off x="2549" y="2466"/>
              <a:ext cx="121" cy="109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75" name="AutoShape 84"/>
            <p:cNvSpPr>
              <a:spLocks noChangeArrowheads="1"/>
            </p:cNvSpPr>
            <p:nvPr/>
          </p:nvSpPr>
          <p:spPr bwMode="auto">
            <a:xfrm>
              <a:off x="2648" y="2466"/>
              <a:ext cx="125" cy="109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76" name="AutoShape 85"/>
            <p:cNvSpPr>
              <a:spLocks noChangeArrowheads="1"/>
            </p:cNvSpPr>
            <p:nvPr/>
          </p:nvSpPr>
          <p:spPr bwMode="auto">
            <a:xfrm>
              <a:off x="2574" y="2356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77" name="AutoShape 86"/>
            <p:cNvSpPr>
              <a:spLocks noChangeArrowheads="1"/>
            </p:cNvSpPr>
            <p:nvPr/>
          </p:nvSpPr>
          <p:spPr bwMode="auto">
            <a:xfrm>
              <a:off x="2673" y="2356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A27C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78" name="AutoShape 87"/>
            <p:cNvSpPr>
              <a:spLocks noChangeArrowheads="1"/>
            </p:cNvSpPr>
            <p:nvPr/>
          </p:nvSpPr>
          <p:spPr bwMode="auto">
            <a:xfrm>
              <a:off x="2549" y="2381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79" name="AutoShape 88"/>
            <p:cNvSpPr>
              <a:spLocks noChangeArrowheads="1"/>
            </p:cNvSpPr>
            <p:nvPr/>
          </p:nvSpPr>
          <p:spPr bwMode="auto">
            <a:xfrm>
              <a:off x="2648" y="2381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80" name="AutoShape 89"/>
            <p:cNvSpPr>
              <a:spLocks noChangeArrowheads="1"/>
            </p:cNvSpPr>
            <p:nvPr/>
          </p:nvSpPr>
          <p:spPr bwMode="auto">
            <a:xfrm>
              <a:off x="2777" y="2356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81" name="AutoShape 90"/>
            <p:cNvSpPr>
              <a:spLocks noChangeArrowheads="1"/>
            </p:cNvSpPr>
            <p:nvPr/>
          </p:nvSpPr>
          <p:spPr bwMode="auto">
            <a:xfrm>
              <a:off x="2746" y="2466"/>
              <a:ext cx="126" cy="109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82" name="AutoShape 91"/>
            <p:cNvSpPr>
              <a:spLocks noChangeArrowheads="1"/>
            </p:cNvSpPr>
            <p:nvPr/>
          </p:nvSpPr>
          <p:spPr bwMode="auto">
            <a:xfrm>
              <a:off x="2746" y="2381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</p:grpSp>
      <p:grpSp>
        <p:nvGrpSpPr>
          <p:cNvPr id="683" name="Group 52"/>
          <p:cNvGrpSpPr>
            <a:grpSpLocks/>
          </p:cNvGrpSpPr>
          <p:nvPr/>
        </p:nvGrpSpPr>
        <p:grpSpPr bwMode="auto">
          <a:xfrm>
            <a:off x="4835627" y="5046983"/>
            <a:ext cx="488831" cy="400124"/>
            <a:chOff x="2448" y="2304"/>
            <a:chExt cx="504" cy="443"/>
          </a:xfrm>
        </p:grpSpPr>
        <p:sp>
          <p:nvSpPr>
            <p:cNvPr id="684" name="AutoShape 53"/>
            <p:cNvSpPr>
              <a:spLocks noChangeArrowheads="1"/>
            </p:cNvSpPr>
            <p:nvPr/>
          </p:nvSpPr>
          <p:spPr bwMode="auto">
            <a:xfrm>
              <a:off x="2531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CF0E3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85" name="AutoShape 54"/>
            <p:cNvSpPr>
              <a:spLocks noChangeArrowheads="1"/>
            </p:cNvSpPr>
            <p:nvPr/>
          </p:nvSpPr>
          <p:spPr bwMode="auto">
            <a:xfrm>
              <a:off x="2627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DC0081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86" name="AutoShape 55"/>
            <p:cNvSpPr>
              <a:spLocks noChangeArrowheads="1"/>
            </p:cNvSpPr>
            <p:nvPr/>
          </p:nvSpPr>
          <p:spPr bwMode="auto">
            <a:xfrm>
              <a:off x="2730" y="2304"/>
              <a:ext cx="119" cy="107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87" name="AutoShape 56"/>
            <p:cNvSpPr>
              <a:spLocks noChangeArrowheads="1"/>
            </p:cNvSpPr>
            <p:nvPr/>
          </p:nvSpPr>
          <p:spPr bwMode="auto">
            <a:xfrm>
              <a:off x="2829" y="2556"/>
              <a:ext cx="123" cy="114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88" name="AutoShape 57"/>
            <p:cNvSpPr>
              <a:spLocks noChangeArrowheads="1"/>
            </p:cNvSpPr>
            <p:nvPr/>
          </p:nvSpPr>
          <p:spPr bwMode="auto">
            <a:xfrm>
              <a:off x="2829" y="2472"/>
              <a:ext cx="123" cy="113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89" name="AutoShape 58"/>
            <p:cNvSpPr>
              <a:spLocks noChangeArrowheads="1"/>
            </p:cNvSpPr>
            <p:nvPr/>
          </p:nvSpPr>
          <p:spPr bwMode="auto">
            <a:xfrm>
              <a:off x="2829" y="2388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90" name="AutoShape 59"/>
            <p:cNvSpPr>
              <a:spLocks noChangeArrowheads="1"/>
            </p:cNvSpPr>
            <p:nvPr/>
          </p:nvSpPr>
          <p:spPr bwMode="auto">
            <a:xfrm>
              <a:off x="2829" y="230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50009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91" name="AutoShape 60"/>
            <p:cNvSpPr>
              <a:spLocks noChangeArrowheads="1"/>
            </p:cNvSpPr>
            <p:nvPr/>
          </p:nvSpPr>
          <p:spPr bwMode="auto">
            <a:xfrm>
              <a:off x="2799" y="2588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92" name="AutoShape 61"/>
            <p:cNvSpPr>
              <a:spLocks noChangeArrowheads="1"/>
            </p:cNvSpPr>
            <p:nvPr/>
          </p:nvSpPr>
          <p:spPr bwMode="auto">
            <a:xfrm>
              <a:off x="2777" y="2611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93" name="AutoShape 62"/>
            <p:cNvSpPr>
              <a:spLocks noChangeArrowheads="1"/>
            </p:cNvSpPr>
            <p:nvPr/>
          </p:nvSpPr>
          <p:spPr bwMode="auto">
            <a:xfrm>
              <a:off x="2448" y="2640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94" name="AutoShape 63"/>
            <p:cNvSpPr>
              <a:spLocks noChangeArrowheads="1"/>
            </p:cNvSpPr>
            <p:nvPr/>
          </p:nvSpPr>
          <p:spPr bwMode="auto">
            <a:xfrm>
              <a:off x="2448" y="2553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95" name="AutoShape 64"/>
            <p:cNvSpPr>
              <a:spLocks noChangeArrowheads="1"/>
            </p:cNvSpPr>
            <p:nvPr/>
          </p:nvSpPr>
          <p:spPr bwMode="auto">
            <a:xfrm>
              <a:off x="2448" y="2466"/>
              <a:ext cx="123" cy="109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96" name="AutoShape 65"/>
            <p:cNvSpPr>
              <a:spLocks noChangeArrowheads="1"/>
            </p:cNvSpPr>
            <p:nvPr/>
          </p:nvSpPr>
          <p:spPr bwMode="auto">
            <a:xfrm>
              <a:off x="2503" y="2334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97" name="AutoShape 66"/>
            <p:cNvSpPr>
              <a:spLocks noChangeArrowheads="1"/>
            </p:cNvSpPr>
            <p:nvPr/>
          </p:nvSpPr>
          <p:spPr bwMode="auto">
            <a:xfrm>
              <a:off x="2474" y="2356"/>
              <a:ext cx="127" cy="107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98" name="AutoShape 67"/>
            <p:cNvSpPr>
              <a:spLocks noChangeArrowheads="1"/>
            </p:cNvSpPr>
            <p:nvPr/>
          </p:nvSpPr>
          <p:spPr bwMode="auto">
            <a:xfrm>
              <a:off x="2448" y="2381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00279F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699" name="AutoShape 68"/>
            <p:cNvSpPr>
              <a:spLocks noChangeArrowheads="1"/>
            </p:cNvSpPr>
            <p:nvPr/>
          </p:nvSpPr>
          <p:spPr bwMode="auto">
            <a:xfrm>
              <a:off x="2549" y="2640"/>
              <a:ext cx="121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00" name="AutoShape 69"/>
            <p:cNvSpPr>
              <a:spLocks noChangeArrowheads="1"/>
            </p:cNvSpPr>
            <p:nvPr/>
          </p:nvSpPr>
          <p:spPr bwMode="auto">
            <a:xfrm>
              <a:off x="2648" y="2640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01" name="AutoShape 70"/>
            <p:cNvSpPr>
              <a:spLocks noChangeArrowheads="1"/>
            </p:cNvSpPr>
            <p:nvPr/>
          </p:nvSpPr>
          <p:spPr bwMode="auto">
            <a:xfrm>
              <a:off x="2746" y="2640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EAEC5E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02" name="AutoShape 71"/>
            <p:cNvSpPr>
              <a:spLocks noChangeArrowheads="1"/>
            </p:cNvSpPr>
            <p:nvPr/>
          </p:nvSpPr>
          <p:spPr bwMode="auto">
            <a:xfrm>
              <a:off x="2604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FDA4B5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03" name="AutoShape 72"/>
            <p:cNvSpPr>
              <a:spLocks noChangeArrowheads="1"/>
            </p:cNvSpPr>
            <p:nvPr/>
          </p:nvSpPr>
          <p:spPr bwMode="auto">
            <a:xfrm>
              <a:off x="2703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04" name="AutoShape 73"/>
            <p:cNvSpPr>
              <a:spLocks noChangeArrowheads="1"/>
            </p:cNvSpPr>
            <p:nvPr/>
          </p:nvSpPr>
          <p:spPr bwMode="auto">
            <a:xfrm>
              <a:off x="2799" y="2501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05" name="AutoShape 74"/>
            <p:cNvSpPr>
              <a:spLocks noChangeArrowheads="1"/>
            </p:cNvSpPr>
            <p:nvPr/>
          </p:nvSpPr>
          <p:spPr bwMode="auto">
            <a:xfrm>
              <a:off x="2799" y="241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06" name="AutoShape 75"/>
            <p:cNvSpPr>
              <a:spLocks noChangeArrowheads="1"/>
            </p:cNvSpPr>
            <p:nvPr/>
          </p:nvSpPr>
          <p:spPr bwMode="auto">
            <a:xfrm>
              <a:off x="2799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07" name="AutoShape 76"/>
            <p:cNvSpPr>
              <a:spLocks noChangeArrowheads="1"/>
            </p:cNvSpPr>
            <p:nvPr/>
          </p:nvSpPr>
          <p:spPr bwMode="auto">
            <a:xfrm>
              <a:off x="2549" y="2553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08" name="AutoShape 77"/>
            <p:cNvSpPr>
              <a:spLocks noChangeArrowheads="1"/>
            </p:cNvSpPr>
            <p:nvPr/>
          </p:nvSpPr>
          <p:spPr bwMode="auto">
            <a:xfrm>
              <a:off x="2673" y="2525"/>
              <a:ext cx="123" cy="112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09" name="AutoShape 78"/>
            <p:cNvSpPr>
              <a:spLocks noChangeArrowheads="1"/>
            </p:cNvSpPr>
            <p:nvPr/>
          </p:nvSpPr>
          <p:spPr bwMode="auto">
            <a:xfrm>
              <a:off x="2648" y="2553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10" name="AutoShape 79"/>
            <p:cNvSpPr>
              <a:spLocks noChangeArrowheads="1"/>
            </p:cNvSpPr>
            <p:nvPr/>
          </p:nvSpPr>
          <p:spPr bwMode="auto">
            <a:xfrm>
              <a:off x="2777" y="2525"/>
              <a:ext cx="120" cy="112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11" name="AutoShape 80"/>
            <p:cNvSpPr>
              <a:spLocks noChangeArrowheads="1"/>
            </p:cNvSpPr>
            <p:nvPr/>
          </p:nvSpPr>
          <p:spPr bwMode="auto">
            <a:xfrm>
              <a:off x="2746" y="2553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12" name="AutoShape 81"/>
            <p:cNvSpPr>
              <a:spLocks noChangeArrowheads="1"/>
            </p:cNvSpPr>
            <p:nvPr/>
          </p:nvSpPr>
          <p:spPr bwMode="auto">
            <a:xfrm>
              <a:off x="2777" y="2443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13" name="AutoShape 82"/>
            <p:cNvSpPr>
              <a:spLocks noChangeArrowheads="1"/>
            </p:cNvSpPr>
            <p:nvPr/>
          </p:nvSpPr>
          <p:spPr bwMode="auto">
            <a:xfrm>
              <a:off x="2673" y="2443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14" name="AutoShape 83"/>
            <p:cNvSpPr>
              <a:spLocks noChangeArrowheads="1"/>
            </p:cNvSpPr>
            <p:nvPr/>
          </p:nvSpPr>
          <p:spPr bwMode="auto">
            <a:xfrm>
              <a:off x="2549" y="2466"/>
              <a:ext cx="121" cy="109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15" name="AutoShape 84"/>
            <p:cNvSpPr>
              <a:spLocks noChangeArrowheads="1"/>
            </p:cNvSpPr>
            <p:nvPr/>
          </p:nvSpPr>
          <p:spPr bwMode="auto">
            <a:xfrm>
              <a:off x="2648" y="2466"/>
              <a:ext cx="125" cy="109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16" name="AutoShape 85"/>
            <p:cNvSpPr>
              <a:spLocks noChangeArrowheads="1"/>
            </p:cNvSpPr>
            <p:nvPr/>
          </p:nvSpPr>
          <p:spPr bwMode="auto">
            <a:xfrm>
              <a:off x="2574" y="2356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17" name="AutoShape 86"/>
            <p:cNvSpPr>
              <a:spLocks noChangeArrowheads="1"/>
            </p:cNvSpPr>
            <p:nvPr/>
          </p:nvSpPr>
          <p:spPr bwMode="auto">
            <a:xfrm>
              <a:off x="2673" y="2356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A27C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18" name="AutoShape 87"/>
            <p:cNvSpPr>
              <a:spLocks noChangeArrowheads="1"/>
            </p:cNvSpPr>
            <p:nvPr/>
          </p:nvSpPr>
          <p:spPr bwMode="auto">
            <a:xfrm>
              <a:off x="2549" y="2381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19" name="AutoShape 88"/>
            <p:cNvSpPr>
              <a:spLocks noChangeArrowheads="1"/>
            </p:cNvSpPr>
            <p:nvPr/>
          </p:nvSpPr>
          <p:spPr bwMode="auto">
            <a:xfrm>
              <a:off x="2648" y="2381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20" name="AutoShape 89"/>
            <p:cNvSpPr>
              <a:spLocks noChangeArrowheads="1"/>
            </p:cNvSpPr>
            <p:nvPr/>
          </p:nvSpPr>
          <p:spPr bwMode="auto">
            <a:xfrm>
              <a:off x="2777" y="2356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21" name="AutoShape 90"/>
            <p:cNvSpPr>
              <a:spLocks noChangeArrowheads="1"/>
            </p:cNvSpPr>
            <p:nvPr/>
          </p:nvSpPr>
          <p:spPr bwMode="auto">
            <a:xfrm>
              <a:off x="2746" y="2466"/>
              <a:ext cx="126" cy="109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22" name="AutoShape 91"/>
            <p:cNvSpPr>
              <a:spLocks noChangeArrowheads="1"/>
            </p:cNvSpPr>
            <p:nvPr/>
          </p:nvSpPr>
          <p:spPr bwMode="auto">
            <a:xfrm>
              <a:off x="2746" y="2381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</p:grpSp>
      <p:grpSp>
        <p:nvGrpSpPr>
          <p:cNvPr id="723" name="Group 52"/>
          <p:cNvGrpSpPr>
            <a:grpSpLocks/>
          </p:cNvGrpSpPr>
          <p:nvPr/>
        </p:nvGrpSpPr>
        <p:grpSpPr bwMode="auto">
          <a:xfrm>
            <a:off x="5431842" y="5046983"/>
            <a:ext cx="488831" cy="400124"/>
            <a:chOff x="2448" y="2304"/>
            <a:chExt cx="504" cy="443"/>
          </a:xfrm>
        </p:grpSpPr>
        <p:sp>
          <p:nvSpPr>
            <p:cNvPr id="724" name="AutoShape 53"/>
            <p:cNvSpPr>
              <a:spLocks noChangeArrowheads="1"/>
            </p:cNvSpPr>
            <p:nvPr/>
          </p:nvSpPr>
          <p:spPr bwMode="auto">
            <a:xfrm>
              <a:off x="2531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CF0E3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25" name="AutoShape 54"/>
            <p:cNvSpPr>
              <a:spLocks noChangeArrowheads="1"/>
            </p:cNvSpPr>
            <p:nvPr/>
          </p:nvSpPr>
          <p:spPr bwMode="auto">
            <a:xfrm>
              <a:off x="2627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DC0081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26" name="AutoShape 55"/>
            <p:cNvSpPr>
              <a:spLocks noChangeArrowheads="1"/>
            </p:cNvSpPr>
            <p:nvPr/>
          </p:nvSpPr>
          <p:spPr bwMode="auto">
            <a:xfrm>
              <a:off x="2730" y="2304"/>
              <a:ext cx="119" cy="107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27" name="AutoShape 56"/>
            <p:cNvSpPr>
              <a:spLocks noChangeArrowheads="1"/>
            </p:cNvSpPr>
            <p:nvPr/>
          </p:nvSpPr>
          <p:spPr bwMode="auto">
            <a:xfrm>
              <a:off x="2829" y="2556"/>
              <a:ext cx="123" cy="114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28" name="AutoShape 57"/>
            <p:cNvSpPr>
              <a:spLocks noChangeArrowheads="1"/>
            </p:cNvSpPr>
            <p:nvPr/>
          </p:nvSpPr>
          <p:spPr bwMode="auto">
            <a:xfrm>
              <a:off x="2829" y="2472"/>
              <a:ext cx="123" cy="113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29" name="AutoShape 58"/>
            <p:cNvSpPr>
              <a:spLocks noChangeArrowheads="1"/>
            </p:cNvSpPr>
            <p:nvPr/>
          </p:nvSpPr>
          <p:spPr bwMode="auto">
            <a:xfrm>
              <a:off x="2829" y="2388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30" name="AutoShape 59"/>
            <p:cNvSpPr>
              <a:spLocks noChangeArrowheads="1"/>
            </p:cNvSpPr>
            <p:nvPr/>
          </p:nvSpPr>
          <p:spPr bwMode="auto">
            <a:xfrm>
              <a:off x="2829" y="230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50009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31" name="AutoShape 60"/>
            <p:cNvSpPr>
              <a:spLocks noChangeArrowheads="1"/>
            </p:cNvSpPr>
            <p:nvPr/>
          </p:nvSpPr>
          <p:spPr bwMode="auto">
            <a:xfrm>
              <a:off x="2799" y="2588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32" name="AutoShape 61"/>
            <p:cNvSpPr>
              <a:spLocks noChangeArrowheads="1"/>
            </p:cNvSpPr>
            <p:nvPr/>
          </p:nvSpPr>
          <p:spPr bwMode="auto">
            <a:xfrm>
              <a:off x="2777" y="2611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33" name="AutoShape 62"/>
            <p:cNvSpPr>
              <a:spLocks noChangeArrowheads="1"/>
            </p:cNvSpPr>
            <p:nvPr/>
          </p:nvSpPr>
          <p:spPr bwMode="auto">
            <a:xfrm>
              <a:off x="2448" y="2640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34" name="AutoShape 63"/>
            <p:cNvSpPr>
              <a:spLocks noChangeArrowheads="1"/>
            </p:cNvSpPr>
            <p:nvPr/>
          </p:nvSpPr>
          <p:spPr bwMode="auto">
            <a:xfrm>
              <a:off x="2448" y="2553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35" name="AutoShape 64"/>
            <p:cNvSpPr>
              <a:spLocks noChangeArrowheads="1"/>
            </p:cNvSpPr>
            <p:nvPr/>
          </p:nvSpPr>
          <p:spPr bwMode="auto">
            <a:xfrm>
              <a:off x="2448" y="2466"/>
              <a:ext cx="123" cy="109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36" name="AutoShape 65"/>
            <p:cNvSpPr>
              <a:spLocks noChangeArrowheads="1"/>
            </p:cNvSpPr>
            <p:nvPr/>
          </p:nvSpPr>
          <p:spPr bwMode="auto">
            <a:xfrm>
              <a:off x="2503" y="2334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37" name="AutoShape 66"/>
            <p:cNvSpPr>
              <a:spLocks noChangeArrowheads="1"/>
            </p:cNvSpPr>
            <p:nvPr/>
          </p:nvSpPr>
          <p:spPr bwMode="auto">
            <a:xfrm>
              <a:off x="2474" y="2356"/>
              <a:ext cx="127" cy="107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38" name="AutoShape 67"/>
            <p:cNvSpPr>
              <a:spLocks noChangeArrowheads="1"/>
            </p:cNvSpPr>
            <p:nvPr/>
          </p:nvSpPr>
          <p:spPr bwMode="auto">
            <a:xfrm>
              <a:off x="2448" y="2381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00279F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39" name="AutoShape 68"/>
            <p:cNvSpPr>
              <a:spLocks noChangeArrowheads="1"/>
            </p:cNvSpPr>
            <p:nvPr/>
          </p:nvSpPr>
          <p:spPr bwMode="auto">
            <a:xfrm>
              <a:off x="2549" y="2640"/>
              <a:ext cx="121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40" name="AutoShape 69"/>
            <p:cNvSpPr>
              <a:spLocks noChangeArrowheads="1"/>
            </p:cNvSpPr>
            <p:nvPr/>
          </p:nvSpPr>
          <p:spPr bwMode="auto">
            <a:xfrm>
              <a:off x="2648" y="2640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41" name="AutoShape 70"/>
            <p:cNvSpPr>
              <a:spLocks noChangeArrowheads="1"/>
            </p:cNvSpPr>
            <p:nvPr/>
          </p:nvSpPr>
          <p:spPr bwMode="auto">
            <a:xfrm>
              <a:off x="2746" y="2640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EAEC5E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42" name="AutoShape 71"/>
            <p:cNvSpPr>
              <a:spLocks noChangeArrowheads="1"/>
            </p:cNvSpPr>
            <p:nvPr/>
          </p:nvSpPr>
          <p:spPr bwMode="auto">
            <a:xfrm>
              <a:off x="2604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FDA4B5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43" name="AutoShape 72"/>
            <p:cNvSpPr>
              <a:spLocks noChangeArrowheads="1"/>
            </p:cNvSpPr>
            <p:nvPr/>
          </p:nvSpPr>
          <p:spPr bwMode="auto">
            <a:xfrm>
              <a:off x="2703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44" name="AutoShape 73"/>
            <p:cNvSpPr>
              <a:spLocks noChangeArrowheads="1"/>
            </p:cNvSpPr>
            <p:nvPr/>
          </p:nvSpPr>
          <p:spPr bwMode="auto">
            <a:xfrm>
              <a:off x="2799" y="2501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45" name="AutoShape 74"/>
            <p:cNvSpPr>
              <a:spLocks noChangeArrowheads="1"/>
            </p:cNvSpPr>
            <p:nvPr/>
          </p:nvSpPr>
          <p:spPr bwMode="auto">
            <a:xfrm>
              <a:off x="2799" y="241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46" name="AutoShape 75"/>
            <p:cNvSpPr>
              <a:spLocks noChangeArrowheads="1"/>
            </p:cNvSpPr>
            <p:nvPr/>
          </p:nvSpPr>
          <p:spPr bwMode="auto">
            <a:xfrm>
              <a:off x="2799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47" name="AutoShape 76"/>
            <p:cNvSpPr>
              <a:spLocks noChangeArrowheads="1"/>
            </p:cNvSpPr>
            <p:nvPr/>
          </p:nvSpPr>
          <p:spPr bwMode="auto">
            <a:xfrm>
              <a:off x="2549" y="2553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48" name="AutoShape 77"/>
            <p:cNvSpPr>
              <a:spLocks noChangeArrowheads="1"/>
            </p:cNvSpPr>
            <p:nvPr/>
          </p:nvSpPr>
          <p:spPr bwMode="auto">
            <a:xfrm>
              <a:off x="2673" y="2525"/>
              <a:ext cx="123" cy="112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49" name="AutoShape 78"/>
            <p:cNvSpPr>
              <a:spLocks noChangeArrowheads="1"/>
            </p:cNvSpPr>
            <p:nvPr/>
          </p:nvSpPr>
          <p:spPr bwMode="auto">
            <a:xfrm>
              <a:off x="2648" y="2553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50" name="AutoShape 79"/>
            <p:cNvSpPr>
              <a:spLocks noChangeArrowheads="1"/>
            </p:cNvSpPr>
            <p:nvPr/>
          </p:nvSpPr>
          <p:spPr bwMode="auto">
            <a:xfrm>
              <a:off x="2777" y="2525"/>
              <a:ext cx="120" cy="112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51" name="AutoShape 80"/>
            <p:cNvSpPr>
              <a:spLocks noChangeArrowheads="1"/>
            </p:cNvSpPr>
            <p:nvPr/>
          </p:nvSpPr>
          <p:spPr bwMode="auto">
            <a:xfrm>
              <a:off x="2746" y="2553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52" name="AutoShape 81"/>
            <p:cNvSpPr>
              <a:spLocks noChangeArrowheads="1"/>
            </p:cNvSpPr>
            <p:nvPr/>
          </p:nvSpPr>
          <p:spPr bwMode="auto">
            <a:xfrm>
              <a:off x="2777" y="2443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53" name="AutoShape 82"/>
            <p:cNvSpPr>
              <a:spLocks noChangeArrowheads="1"/>
            </p:cNvSpPr>
            <p:nvPr/>
          </p:nvSpPr>
          <p:spPr bwMode="auto">
            <a:xfrm>
              <a:off x="2673" y="2443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54" name="AutoShape 83"/>
            <p:cNvSpPr>
              <a:spLocks noChangeArrowheads="1"/>
            </p:cNvSpPr>
            <p:nvPr/>
          </p:nvSpPr>
          <p:spPr bwMode="auto">
            <a:xfrm>
              <a:off x="2549" y="2466"/>
              <a:ext cx="121" cy="109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55" name="AutoShape 84"/>
            <p:cNvSpPr>
              <a:spLocks noChangeArrowheads="1"/>
            </p:cNvSpPr>
            <p:nvPr/>
          </p:nvSpPr>
          <p:spPr bwMode="auto">
            <a:xfrm>
              <a:off x="2648" y="2466"/>
              <a:ext cx="125" cy="109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56" name="AutoShape 85"/>
            <p:cNvSpPr>
              <a:spLocks noChangeArrowheads="1"/>
            </p:cNvSpPr>
            <p:nvPr/>
          </p:nvSpPr>
          <p:spPr bwMode="auto">
            <a:xfrm>
              <a:off x="2574" y="2356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57" name="AutoShape 86"/>
            <p:cNvSpPr>
              <a:spLocks noChangeArrowheads="1"/>
            </p:cNvSpPr>
            <p:nvPr/>
          </p:nvSpPr>
          <p:spPr bwMode="auto">
            <a:xfrm>
              <a:off x="2673" y="2356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A27C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58" name="AutoShape 87"/>
            <p:cNvSpPr>
              <a:spLocks noChangeArrowheads="1"/>
            </p:cNvSpPr>
            <p:nvPr/>
          </p:nvSpPr>
          <p:spPr bwMode="auto">
            <a:xfrm>
              <a:off x="2549" y="2381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59" name="AutoShape 88"/>
            <p:cNvSpPr>
              <a:spLocks noChangeArrowheads="1"/>
            </p:cNvSpPr>
            <p:nvPr/>
          </p:nvSpPr>
          <p:spPr bwMode="auto">
            <a:xfrm>
              <a:off x="2648" y="2381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60" name="AutoShape 89"/>
            <p:cNvSpPr>
              <a:spLocks noChangeArrowheads="1"/>
            </p:cNvSpPr>
            <p:nvPr/>
          </p:nvSpPr>
          <p:spPr bwMode="auto">
            <a:xfrm>
              <a:off x="2777" y="2356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61" name="AutoShape 90"/>
            <p:cNvSpPr>
              <a:spLocks noChangeArrowheads="1"/>
            </p:cNvSpPr>
            <p:nvPr/>
          </p:nvSpPr>
          <p:spPr bwMode="auto">
            <a:xfrm>
              <a:off x="2746" y="2466"/>
              <a:ext cx="126" cy="109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  <p:sp>
          <p:nvSpPr>
            <p:cNvPr id="762" name="AutoShape 91"/>
            <p:cNvSpPr>
              <a:spLocks noChangeArrowheads="1"/>
            </p:cNvSpPr>
            <p:nvPr/>
          </p:nvSpPr>
          <p:spPr bwMode="auto">
            <a:xfrm>
              <a:off x="2746" y="2381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vert="wordArtVert" anchor="ctr"/>
            <a:lstStyle/>
            <a:p>
              <a:endParaRPr lang="es-AR"/>
            </a:p>
          </p:txBody>
        </p:sp>
      </p:grpSp>
      <p:grpSp>
        <p:nvGrpSpPr>
          <p:cNvPr id="803" name="Group 52"/>
          <p:cNvGrpSpPr>
            <a:grpSpLocks/>
          </p:cNvGrpSpPr>
          <p:nvPr/>
        </p:nvGrpSpPr>
        <p:grpSpPr bwMode="auto">
          <a:xfrm>
            <a:off x="6256494" y="5046983"/>
            <a:ext cx="434234" cy="400124"/>
            <a:chOff x="2448" y="2304"/>
            <a:chExt cx="504" cy="443"/>
          </a:xfrm>
        </p:grpSpPr>
        <p:sp>
          <p:nvSpPr>
            <p:cNvPr id="804" name="AutoShape 53"/>
            <p:cNvSpPr>
              <a:spLocks noChangeArrowheads="1"/>
            </p:cNvSpPr>
            <p:nvPr/>
          </p:nvSpPr>
          <p:spPr bwMode="auto">
            <a:xfrm>
              <a:off x="2531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CF0E3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05" name="AutoShape 54"/>
            <p:cNvSpPr>
              <a:spLocks noChangeArrowheads="1"/>
            </p:cNvSpPr>
            <p:nvPr/>
          </p:nvSpPr>
          <p:spPr bwMode="auto">
            <a:xfrm>
              <a:off x="2627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DC0081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06" name="AutoShape 55"/>
            <p:cNvSpPr>
              <a:spLocks noChangeArrowheads="1"/>
            </p:cNvSpPr>
            <p:nvPr/>
          </p:nvSpPr>
          <p:spPr bwMode="auto">
            <a:xfrm>
              <a:off x="2730" y="2304"/>
              <a:ext cx="119" cy="107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07" name="AutoShape 56"/>
            <p:cNvSpPr>
              <a:spLocks noChangeArrowheads="1"/>
            </p:cNvSpPr>
            <p:nvPr/>
          </p:nvSpPr>
          <p:spPr bwMode="auto">
            <a:xfrm>
              <a:off x="2829" y="2556"/>
              <a:ext cx="123" cy="114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08" name="AutoShape 57"/>
            <p:cNvSpPr>
              <a:spLocks noChangeArrowheads="1"/>
            </p:cNvSpPr>
            <p:nvPr/>
          </p:nvSpPr>
          <p:spPr bwMode="auto">
            <a:xfrm>
              <a:off x="2829" y="2472"/>
              <a:ext cx="123" cy="113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09" name="AutoShape 58"/>
            <p:cNvSpPr>
              <a:spLocks noChangeArrowheads="1"/>
            </p:cNvSpPr>
            <p:nvPr/>
          </p:nvSpPr>
          <p:spPr bwMode="auto">
            <a:xfrm>
              <a:off x="2829" y="2388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10" name="AutoShape 59"/>
            <p:cNvSpPr>
              <a:spLocks noChangeArrowheads="1"/>
            </p:cNvSpPr>
            <p:nvPr/>
          </p:nvSpPr>
          <p:spPr bwMode="auto">
            <a:xfrm>
              <a:off x="2829" y="230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50009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11" name="AutoShape 60"/>
            <p:cNvSpPr>
              <a:spLocks noChangeArrowheads="1"/>
            </p:cNvSpPr>
            <p:nvPr/>
          </p:nvSpPr>
          <p:spPr bwMode="auto">
            <a:xfrm>
              <a:off x="2799" y="2588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12" name="AutoShape 61"/>
            <p:cNvSpPr>
              <a:spLocks noChangeArrowheads="1"/>
            </p:cNvSpPr>
            <p:nvPr/>
          </p:nvSpPr>
          <p:spPr bwMode="auto">
            <a:xfrm>
              <a:off x="2777" y="2611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13" name="AutoShape 62"/>
            <p:cNvSpPr>
              <a:spLocks noChangeArrowheads="1"/>
            </p:cNvSpPr>
            <p:nvPr/>
          </p:nvSpPr>
          <p:spPr bwMode="auto">
            <a:xfrm>
              <a:off x="2448" y="2640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C00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14" name="AutoShape 63"/>
            <p:cNvSpPr>
              <a:spLocks noChangeArrowheads="1"/>
            </p:cNvSpPr>
            <p:nvPr/>
          </p:nvSpPr>
          <p:spPr bwMode="auto">
            <a:xfrm>
              <a:off x="2448" y="2553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79E59A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15" name="AutoShape 64"/>
            <p:cNvSpPr>
              <a:spLocks noChangeArrowheads="1"/>
            </p:cNvSpPr>
            <p:nvPr/>
          </p:nvSpPr>
          <p:spPr bwMode="auto">
            <a:xfrm>
              <a:off x="2448" y="2466"/>
              <a:ext cx="123" cy="109"/>
            </a:xfrm>
            <a:prstGeom prst="cube">
              <a:avLst>
                <a:gd name="adj" fmla="val 24977"/>
              </a:avLst>
            </a:prstGeom>
            <a:solidFill>
              <a:srgbClr val="92D05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16" name="AutoShape 65"/>
            <p:cNvSpPr>
              <a:spLocks noChangeArrowheads="1"/>
            </p:cNvSpPr>
            <p:nvPr/>
          </p:nvSpPr>
          <p:spPr bwMode="auto">
            <a:xfrm>
              <a:off x="2503" y="2334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17" name="AutoShape 66"/>
            <p:cNvSpPr>
              <a:spLocks noChangeArrowheads="1"/>
            </p:cNvSpPr>
            <p:nvPr/>
          </p:nvSpPr>
          <p:spPr bwMode="auto">
            <a:xfrm>
              <a:off x="2474" y="2356"/>
              <a:ext cx="127" cy="107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18" name="AutoShape 67"/>
            <p:cNvSpPr>
              <a:spLocks noChangeArrowheads="1"/>
            </p:cNvSpPr>
            <p:nvPr/>
          </p:nvSpPr>
          <p:spPr bwMode="auto">
            <a:xfrm>
              <a:off x="2448" y="2381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00B05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19" name="AutoShape 68"/>
            <p:cNvSpPr>
              <a:spLocks noChangeArrowheads="1"/>
            </p:cNvSpPr>
            <p:nvPr/>
          </p:nvSpPr>
          <p:spPr bwMode="auto">
            <a:xfrm>
              <a:off x="2549" y="2640"/>
              <a:ext cx="121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20" name="AutoShape 69"/>
            <p:cNvSpPr>
              <a:spLocks noChangeArrowheads="1"/>
            </p:cNvSpPr>
            <p:nvPr/>
          </p:nvSpPr>
          <p:spPr bwMode="auto">
            <a:xfrm>
              <a:off x="2648" y="2640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21" name="AutoShape 70"/>
            <p:cNvSpPr>
              <a:spLocks noChangeArrowheads="1"/>
            </p:cNvSpPr>
            <p:nvPr/>
          </p:nvSpPr>
          <p:spPr bwMode="auto">
            <a:xfrm>
              <a:off x="2746" y="2640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EAEC5E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22" name="AutoShape 71"/>
            <p:cNvSpPr>
              <a:spLocks noChangeArrowheads="1"/>
            </p:cNvSpPr>
            <p:nvPr/>
          </p:nvSpPr>
          <p:spPr bwMode="auto">
            <a:xfrm>
              <a:off x="2604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FDA4B5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23" name="AutoShape 72"/>
            <p:cNvSpPr>
              <a:spLocks noChangeArrowheads="1"/>
            </p:cNvSpPr>
            <p:nvPr/>
          </p:nvSpPr>
          <p:spPr bwMode="auto">
            <a:xfrm>
              <a:off x="2703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24" name="AutoShape 73"/>
            <p:cNvSpPr>
              <a:spLocks noChangeArrowheads="1"/>
            </p:cNvSpPr>
            <p:nvPr/>
          </p:nvSpPr>
          <p:spPr bwMode="auto">
            <a:xfrm>
              <a:off x="2799" y="2501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25" name="AutoShape 74"/>
            <p:cNvSpPr>
              <a:spLocks noChangeArrowheads="1"/>
            </p:cNvSpPr>
            <p:nvPr/>
          </p:nvSpPr>
          <p:spPr bwMode="auto">
            <a:xfrm>
              <a:off x="2799" y="241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26" name="AutoShape 75"/>
            <p:cNvSpPr>
              <a:spLocks noChangeArrowheads="1"/>
            </p:cNvSpPr>
            <p:nvPr/>
          </p:nvSpPr>
          <p:spPr bwMode="auto">
            <a:xfrm>
              <a:off x="2799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27" name="AutoShape 76"/>
            <p:cNvSpPr>
              <a:spLocks noChangeArrowheads="1"/>
            </p:cNvSpPr>
            <p:nvPr/>
          </p:nvSpPr>
          <p:spPr bwMode="auto">
            <a:xfrm>
              <a:off x="2549" y="2553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FFC00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28" name="AutoShape 77"/>
            <p:cNvSpPr>
              <a:spLocks noChangeArrowheads="1"/>
            </p:cNvSpPr>
            <p:nvPr/>
          </p:nvSpPr>
          <p:spPr bwMode="auto">
            <a:xfrm>
              <a:off x="2673" y="2525"/>
              <a:ext cx="123" cy="112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29" name="AutoShape 78"/>
            <p:cNvSpPr>
              <a:spLocks noChangeArrowheads="1"/>
            </p:cNvSpPr>
            <p:nvPr/>
          </p:nvSpPr>
          <p:spPr bwMode="auto">
            <a:xfrm>
              <a:off x="2648" y="2553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30" name="AutoShape 79"/>
            <p:cNvSpPr>
              <a:spLocks noChangeArrowheads="1"/>
            </p:cNvSpPr>
            <p:nvPr/>
          </p:nvSpPr>
          <p:spPr bwMode="auto">
            <a:xfrm>
              <a:off x="2777" y="2525"/>
              <a:ext cx="120" cy="112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31" name="AutoShape 80"/>
            <p:cNvSpPr>
              <a:spLocks noChangeArrowheads="1"/>
            </p:cNvSpPr>
            <p:nvPr/>
          </p:nvSpPr>
          <p:spPr bwMode="auto">
            <a:xfrm>
              <a:off x="2746" y="2553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32" name="AutoShape 81"/>
            <p:cNvSpPr>
              <a:spLocks noChangeArrowheads="1"/>
            </p:cNvSpPr>
            <p:nvPr/>
          </p:nvSpPr>
          <p:spPr bwMode="auto">
            <a:xfrm>
              <a:off x="2777" y="2443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33" name="AutoShape 82"/>
            <p:cNvSpPr>
              <a:spLocks noChangeArrowheads="1"/>
            </p:cNvSpPr>
            <p:nvPr/>
          </p:nvSpPr>
          <p:spPr bwMode="auto">
            <a:xfrm>
              <a:off x="2673" y="2443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34" name="AutoShape 83"/>
            <p:cNvSpPr>
              <a:spLocks noChangeArrowheads="1"/>
            </p:cNvSpPr>
            <p:nvPr/>
          </p:nvSpPr>
          <p:spPr bwMode="auto">
            <a:xfrm>
              <a:off x="2549" y="2466"/>
              <a:ext cx="121" cy="109"/>
            </a:xfrm>
            <a:prstGeom prst="cube">
              <a:avLst>
                <a:gd name="adj" fmla="val 24977"/>
              </a:avLst>
            </a:prstGeom>
            <a:solidFill>
              <a:srgbClr val="79E59A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35" name="AutoShape 84"/>
            <p:cNvSpPr>
              <a:spLocks noChangeArrowheads="1"/>
            </p:cNvSpPr>
            <p:nvPr/>
          </p:nvSpPr>
          <p:spPr bwMode="auto">
            <a:xfrm>
              <a:off x="2648" y="2466"/>
              <a:ext cx="125" cy="109"/>
            </a:xfrm>
            <a:prstGeom prst="cube">
              <a:avLst>
                <a:gd name="adj" fmla="val 24977"/>
              </a:avLst>
            </a:prstGeom>
            <a:solidFill>
              <a:srgbClr val="FFC00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36" name="AutoShape 85"/>
            <p:cNvSpPr>
              <a:spLocks noChangeArrowheads="1"/>
            </p:cNvSpPr>
            <p:nvPr/>
          </p:nvSpPr>
          <p:spPr bwMode="auto">
            <a:xfrm>
              <a:off x="2574" y="2356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37" name="AutoShape 86"/>
            <p:cNvSpPr>
              <a:spLocks noChangeArrowheads="1"/>
            </p:cNvSpPr>
            <p:nvPr/>
          </p:nvSpPr>
          <p:spPr bwMode="auto">
            <a:xfrm>
              <a:off x="2673" y="2356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A27C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38" name="AutoShape 87"/>
            <p:cNvSpPr>
              <a:spLocks noChangeArrowheads="1"/>
            </p:cNvSpPr>
            <p:nvPr/>
          </p:nvSpPr>
          <p:spPr bwMode="auto">
            <a:xfrm>
              <a:off x="2549" y="2381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92D05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39" name="AutoShape 88"/>
            <p:cNvSpPr>
              <a:spLocks noChangeArrowheads="1"/>
            </p:cNvSpPr>
            <p:nvPr/>
          </p:nvSpPr>
          <p:spPr bwMode="auto">
            <a:xfrm>
              <a:off x="2648" y="2381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79E59A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40" name="AutoShape 89"/>
            <p:cNvSpPr>
              <a:spLocks noChangeArrowheads="1"/>
            </p:cNvSpPr>
            <p:nvPr/>
          </p:nvSpPr>
          <p:spPr bwMode="auto">
            <a:xfrm>
              <a:off x="2777" y="2356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41" name="AutoShape 90"/>
            <p:cNvSpPr>
              <a:spLocks noChangeArrowheads="1"/>
            </p:cNvSpPr>
            <p:nvPr/>
          </p:nvSpPr>
          <p:spPr bwMode="auto">
            <a:xfrm>
              <a:off x="2746" y="2466"/>
              <a:ext cx="126" cy="109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42" name="AutoShape 91"/>
            <p:cNvSpPr>
              <a:spLocks noChangeArrowheads="1"/>
            </p:cNvSpPr>
            <p:nvPr/>
          </p:nvSpPr>
          <p:spPr bwMode="auto">
            <a:xfrm>
              <a:off x="2746" y="2381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FC00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</p:grpSp>
      <p:grpSp>
        <p:nvGrpSpPr>
          <p:cNvPr id="843" name="Group 52"/>
          <p:cNvGrpSpPr>
            <a:grpSpLocks/>
          </p:cNvGrpSpPr>
          <p:nvPr/>
        </p:nvGrpSpPr>
        <p:grpSpPr bwMode="auto">
          <a:xfrm>
            <a:off x="7018086" y="5042562"/>
            <a:ext cx="434234" cy="404545"/>
            <a:chOff x="2448" y="2304"/>
            <a:chExt cx="504" cy="443"/>
          </a:xfrm>
        </p:grpSpPr>
        <p:sp>
          <p:nvSpPr>
            <p:cNvPr id="844" name="AutoShape 53"/>
            <p:cNvSpPr>
              <a:spLocks noChangeArrowheads="1"/>
            </p:cNvSpPr>
            <p:nvPr/>
          </p:nvSpPr>
          <p:spPr bwMode="auto">
            <a:xfrm>
              <a:off x="2531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CF0E3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45" name="AutoShape 54"/>
            <p:cNvSpPr>
              <a:spLocks noChangeArrowheads="1"/>
            </p:cNvSpPr>
            <p:nvPr/>
          </p:nvSpPr>
          <p:spPr bwMode="auto">
            <a:xfrm>
              <a:off x="2627" y="2304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DC0081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46" name="AutoShape 55"/>
            <p:cNvSpPr>
              <a:spLocks noChangeArrowheads="1"/>
            </p:cNvSpPr>
            <p:nvPr/>
          </p:nvSpPr>
          <p:spPr bwMode="auto">
            <a:xfrm>
              <a:off x="2730" y="2304"/>
              <a:ext cx="119" cy="107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47" name="AutoShape 56"/>
            <p:cNvSpPr>
              <a:spLocks noChangeArrowheads="1"/>
            </p:cNvSpPr>
            <p:nvPr/>
          </p:nvSpPr>
          <p:spPr bwMode="auto">
            <a:xfrm>
              <a:off x="2829" y="2556"/>
              <a:ext cx="123" cy="114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48" name="AutoShape 57"/>
            <p:cNvSpPr>
              <a:spLocks noChangeArrowheads="1"/>
            </p:cNvSpPr>
            <p:nvPr/>
          </p:nvSpPr>
          <p:spPr bwMode="auto">
            <a:xfrm>
              <a:off x="2829" y="2472"/>
              <a:ext cx="123" cy="113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49" name="AutoShape 58"/>
            <p:cNvSpPr>
              <a:spLocks noChangeArrowheads="1"/>
            </p:cNvSpPr>
            <p:nvPr/>
          </p:nvSpPr>
          <p:spPr bwMode="auto">
            <a:xfrm>
              <a:off x="2829" y="2388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50" name="AutoShape 59"/>
            <p:cNvSpPr>
              <a:spLocks noChangeArrowheads="1"/>
            </p:cNvSpPr>
            <p:nvPr/>
          </p:nvSpPr>
          <p:spPr bwMode="auto">
            <a:xfrm>
              <a:off x="2829" y="230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50009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51" name="AutoShape 60"/>
            <p:cNvSpPr>
              <a:spLocks noChangeArrowheads="1"/>
            </p:cNvSpPr>
            <p:nvPr/>
          </p:nvSpPr>
          <p:spPr bwMode="auto">
            <a:xfrm>
              <a:off x="2799" y="2588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52" name="AutoShape 61"/>
            <p:cNvSpPr>
              <a:spLocks noChangeArrowheads="1"/>
            </p:cNvSpPr>
            <p:nvPr/>
          </p:nvSpPr>
          <p:spPr bwMode="auto">
            <a:xfrm>
              <a:off x="2777" y="2611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53" name="AutoShape 62"/>
            <p:cNvSpPr>
              <a:spLocks noChangeArrowheads="1"/>
            </p:cNvSpPr>
            <p:nvPr/>
          </p:nvSpPr>
          <p:spPr bwMode="auto">
            <a:xfrm>
              <a:off x="2448" y="2640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C00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54" name="AutoShape 63"/>
            <p:cNvSpPr>
              <a:spLocks noChangeArrowheads="1"/>
            </p:cNvSpPr>
            <p:nvPr/>
          </p:nvSpPr>
          <p:spPr bwMode="auto">
            <a:xfrm>
              <a:off x="2448" y="2553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79E59A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55" name="AutoShape 64"/>
            <p:cNvSpPr>
              <a:spLocks noChangeArrowheads="1"/>
            </p:cNvSpPr>
            <p:nvPr/>
          </p:nvSpPr>
          <p:spPr bwMode="auto">
            <a:xfrm>
              <a:off x="2448" y="2466"/>
              <a:ext cx="123" cy="109"/>
            </a:xfrm>
            <a:prstGeom prst="cube">
              <a:avLst>
                <a:gd name="adj" fmla="val 24977"/>
              </a:avLst>
            </a:prstGeom>
            <a:solidFill>
              <a:srgbClr val="92D05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56" name="AutoShape 65"/>
            <p:cNvSpPr>
              <a:spLocks noChangeArrowheads="1"/>
            </p:cNvSpPr>
            <p:nvPr/>
          </p:nvSpPr>
          <p:spPr bwMode="auto">
            <a:xfrm>
              <a:off x="2503" y="2334"/>
              <a:ext cx="120" cy="106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57" name="AutoShape 66"/>
            <p:cNvSpPr>
              <a:spLocks noChangeArrowheads="1"/>
            </p:cNvSpPr>
            <p:nvPr/>
          </p:nvSpPr>
          <p:spPr bwMode="auto">
            <a:xfrm>
              <a:off x="2474" y="2356"/>
              <a:ext cx="127" cy="107"/>
            </a:xfrm>
            <a:prstGeom prst="cube">
              <a:avLst>
                <a:gd name="adj" fmla="val 24977"/>
              </a:avLst>
            </a:prstGeom>
            <a:solidFill>
              <a:srgbClr val="063DE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58" name="AutoShape 67"/>
            <p:cNvSpPr>
              <a:spLocks noChangeArrowheads="1"/>
            </p:cNvSpPr>
            <p:nvPr/>
          </p:nvSpPr>
          <p:spPr bwMode="auto">
            <a:xfrm>
              <a:off x="2448" y="2381"/>
              <a:ext cx="123" cy="110"/>
            </a:xfrm>
            <a:prstGeom prst="cube">
              <a:avLst>
                <a:gd name="adj" fmla="val 24977"/>
              </a:avLst>
            </a:prstGeom>
            <a:solidFill>
              <a:srgbClr val="00B05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59" name="AutoShape 68"/>
            <p:cNvSpPr>
              <a:spLocks noChangeArrowheads="1"/>
            </p:cNvSpPr>
            <p:nvPr/>
          </p:nvSpPr>
          <p:spPr bwMode="auto">
            <a:xfrm>
              <a:off x="2549" y="2640"/>
              <a:ext cx="121" cy="107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60" name="AutoShape 69"/>
            <p:cNvSpPr>
              <a:spLocks noChangeArrowheads="1"/>
            </p:cNvSpPr>
            <p:nvPr/>
          </p:nvSpPr>
          <p:spPr bwMode="auto">
            <a:xfrm>
              <a:off x="2648" y="2640"/>
              <a:ext cx="125" cy="107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61" name="AutoShape 70"/>
            <p:cNvSpPr>
              <a:spLocks noChangeArrowheads="1"/>
            </p:cNvSpPr>
            <p:nvPr/>
          </p:nvSpPr>
          <p:spPr bwMode="auto">
            <a:xfrm>
              <a:off x="2746" y="2640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EAEC5E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62" name="AutoShape 71"/>
            <p:cNvSpPr>
              <a:spLocks noChangeArrowheads="1"/>
            </p:cNvSpPr>
            <p:nvPr/>
          </p:nvSpPr>
          <p:spPr bwMode="auto">
            <a:xfrm>
              <a:off x="2604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FDA4B5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63" name="AutoShape 72"/>
            <p:cNvSpPr>
              <a:spLocks noChangeArrowheads="1"/>
            </p:cNvSpPr>
            <p:nvPr/>
          </p:nvSpPr>
          <p:spPr bwMode="auto">
            <a:xfrm>
              <a:off x="2703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64" name="AutoShape 73"/>
            <p:cNvSpPr>
              <a:spLocks noChangeArrowheads="1"/>
            </p:cNvSpPr>
            <p:nvPr/>
          </p:nvSpPr>
          <p:spPr bwMode="auto">
            <a:xfrm>
              <a:off x="2799" y="2501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65" name="AutoShape 74"/>
            <p:cNvSpPr>
              <a:spLocks noChangeArrowheads="1"/>
            </p:cNvSpPr>
            <p:nvPr/>
          </p:nvSpPr>
          <p:spPr bwMode="auto">
            <a:xfrm>
              <a:off x="2799" y="2414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66" name="AutoShape 75"/>
            <p:cNvSpPr>
              <a:spLocks noChangeArrowheads="1"/>
            </p:cNvSpPr>
            <p:nvPr/>
          </p:nvSpPr>
          <p:spPr bwMode="auto">
            <a:xfrm>
              <a:off x="2799" y="2334"/>
              <a:ext cx="123" cy="106"/>
            </a:xfrm>
            <a:prstGeom prst="cube">
              <a:avLst>
                <a:gd name="adj" fmla="val 24977"/>
              </a:avLst>
            </a:prstGeom>
            <a:solidFill>
              <a:srgbClr val="9234DB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67" name="AutoShape 76"/>
            <p:cNvSpPr>
              <a:spLocks noChangeArrowheads="1"/>
            </p:cNvSpPr>
            <p:nvPr/>
          </p:nvSpPr>
          <p:spPr bwMode="auto">
            <a:xfrm>
              <a:off x="2549" y="2553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FFC00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68" name="AutoShape 77"/>
            <p:cNvSpPr>
              <a:spLocks noChangeArrowheads="1"/>
            </p:cNvSpPr>
            <p:nvPr/>
          </p:nvSpPr>
          <p:spPr bwMode="auto">
            <a:xfrm>
              <a:off x="2673" y="2525"/>
              <a:ext cx="123" cy="112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69" name="AutoShape 78"/>
            <p:cNvSpPr>
              <a:spLocks noChangeArrowheads="1"/>
            </p:cNvSpPr>
            <p:nvPr/>
          </p:nvSpPr>
          <p:spPr bwMode="auto">
            <a:xfrm>
              <a:off x="2648" y="2553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70" name="AutoShape 79"/>
            <p:cNvSpPr>
              <a:spLocks noChangeArrowheads="1"/>
            </p:cNvSpPr>
            <p:nvPr/>
          </p:nvSpPr>
          <p:spPr bwMode="auto">
            <a:xfrm>
              <a:off x="2777" y="2525"/>
              <a:ext cx="120" cy="112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71" name="AutoShape 80"/>
            <p:cNvSpPr>
              <a:spLocks noChangeArrowheads="1"/>
            </p:cNvSpPr>
            <p:nvPr/>
          </p:nvSpPr>
          <p:spPr bwMode="auto">
            <a:xfrm>
              <a:off x="2746" y="2553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6BF69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72" name="AutoShape 81"/>
            <p:cNvSpPr>
              <a:spLocks noChangeArrowheads="1"/>
            </p:cNvSpPr>
            <p:nvPr/>
          </p:nvSpPr>
          <p:spPr bwMode="auto">
            <a:xfrm>
              <a:off x="2777" y="2443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FF5008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73" name="AutoShape 82"/>
            <p:cNvSpPr>
              <a:spLocks noChangeArrowheads="1"/>
            </p:cNvSpPr>
            <p:nvPr/>
          </p:nvSpPr>
          <p:spPr bwMode="auto">
            <a:xfrm>
              <a:off x="2673" y="2443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006666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74" name="AutoShape 83"/>
            <p:cNvSpPr>
              <a:spLocks noChangeArrowheads="1"/>
            </p:cNvSpPr>
            <p:nvPr/>
          </p:nvSpPr>
          <p:spPr bwMode="auto">
            <a:xfrm>
              <a:off x="2549" y="2466"/>
              <a:ext cx="121" cy="109"/>
            </a:xfrm>
            <a:prstGeom prst="cube">
              <a:avLst>
                <a:gd name="adj" fmla="val 24977"/>
              </a:avLst>
            </a:prstGeom>
            <a:solidFill>
              <a:srgbClr val="79E59A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75" name="AutoShape 84"/>
            <p:cNvSpPr>
              <a:spLocks noChangeArrowheads="1"/>
            </p:cNvSpPr>
            <p:nvPr/>
          </p:nvSpPr>
          <p:spPr bwMode="auto">
            <a:xfrm>
              <a:off x="2648" y="2466"/>
              <a:ext cx="125" cy="109"/>
            </a:xfrm>
            <a:prstGeom prst="cube">
              <a:avLst>
                <a:gd name="adj" fmla="val 24977"/>
              </a:avLst>
            </a:prstGeom>
            <a:solidFill>
              <a:srgbClr val="FFC00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76" name="AutoShape 85"/>
            <p:cNvSpPr>
              <a:spLocks noChangeArrowheads="1"/>
            </p:cNvSpPr>
            <p:nvPr/>
          </p:nvSpPr>
          <p:spPr bwMode="auto">
            <a:xfrm>
              <a:off x="2574" y="2356"/>
              <a:ext cx="126" cy="107"/>
            </a:xfrm>
            <a:prstGeom prst="cube">
              <a:avLst>
                <a:gd name="adj" fmla="val 24977"/>
              </a:avLst>
            </a:prstGeom>
            <a:solidFill>
              <a:srgbClr val="618FFD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77" name="AutoShape 86"/>
            <p:cNvSpPr>
              <a:spLocks noChangeArrowheads="1"/>
            </p:cNvSpPr>
            <p:nvPr/>
          </p:nvSpPr>
          <p:spPr bwMode="auto">
            <a:xfrm>
              <a:off x="2673" y="2356"/>
              <a:ext cx="123" cy="107"/>
            </a:xfrm>
            <a:prstGeom prst="cube">
              <a:avLst>
                <a:gd name="adj" fmla="val 24977"/>
              </a:avLst>
            </a:prstGeom>
            <a:solidFill>
              <a:srgbClr val="FFA27C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78" name="AutoShape 87"/>
            <p:cNvSpPr>
              <a:spLocks noChangeArrowheads="1"/>
            </p:cNvSpPr>
            <p:nvPr/>
          </p:nvSpPr>
          <p:spPr bwMode="auto">
            <a:xfrm>
              <a:off x="2549" y="2381"/>
              <a:ext cx="121" cy="110"/>
            </a:xfrm>
            <a:prstGeom prst="cube">
              <a:avLst>
                <a:gd name="adj" fmla="val 24977"/>
              </a:avLst>
            </a:prstGeom>
            <a:solidFill>
              <a:srgbClr val="92D05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79" name="AutoShape 88"/>
            <p:cNvSpPr>
              <a:spLocks noChangeArrowheads="1"/>
            </p:cNvSpPr>
            <p:nvPr/>
          </p:nvSpPr>
          <p:spPr bwMode="auto">
            <a:xfrm>
              <a:off x="2648" y="2381"/>
              <a:ext cx="125" cy="110"/>
            </a:xfrm>
            <a:prstGeom prst="cube">
              <a:avLst>
                <a:gd name="adj" fmla="val 24977"/>
              </a:avLst>
            </a:prstGeom>
            <a:solidFill>
              <a:srgbClr val="79E59A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80" name="AutoShape 89"/>
            <p:cNvSpPr>
              <a:spLocks noChangeArrowheads="1"/>
            </p:cNvSpPr>
            <p:nvPr/>
          </p:nvSpPr>
          <p:spPr bwMode="auto">
            <a:xfrm>
              <a:off x="2777" y="2356"/>
              <a:ext cx="120" cy="107"/>
            </a:xfrm>
            <a:prstGeom prst="cube">
              <a:avLst>
                <a:gd name="adj" fmla="val 24977"/>
              </a:avLst>
            </a:prstGeom>
            <a:solidFill>
              <a:srgbClr val="D93192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81" name="AutoShape 90"/>
            <p:cNvSpPr>
              <a:spLocks noChangeArrowheads="1"/>
            </p:cNvSpPr>
            <p:nvPr/>
          </p:nvSpPr>
          <p:spPr bwMode="auto">
            <a:xfrm>
              <a:off x="2746" y="2466"/>
              <a:ext cx="126" cy="109"/>
            </a:xfrm>
            <a:prstGeom prst="cube">
              <a:avLst>
                <a:gd name="adj" fmla="val 24977"/>
              </a:avLst>
            </a:prstGeom>
            <a:solidFill>
              <a:srgbClr val="FE9B03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  <p:sp>
          <p:nvSpPr>
            <p:cNvPr id="882" name="AutoShape 91"/>
            <p:cNvSpPr>
              <a:spLocks noChangeArrowheads="1"/>
            </p:cNvSpPr>
            <p:nvPr/>
          </p:nvSpPr>
          <p:spPr bwMode="auto">
            <a:xfrm>
              <a:off x="2746" y="2381"/>
              <a:ext cx="126" cy="110"/>
            </a:xfrm>
            <a:prstGeom prst="cube">
              <a:avLst>
                <a:gd name="adj" fmla="val 24977"/>
              </a:avLst>
            </a:prstGeom>
            <a:solidFill>
              <a:srgbClr val="FFC000"/>
            </a:solidFill>
            <a:ln w="12700">
              <a:solidFill>
                <a:srgbClr val="232323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s-AR"/>
            </a:p>
          </p:txBody>
        </p:sp>
      </p:grpSp>
      <p:sp>
        <p:nvSpPr>
          <p:cNvPr id="14" name="13 Rectángulo redondeado"/>
          <p:cNvSpPr/>
          <p:nvPr/>
        </p:nvSpPr>
        <p:spPr>
          <a:xfrm>
            <a:off x="1403648" y="2204864"/>
            <a:ext cx="2940230" cy="1800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83" name="882 Rectángulo redondeado"/>
          <p:cNvSpPr/>
          <p:nvPr/>
        </p:nvSpPr>
        <p:spPr>
          <a:xfrm>
            <a:off x="4619965" y="2204864"/>
            <a:ext cx="2940230" cy="1800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CuadroTexto"/>
          <p:cNvSpPr txBox="1"/>
          <p:nvPr/>
        </p:nvSpPr>
        <p:spPr>
          <a:xfrm>
            <a:off x="1826302" y="1907540"/>
            <a:ext cx="222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Instalación </a:t>
            </a:r>
            <a:r>
              <a:rPr lang="es-ES" dirty="0" err="1"/>
              <a:t>Hyperion</a:t>
            </a:r>
            <a:endParaRPr lang="es-AR" dirty="0"/>
          </a:p>
        </p:txBody>
      </p:sp>
      <p:sp>
        <p:nvSpPr>
          <p:cNvPr id="884" name="883 CuadroTexto"/>
          <p:cNvSpPr txBox="1"/>
          <p:nvPr/>
        </p:nvSpPr>
        <p:spPr>
          <a:xfrm>
            <a:off x="4788024" y="1907540"/>
            <a:ext cx="257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Implementación AGEA</a:t>
            </a:r>
            <a:endParaRPr lang="es-AR" dirty="0"/>
          </a:p>
        </p:txBody>
      </p:sp>
      <p:sp>
        <p:nvSpPr>
          <p:cNvPr id="885" name="884 Disco magnético"/>
          <p:cNvSpPr/>
          <p:nvPr/>
        </p:nvSpPr>
        <p:spPr>
          <a:xfrm>
            <a:off x="1979712" y="2430180"/>
            <a:ext cx="261873" cy="494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89" name="888 Disco magnético"/>
          <p:cNvSpPr/>
          <p:nvPr/>
        </p:nvSpPr>
        <p:spPr>
          <a:xfrm>
            <a:off x="2517977" y="2934235"/>
            <a:ext cx="261873" cy="494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0" name="889 Disco magnético"/>
          <p:cNvSpPr/>
          <p:nvPr/>
        </p:nvSpPr>
        <p:spPr>
          <a:xfrm>
            <a:off x="3131840" y="2430180"/>
            <a:ext cx="261873" cy="494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3" name="892 Disco magnético"/>
          <p:cNvSpPr/>
          <p:nvPr/>
        </p:nvSpPr>
        <p:spPr>
          <a:xfrm>
            <a:off x="5220072" y="2430180"/>
            <a:ext cx="261873" cy="494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8" name="897 Disco magnético"/>
          <p:cNvSpPr/>
          <p:nvPr/>
        </p:nvSpPr>
        <p:spPr>
          <a:xfrm>
            <a:off x="14060" y="735270"/>
            <a:ext cx="667999" cy="79209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9" name="898 CuadroTexto"/>
          <p:cNvSpPr txBox="1"/>
          <p:nvPr/>
        </p:nvSpPr>
        <p:spPr>
          <a:xfrm>
            <a:off x="107504" y="10527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SAP</a:t>
            </a:r>
            <a:endParaRPr lang="es-AR" dirty="0"/>
          </a:p>
        </p:txBody>
      </p:sp>
      <p:sp>
        <p:nvSpPr>
          <p:cNvPr id="902" name="901 Rectángulo"/>
          <p:cNvSpPr/>
          <p:nvPr/>
        </p:nvSpPr>
        <p:spPr>
          <a:xfrm>
            <a:off x="1041551" y="1425756"/>
            <a:ext cx="218081" cy="1532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3" name="902 Rectángulo"/>
          <p:cNvSpPr/>
          <p:nvPr/>
        </p:nvSpPr>
        <p:spPr>
          <a:xfrm>
            <a:off x="1128270" y="1531516"/>
            <a:ext cx="218081" cy="1532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4" name="903 Rectángulo"/>
          <p:cNvSpPr/>
          <p:nvPr/>
        </p:nvSpPr>
        <p:spPr>
          <a:xfrm>
            <a:off x="1259632" y="1632311"/>
            <a:ext cx="218081" cy="1532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CuadroTexto"/>
          <p:cNvSpPr txBox="1"/>
          <p:nvPr/>
        </p:nvSpPr>
        <p:spPr>
          <a:xfrm>
            <a:off x="1532421" y="1502358"/>
            <a:ext cx="5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TXT</a:t>
            </a:r>
            <a:endParaRPr lang="es-AR" dirty="0"/>
          </a:p>
        </p:txBody>
      </p:sp>
      <p:cxnSp>
        <p:nvCxnSpPr>
          <p:cNvPr id="22" name="21 Conector recto"/>
          <p:cNvCxnSpPr/>
          <p:nvPr/>
        </p:nvCxnSpPr>
        <p:spPr>
          <a:xfrm>
            <a:off x="1403648" y="1527360"/>
            <a:ext cx="3017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4436989" y="1547500"/>
            <a:ext cx="20368" cy="1130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4473360" y="2677562"/>
            <a:ext cx="6512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H="1">
            <a:off x="4473360" y="2915652"/>
            <a:ext cx="596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1038 Conector recto de flecha"/>
          <p:cNvCxnSpPr/>
          <p:nvPr/>
        </p:nvCxnSpPr>
        <p:spPr>
          <a:xfrm>
            <a:off x="4473360" y="2924944"/>
            <a:ext cx="7274" cy="1831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1043 Forma libre"/>
          <p:cNvSpPr/>
          <p:nvPr/>
        </p:nvSpPr>
        <p:spPr>
          <a:xfrm>
            <a:off x="4772024" y="2262454"/>
            <a:ext cx="2625480" cy="1669034"/>
          </a:xfrm>
          <a:custGeom>
            <a:avLst/>
            <a:gdLst>
              <a:gd name="connsiteX0" fmla="*/ 1077227 w 2625480"/>
              <a:gd name="connsiteY0" fmla="*/ 141792 h 1669034"/>
              <a:gd name="connsiteX1" fmla="*/ 2572199 w 2625480"/>
              <a:gd name="connsiteY1" fmla="*/ 127277 h 1669034"/>
              <a:gd name="connsiteX2" fmla="*/ 2078713 w 2625480"/>
              <a:gd name="connsiteY2" fmla="*/ 1564192 h 1669034"/>
              <a:gd name="connsiteX3" fmla="*/ 61227 w 2625480"/>
              <a:gd name="connsiteY3" fmla="*/ 1477106 h 1669034"/>
              <a:gd name="connsiteX4" fmla="*/ 554713 w 2625480"/>
              <a:gd name="connsiteY4" fmla="*/ 823963 h 1669034"/>
              <a:gd name="connsiteX5" fmla="*/ 888541 w 2625480"/>
              <a:gd name="connsiteY5" fmla="*/ 751392 h 1669034"/>
              <a:gd name="connsiteX6" fmla="*/ 1077227 w 2625480"/>
              <a:gd name="connsiteY6" fmla="*/ 141792 h 166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5480" h="1669034">
                <a:moveTo>
                  <a:pt x="1077227" y="141792"/>
                </a:moveTo>
                <a:cubicBezTo>
                  <a:pt x="1357837" y="37773"/>
                  <a:pt x="2405285" y="-109790"/>
                  <a:pt x="2572199" y="127277"/>
                </a:cubicBezTo>
                <a:cubicBezTo>
                  <a:pt x="2739113" y="364344"/>
                  <a:pt x="2497208" y="1339221"/>
                  <a:pt x="2078713" y="1564192"/>
                </a:cubicBezTo>
                <a:cubicBezTo>
                  <a:pt x="1660218" y="1789163"/>
                  <a:pt x="315227" y="1600478"/>
                  <a:pt x="61227" y="1477106"/>
                </a:cubicBezTo>
                <a:cubicBezTo>
                  <a:pt x="-192773" y="1353735"/>
                  <a:pt x="416827" y="944915"/>
                  <a:pt x="554713" y="823963"/>
                </a:cubicBezTo>
                <a:cubicBezTo>
                  <a:pt x="692599" y="703011"/>
                  <a:pt x="799036" y="865087"/>
                  <a:pt x="888541" y="751392"/>
                </a:cubicBezTo>
                <a:cubicBezTo>
                  <a:pt x="978046" y="637697"/>
                  <a:pt x="796617" y="245811"/>
                  <a:pt x="1077227" y="14179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ln w="18415" cmpd="sng">
                <a:solidFill>
                  <a:srgbClr val="FFFFFF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05" name="904 Disco magnético"/>
          <p:cNvSpPr/>
          <p:nvPr/>
        </p:nvSpPr>
        <p:spPr>
          <a:xfrm>
            <a:off x="5867187" y="2449593"/>
            <a:ext cx="261873" cy="494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6" name="905 Disco magnético"/>
          <p:cNvSpPr/>
          <p:nvPr/>
        </p:nvSpPr>
        <p:spPr>
          <a:xfrm>
            <a:off x="6403008" y="2449593"/>
            <a:ext cx="261873" cy="494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7" name="906 Disco magnético"/>
          <p:cNvSpPr/>
          <p:nvPr/>
        </p:nvSpPr>
        <p:spPr>
          <a:xfrm>
            <a:off x="5831927" y="3250384"/>
            <a:ext cx="261873" cy="494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5" name="1044 Disco magnético"/>
          <p:cNvSpPr/>
          <p:nvPr/>
        </p:nvSpPr>
        <p:spPr>
          <a:xfrm>
            <a:off x="6403007" y="3250384"/>
            <a:ext cx="261873" cy="494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7" name="1046 Disco magnético"/>
          <p:cNvSpPr/>
          <p:nvPr/>
        </p:nvSpPr>
        <p:spPr>
          <a:xfrm>
            <a:off x="5256555" y="3250384"/>
            <a:ext cx="261873" cy="494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49" name="1048 Conector recto de flecha"/>
          <p:cNvCxnSpPr/>
          <p:nvPr/>
        </p:nvCxnSpPr>
        <p:spPr>
          <a:xfrm>
            <a:off x="5666074" y="3745148"/>
            <a:ext cx="0" cy="101135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1050 CuadroTexto"/>
          <p:cNvSpPr txBox="1"/>
          <p:nvPr/>
        </p:nvSpPr>
        <p:spPr>
          <a:xfrm>
            <a:off x="6537837" y="2924944"/>
            <a:ext cx="770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 err="1"/>
              <a:t>MetaDatos</a:t>
            </a:r>
            <a:endParaRPr lang="es-AR" sz="900" b="1" dirty="0"/>
          </a:p>
        </p:txBody>
      </p:sp>
      <p:sp>
        <p:nvSpPr>
          <p:cNvPr id="1057" name="1056 CuadroTexto"/>
          <p:cNvSpPr txBox="1"/>
          <p:nvPr/>
        </p:nvSpPr>
        <p:spPr>
          <a:xfrm>
            <a:off x="5166664" y="2622104"/>
            <a:ext cx="701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DM</a:t>
            </a:r>
            <a:endParaRPr lang="es-AR" sz="900" dirty="0"/>
          </a:p>
        </p:txBody>
      </p:sp>
      <p:cxnSp>
        <p:nvCxnSpPr>
          <p:cNvPr id="1059" name="1058 Conector recto"/>
          <p:cNvCxnSpPr/>
          <p:nvPr/>
        </p:nvCxnSpPr>
        <p:spPr>
          <a:xfrm>
            <a:off x="682059" y="1052736"/>
            <a:ext cx="468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1075 Conector recto de flecha"/>
          <p:cNvCxnSpPr/>
          <p:nvPr/>
        </p:nvCxnSpPr>
        <p:spPr>
          <a:xfrm>
            <a:off x="1150591" y="1052736"/>
            <a:ext cx="0" cy="256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1076 CuadroTexto"/>
          <p:cNvSpPr txBox="1"/>
          <p:nvPr/>
        </p:nvSpPr>
        <p:spPr>
          <a:xfrm>
            <a:off x="5112787" y="2204864"/>
            <a:ext cx="971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/>
              <a:t>Datos</a:t>
            </a:r>
            <a:endParaRPr lang="es-AR" sz="900" b="1" dirty="0"/>
          </a:p>
        </p:txBody>
      </p:sp>
      <p:sp>
        <p:nvSpPr>
          <p:cNvPr id="1078" name="1077 CuadroTexto"/>
          <p:cNvSpPr txBox="1"/>
          <p:nvPr/>
        </p:nvSpPr>
        <p:spPr>
          <a:xfrm>
            <a:off x="2297206" y="3140968"/>
            <a:ext cx="1338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      HFM</a:t>
            </a:r>
            <a:endParaRPr lang="es-AR" sz="900" dirty="0"/>
          </a:p>
        </p:txBody>
      </p:sp>
      <p:sp>
        <p:nvSpPr>
          <p:cNvPr id="1079" name="1078 CuadroTexto"/>
          <p:cNvSpPr txBox="1"/>
          <p:nvPr/>
        </p:nvSpPr>
        <p:spPr>
          <a:xfrm>
            <a:off x="1882502" y="2622104"/>
            <a:ext cx="1105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 EPM</a:t>
            </a:r>
            <a:endParaRPr lang="es-AR" sz="900" dirty="0"/>
          </a:p>
        </p:txBody>
      </p:sp>
      <p:sp>
        <p:nvSpPr>
          <p:cNvPr id="1087" name="1086 CuadroTexto"/>
          <p:cNvSpPr txBox="1"/>
          <p:nvPr/>
        </p:nvSpPr>
        <p:spPr>
          <a:xfrm>
            <a:off x="5076056" y="3469650"/>
            <a:ext cx="729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/>
              <a:t>PL_Circu</a:t>
            </a:r>
            <a:endParaRPr lang="es-AR" sz="900" dirty="0"/>
          </a:p>
        </p:txBody>
      </p:sp>
      <p:sp>
        <p:nvSpPr>
          <p:cNvPr id="1088" name="1087 CuadroTexto"/>
          <p:cNvSpPr txBox="1"/>
          <p:nvPr/>
        </p:nvSpPr>
        <p:spPr>
          <a:xfrm>
            <a:off x="5652120" y="2601068"/>
            <a:ext cx="729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/>
              <a:t>PL_internet</a:t>
            </a:r>
            <a:endParaRPr lang="es-AR" sz="900" dirty="0"/>
          </a:p>
        </p:txBody>
      </p:sp>
      <p:sp>
        <p:nvSpPr>
          <p:cNvPr id="1089" name="1088 CuadroTexto"/>
          <p:cNvSpPr txBox="1"/>
          <p:nvPr/>
        </p:nvSpPr>
        <p:spPr>
          <a:xfrm>
            <a:off x="5715117" y="3465404"/>
            <a:ext cx="729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/>
              <a:t>PL_Publi</a:t>
            </a:r>
            <a:endParaRPr lang="es-AR" sz="900" dirty="0"/>
          </a:p>
        </p:txBody>
      </p:sp>
      <p:sp>
        <p:nvSpPr>
          <p:cNvPr id="1090" name="1089 CuadroTexto"/>
          <p:cNvSpPr txBox="1"/>
          <p:nvPr/>
        </p:nvSpPr>
        <p:spPr>
          <a:xfrm>
            <a:off x="6291181" y="2601068"/>
            <a:ext cx="729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/>
              <a:t>PL_Capex</a:t>
            </a:r>
            <a:endParaRPr lang="es-AR" sz="900" dirty="0"/>
          </a:p>
        </p:txBody>
      </p:sp>
      <p:sp>
        <p:nvSpPr>
          <p:cNvPr id="1091" name="1090 CuadroTexto"/>
          <p:cNvSpPr txBox="1"/>
          <p:nvPr/>
        </p:nvSpPr>
        <p:spPr>
          <a:xfrm>
            <a:off x="6384668" y="3465404"/>
            <a:ext cx="841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/>
              <a:t>PL_GSTProd</a:t>
            </a:r>
            <a:endParaRPr lang="es-AR" sz="900" dirty="0"/>
          </a:p>
        </p:txBody>
      </p:sp>
      <p:sp>
        <p:nvSpPr>
          <p:cNvPr id="1092" name="1091 CuadroTexto"/>
          <p:cNvSpPr txBox="1"/>
          <p:nvPr/>
        </p:nvSpPr>
        <p:spPr>
          <a:xfrm>
            <a:off x="6241444" y="5430416"/>
            <a:ext cx="106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EECC2</a:t>
            </a:r>
            <a:endParaRPr lang="es-AR" sz="900" dirty="0"/>
          </a:p>
        </p:txBody>
      </p:sp>
      <p:sp>
        <p:nvSpPr>
          <p:cNvPr id="1093" name="1092 CuadroTexto"/>
          <p:cNvSpPr txBox="1"/>
          <p:nvPr/>
        </p:nvSpPr>
        <p:spPr>
          <a:xfrm>
            <a:off x="7016338" y="5439746"/>
            <a:ext cx="106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GSTAREA2</a:t>
            </a:r>
            <a:endParaRPr lang="es-AR" sz="900" dirty="0"/>
          </a:p>
        </p:txBody>
      </p:sp>
      <p:sp>
        <p:nvSpPr>
          <p:cNvPr id="1094" name="1093 CuadroTexto"/>
          <p:cNvSpPr txBox="1"/>
          <p:nvPr/>
        </p:nvSpPr>
        <p:spPr>
          <a:xfrm>
            <a:off x="1488916" y="5430416"/>
            <a:ext cx="106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Publi2</a:t>
            </a:r>
            <a:endParaRPr lang="es-AR" sz="900" dirty="0"/>
          </a:p>
        </p:txBody>
      </p:sp>
      <p:sp>
        <p:nvSpPr>
          <p:cNvPr id="1095" name="1094 CuadroTexto"/>
          <p:cNvSpPr txBox="1"/>
          <p:nvPr/>
        </p:nvSpPr>
        <p:spPr>
          <a:xfrm>
            <a:off x="2136988" y="5425232"/>
            <a:ext cx="106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Circula2</a:t>
            </a:r>
            <a:endParaRPr lang="es-AR" sz="900" dirty="0"/>
          </a:p>
        </p:txBody>
      </p:sp>
      <p:sp>
        <p:nvSpPr>
          <p:cNvPr id="1096" name="1095 CuadroTexto"/>
          <p:cNvSpPr txBox="1"/>
          <p:nvPr/>
        </p:nvSpPr>
        <p:spPr>
          <a:xfrm>
            <a:off x="2929076" y="5430416"/>
            <a:ext cx="106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Compras</a:t>
            </a:r>
            <a:endParaRPr lang="es-AR" sz="900" dirty="0"/>
          </a:p>
        </p:txBody>
      </p:sp>
      <p:sp>
        <p:nvSpPr>
          <p:cNvPr id="1098" name="1097 CuadroTexto"/>
          <p:cNvSpPr txBox="1"/>
          <p:nvPr/>
        </p:nvSpPr>
        <p:spPr>
          <a:xfrm>
            <a:off x="3577148" y="5430416"/>
            <a:ext cx="106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/>
              <a:t>Periodic</a:t>
            </a:r>
            <a:endParaRPr lang="es-AR" sz="900" dirty="0"/>
          </a:p>
        </p:txBody>
      </p:sp>
      <p:sp>
        <p:nvSpPr>
          <p:cNvPr id="1099" name="1098 CuadroTexto"/>
          <p:cNvSpPr txBox="1"/>
          <p:nvPr/>
        </p:nvSpPr>
        <p:spPr>
          <a:xfrm>
            <a:off x="4153212" y="5430416"/>
            <a:ext cx="106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Diarios</a:t>
            </a:r>
            <a:endParaRPr lang="es-AR" sz="900" dirty="0"/>
          </a:p>
        </p:txBody>
      </p:sp>
      <p:sp>
        <p:nvSpPr>
          <p:cNvPr id="1100" name="1099 CuadroTexto"/>
          <p:cNvSpPr txBox="1"/>
          <p:nvPr/>
        </p:nvSpPr>
        <p:spPr>
          <a:xfrm>
            <a:off x="4801284" y="5445224"/>
            <a:ext cx="106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Internet</a:t>
            </a:r>
            <a:endParaRPr lang="es-AR" sz="900" dirty="0"/>
          </a:p>
        </p:txBody>
      </p:sp>
      <p:sp>
        <p:nvSpPr>
          <p:cNvPr id="1102" name="1101 CuadroTexto"/>
          <p:cNvSpPr txBox="1"/>
          <p:nvPr/>
        </p:nvSpPr>
        <p:spPr>
          <a:xfrm>
            <a:off x="5521364" y="5439746"/>
            <a:ext cx="1066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/>
              <a:t>Capex</a:t>
            </a:r>
            <a:endParaRPr lang="es-AR" sz="900" dirty="0"/>
          </a:p>
        </p:txBody>
      </p:sp>
      <p:sp>
        <p:nvSpPr>
          <p:cNvPr id="438" name="437 CuadroTexto"/>
          <p:cNvSpPr txBox="1"/>
          <p:nvPr/>
        </p:nvSpPr>
        <p:spPr>
          <a:xfrm>
            <a:off x="3322003" y="4175502"/>
            <a:ext cx="1177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Información Real</a:t>
            </a:r>
            <a:endParaRPr lang="es-AR" sz="1100" dirty="0"/>
          </a:p>
        </p:txBody>
      </p:sp>
      <p:sp>
        <p:nvSpPr>
          <p:cNvPr id="439" name="438 CuadroTexto"/>
          <p:cNvSpPr txBox="1"/>
          <p:nvPr/>
        </p:nvSpPr>
        <p:spPr>
          <a:xfrm>
            <a:off x="5724128" y="4175502"/>
            <a:ext cx="1177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Metadatos</a:t>
            </a:r>
            <a:endParaRPr lang="es-AR" sz="1100" dirty="0"/>
          </a:p>
        </p:txBody>
      </p:sp>
      <p:sp>
        <p:nvSpPr>
          <p:cNvPr id="440" name="1077 CuadroTexto">
            <a:extLst>
              <a:ext uri="{FF2B5EF4-FFF2-40B4-BE49-F238E27FC236}">
                <a16:creationId xmlns:a16="http://schemas.microsoft.com/office/drawing/2014/main" id="{8D302663-BA2D-4986-AE99-CFEC75AAFE88}"/>
              </a:ext>
            </a:extLst>
          </p:cNvPr>
          <p:cNvSpPr txBox="1"/>
          <p:nvPr/>
        </p:nvSpPr>
        <p:spPr>
          <a:xfrm>
            <a:off x="2915816" y="2622104"/>
            <a:ext cx="1338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      ODI</a:t>
            </a:r>
            <a:endParaRPr lang="es-AR" sz="900" dirty="0"/>
          </a:p>
        </p:txBody>
      </p:sp>
      <p:sp>
        <p:nvSpPr>
          <p:cNvPr id="441" name="889 Disco magnético">
            <a:extLst>
              <a:ext uri="{FF2B5EF4-FFF2-40B4-BE49-F238E27FC236}">
                <a16:creationId xmlns:a16="http://schemas.microsoft.com/office/drawing/2014/main" id="{348DFD48-9D7A-4721-8D02-9735E6BB3163}"/>
              </a:ext>
            </a:extLst>
          </p:cNvPr>
          <p:cNvSpPr/>
          <p:nvPr/>
        </p:nvSpPr>
        <p:spPr>
          <a:xfrm>
            <a:off x="3722494" y="2837587"/>
            <a:ext cx="261873" cy="494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2" name="1077 CuadroTexto">
            <a:extLst>
              <a:ext uri="{FF2B5EF4-FFF2-40B4-BE49-F238E27FC236}">
                <a16:creationId xmlns:a16="http://schemas.microsoft.com/office/drawing/2014/main" id="{87A51579-7C1B-4EF4-812F-DF46FCEA2BCA}"/>
              </a:ext>
            </a:extLst>
          </p:cNvPr>
          <p:cNvSpPr txBox="1"/>
          <p:nvPr/>
        </p:nvSpPr>
        <p:spPr>
          <a:xfrm>
            <a:off x="3506470" y="3029511"/>
            <a:ext cx="1338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      FDM</a:t>
            </a:r>
            <a:endParaRPr lang="es-AR" sz="900" dirty="0"/>
          </a:p>
        </p:txBody>
      </p:sp>
      <p:sp>
        <p:nvSpPr>
          <p:cNvPr id="443" name="889 Disco magnético">
            <a:extLst>
              <a:ext uri="{FF2B5EF4-FFF2-40B4-BE49-F238E27FC236}">
                <a16:creationId xmlns:a16="http://schemas.microsoft.com/office/drawing/2014/main" id="{CEF46B96-BAF0-49BB-8B99-704FD327700A}"/>
              </a:ext>
            </a:extLst>
          </p:cNvPr>
          <p:cNvSpPr/>
          <p:nvPr/>
        </p:nvSpPr>
        <p:spPr>
          <a:xfrm>
            <a:off x="1871688" y="3273480"/>
            <a:ext cx="261873" cy="4947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4" name="1077 CuadroTexto">
            <a:extLst>
              <a:ext uri="{FF2B5EF4-FFF2-40B4-BE49-F238E27FC236}">
                <a16:creationId xmlns:a16="http://schemas.microsoft.com/office/drawing/2014/main" id="{E25D4200-6B91-4808-BED7-F94A209E560F}"/>
              </a:ext>
            </a:extLst>
          </p:cNvPr>
          <p:cNvSpPr txBox="1"/>
          <p:nvPr/>
        </p:nvSpPr>
        <p:spPr>
          <a:xfrm>
            <a:off x="1655664" y="3465404"/>
            <a:ext cx="1338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      OBI</a:t>
            </a:r>
            <a:endParaRPr lang="es-AR" sz="900" dirty="0"/>
          </a:p>
        </p:txBody>
      </p:sp>
    </p:spTree>
    <p:extLst>
      <p:ext uri="{BB962C8B-B14F-4D97-AF65-F5344CB8AC3E}">
        <p14:creationId xmlns:p14="http://schemas.microsoft.com/office/powerpoint/2010/main" val="306724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238613" y="1013098"/>
            <a:ext cx="8200328" cy="5518215"/>
          </a:xfrm>
          <a:noFill/>
        </p:spPr>
        <p:txBody>
          <a:bodyPr lIns="91440" tIns="45720" rIns="91440" bIns="45720" anchor="b">
            <a:noAutofit/>
          </a:bodyPr>
          <a:lstStyle/>
          <a:p>
            <a:pPr algn="l"/>
            <a:r>
              <a:rPr lang="en-US" sz="1800" dirty="0" err="1">
                <a:latin typeface="Arial" pitchFamily="34" charset="0"/>
                <a:cs typeface="Arial" pitchFamily="34" charset="0"/>
              </a:rPr>
              <a:t>Cada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aplicación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Planning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tiene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un usuario Oracle/SQL Server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donde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almacenan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los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metadatos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 una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aplicación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de Essbase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donde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almacenan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los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datos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Arial" pitchFamily="34" charset="0"/>
                <a:cs typeface="Arial" pitchFamily="34" charset="0"/>
              </a:rPr>
              <a:t>La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acción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de Refresh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lleva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estructura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del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metadato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 Essbase.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Arial" pitchFamily="34" charset="0"/>
                <a:cs typeface="Arial" pitchFamily="34" charset="0"/>
              </a:rPr>
              <a:t>Planning -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metadatos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Oracle: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Estructura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de dimensiones	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Formularios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Listas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Tareas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Definición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del Work Flow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Comentarios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Supporting Details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Arial" pitchFamily="34" charset="0"/>
                <a:cs typeface="Arial" pitchFamily="34" charset="0"/>
              </a:rPr>
              <a:t>Essbase: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Estructura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de dimensiones (.OTL)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Datos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Calculados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Sumarizados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cxnSp>
        <p:nvCxnSpPr>
          <p:cNvPr id="12" name="11 Conector recto"/>
          <p:cNvCxnSpPr/>
          <p:nvPr/>
        </p:nvCxnSpPr>
        <p:spPr bwMode="auto">
          <a:xfrm>
            <a:off x="12663" y="6309320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7" name="6 CuadroTexto"/>
          <p:cNvSpPr txBox="1"/>
          <p:nvPr/>
        </p:nvSpPr>
        <p:spPr>
          <a:xfrm>
            <a:off x="279602" y="212050"/>
            <a:ext cx="378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Arquitectura Planning</a:t>
            </a:r>
            <a:endParaRPr lang="es-AR" sz="2800" b="1" dirty="0"/>
          </a:p>
        </p:txBody>
      </p:sp>
      <p:grpSp>
        <p:nvGrpSpPr>
          <p:cNvPr id="59" name="58 Grupo"/>
          <p:cNvGrpSpPr/>
          <p:nvPr/>
        </p:nvGrpSpPr>
        <p:grpSpPr>
          <a:xfrm>
            <a:off x="5328696" y="3139482"/>
            <a:ext cx="3672408" cy="967183"/>
            <a:chOff x="1979712" y="1083384"/>
            <a:chExt cx="4248472" cy="1230796"/>
          </a:xfrm>
        </p:grpSpPr>
        <p:sp>
          <p:nvSpPr>
            <p:cNvPr id="10" name="9 Disco magnético"/>
            <p:cNvSpPr/>
            <p:nvPr/>
          </p:nvSpPr>
          <p:spPr>
            <a:xfrm>
              <a:off x="1979712" y="1124744"/>
              <a:ext cx="1152128" cy="118943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" name="1 CuadroTexto"/>
            <p:cNvSpPr txBox="1"/>
            <p:nvPr/>
          </p:nvSpPr>
          <p:spPr>
            <a:xfrm>
              <a:off x="2051720" y="1556792"/>
              <a:ext cx="1008112" cy="46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   </a:t>
              </a:r>
              <a:r>
                <a:rPr lang="es-ES" sz="1200" dirty="0"/>
                <a:t>Oracle</a:t>
              </a:r>
              <a:endParaRPr lang="es-AR" sz="1200" dirty="0"/>
            </a:p>
          </p:txBody>
        </p:sp>
        <p:cxnSp>
          <p:nvCxnSpPr>
            <p:cNvPr id="6" name="5 Conector recto de flecha"/>
            <p:cNvCxnSpPr/>
            <p:nvPr/>
          </p:nvCxnSpPr>
          <p:spPr>
            <a:xfrm>
              <a:off x="3347864" y="1715367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4857915" y="1083384"/>
              <a:ext cx="1304750" cy="1193488"/>
              <a:chOff x="2448" y="2304"/>
              <a:chExt cx="504" cy="443"/>
            </a:xfrm>
          </p:grpSpPr>
          <p:sp>
            <p:nvSpPr>
              <p:cNvPr id="14" name="AutoShape 53"/>
              <p:cNvSpPr>
                <a:spLocks noChangeArrowheads="1"/>
              </p:cNvSpPr>
              <p:nvPr/>
            </p:nvSpPr>
            <p:spPr bwMode="auto">
              <a:xfrm>
                <a:off x="2531" y="2304"/>
                <a:ext cx="125" cy="107"/>
              </a:xfrm>
              <a:prstGeom prst="cube">
                <a:avLst>
                  <a:gd name="adj" fmla="val 24977"/>
                </a:avLst>
              </a:prstGeom>
              <a:solidFill>
                <a:srgbClr val="CF0E30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15" name="AutoShape 54"/>
              <p:cNvSpPr>
                <a:spLocks noChangeArrowheads="1"/>
              </p:cNvSpPr>
              <p:nvPr/>
            </p:nvSpPr>
            <p:spPr bwMode="auto">
              <a:xfrm>
                <a:off x="2627" y="2304"/>
                <a:ext cx="125" cy="107"/>
              </a:xfrm>
              <a:prstGeom prst="cube">
                <a:avLst>
                  <a:gd name="adj" fmla="val 24977"/>
                </a:avLst>
              </a:prstGeom>
              <a:solidFill>
                <a:srgbClr val="DC0081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16" name="AutoShape 55"/>
              <p:cNvSpPr>
                <a:spLocks noChangeArrowheads="1"/>
              </p:cNvSpPr>
              <p:nvPr/>
            </p:nvSpPr>
            <p:spPr bwMode="auto">
              <a:xfrm>
                <a:off x="2730" y="2304"/>
                <a:ext cx="119" cy="107"/>
              </a:xfrm>
              <a:prstGeom prst="cube">
                <a:avLst>
                  <a:gd name="adj" fmla="val 24977"/>
                </a:avLst>
              </a:prstGeom>
              <a:solidFill>
                <a:srgbClr val="9234DB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17" name="AutoShape 56"/>
              <p:cNvSpPr>
                <a:spLocks noChangeArrowheads="1"/>
              </p:cNvSpPr>
              <p:nvPr/>
            </p:nvSpPr>
            <p:spPr bwMode="auto">
              <a:xfrm>
                <a:off x="2829" y="2556"/>
                <a:ext cx="123" cy="114"/>
              </a:xfrm>
              <a:prstGeom prst="cube">
                <a:avLst>
                  <a:gd name="adj" fmla="val 24977"/>
                </a:avLst>
              </a:prstGeom>
              <a:solidFill>
                <a:srgbClr val="FF5008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18" name="AutoShape 57"/>
              <p:cNvSpPr>
                <a:spLocks noChangeArrowheads="1"/>
              </p:cNvSpPr>
              <p:nvPr/>
            </p:nvSpPr>
            <p:spPr bwMode="auto">
              <a:xfrm>
                <a:off x="2829" y="2472"/>
                <a:ext cx="123" cy="113"/>
              </a:xfrm>
              <a:prstGeom prst="cube">
                <a:avLst>
                  <a:gd name="adj" fmla="val 24977"/>
                </a:avLst>
              </a:prstGeom>
              <a:solidFill>
                <a:srgbClr val="D93192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19" name="AutoShape 58"/>
              <p:cNvSpPr>
                <a:spLocks noChangeArrowheads="1"/>
              </p:cNvSpPr>
              <p:nvPr/>
            </p:nvSpPr>
            <p:spPr bwMode="auto">
              <a:xfrm>
                <a:off x="2829" y="2388"/>
                <a:ext cx="123" cy="110"/>
              </a:xfrm>
              <a:prstGeom prst="cube">
                <a:avLst>
                  <a:gd name="adj" fmla="val 24977"/>
                </a:avLst>
              </a:prstGeom>
              <a:solidFill>
                <a:srgbClr val="9234DB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20" name="AutoShape 59"/>
              <p:cNvSpPr>
                <a:spLocks noChangeArrowheads="1"/>
              </p:cNvSpPr>
              <p:nvPr/>
            </p:nvSpPr>
            <p:spPr bwMode="auto">
              <a:xfrm>
                <a:off x="2829" y="2304"/>
                <a:ext cx="123" cy="107"/>
              </a:xfrm>
              <a:prstGeom prst="cube">
                <a:avLst>
                  <a:gd name="adj" fmla="val 24977"/>
                </a:avLst>
              </a:prstGeom>
              <a:solidFill>
                <a:srgbClr val="500093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21" name="AutoShape 60"/>
              <p:cNvSpPr>
                <a:spLocks noChangeArrowheads="1"/>
              </p:cNvSpPr>
              <p:nvPr/>
            </p:nvSpPr>
            <p:spPr bwMode="auto">
              <a:xfrm>
                <a:off x="2799" y="2588"/>
                <a:ext cx="123" cy="107"/>
              </a:xfrm>
              <a:prstGeom prst="cube">
                <a:avLst>
                  <a:gd name="adj" fmla="val 24977"/>
                </a:avLst>
              </a:prstGeom>
              <a:solidFill>
                <a:srgbClr val="FE9B03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22" name="AutoShape 61"/>
              <p:cNvSpPr>
                <a:spLocks noChangeArrowheads="1"/>
              </p:cNvSpPr>
              <p:nvPr/>
            </p:nvSpPr>
            <p:spPr bwMode="auto">
              <a:xfrm>
                <a:off x="2777" y="2611"/>
                <a:ext cx="120" cy="106"/>
              </a:xfrm>
              <a:prstGeom prst="cube">
                <a:avLst>
                  <a:gd name="adj" fmla="val 24977"/>
                </a:avLst>
              </a:prstGeom>
              <a:solidFill>
                <a:srgbClr val="F6BF69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23" name="AutoShape 62"/>
              <p:cNvSpPr>
                <a:spLocks noChangeArrowheads="1"/>
              </p:cNvSpPr>
              <p:nvPr/>
            </p:nvSpPr>
            <p:spPr bwMode="auto">
              <a:xfrm>
                <a:off x="2448" y="2640"/>
                <a:ext cx="123" cy="107"/>
              </a:xfrm>
              <a:prstGeom prst="cube">
                <a:avLst>
                  <a:gd name="adj" fmla="val 24977"/>
                </a:avLst>
              </a:prstGeom>
              <a:solidFill>
                <a:srgbClr val="FF5008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24" name="AutoShape 63"/>
              <p:cNvSpPr>
                <a:spLocks noChangeArrowheads="1"/>
              </p:cNvSpPr>
              <p:nvPr/>
            </p:nvSpPr>
            <p:spPr bwMode="auto">
              <a:xfrm>
                <a:off x="2448" y="2553"/>
                <a:ext cx="123" cy="110"/>
              </a:xfrm>
              <a:prstGeom prst="cube">
                <a:avLst>
                  <a:gd name="adj" fmla="val 24977"/>
                </a:avLst>
              </a:prstGeom>
              <a:solidFill>
                <a:srgbClr val="618FFD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25" name="AutoShape 64"/>
              <p:cNvSpPr>
                <a:spLocks noChangeArrowheads="1"/>
              </p:cNvSpPr>
              <p:nvPr/>
            </p:nvSpPr>
            <p:spPr bwMode="auto">
              <a:xfrm>
                <a:off x="2448" y="2466"/>
                <a:ext cx="123" cy="109"/>
              </a:xfrm>
              <a:prstGeom prst="cube">
                <a:avLst>
                  <a:gd name="adj" fmla="val 24977"/>
                </a:avLst>
              </a:prstGeom>
              <a:solidFill>
                <a:srgbClr val="063DE8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26" name="AutoShape 65"/>
              <p:cNvSpPr>
                <a:spLocks noChangeArrowheads="1"/>
              </p:cNvSpPr>
              <p:nvPr/>
            </p:nvSpPr>
            <p:spPr bwMode="auto">
              <a:xfrm>
                <a:off x="2503" y="2334"/>
                <a:ext cx="120" cy="106"/>
              </a:xfrm>
              <a:prstGeom prst="cube">
                <a:avLst>
                  <a:gd name="adj" fmla="val 24977"/>
                </a:avLst>
              </a:prstGeom>
              <a:solidFill>
                <a:srgbClr val="618FFD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27" name="AutoShape 66"/>
              <p:cNvSpPr>
                <a:spLocks noChangeArrowheads="1"/>
              </p:cNvSpPr>
              <p:nvPr/>
            </p:nvSpPr>
            <p:spPr bwMode="auto">
              <a:xfrm>
                <a:off x="2474" y="2356"/>
                <a:ext cx="127" cy="107"/>
              </a:xfrm>
              <a:prstGeom prst="cube">
                <a:avLst>
                  <a:gd name="adj" fmla="val 24977"/>
                </a:avLst>
              </a:prstGeom>
              <a:solidFill>
                <a:srgbClr val="063DE8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28" name="AutoShape 67"/>
              <p:cNvSpPr>
                <a:spLocks noChangeArrowheads="1"/>
              </p:cNvSpPr>
              <p:nvPr/>
            </p:nvSpPr>
            <p:spPr bwMode="auto">
              <a:xfrm>
                <a:off x="2448" y="2381"/>
                <a:ext cx="123" cy="110"/>
              </a:xfrm>
              <a:prstGeom prst="cube">
                <a:avLst>
                  <a:gd name="adj" fmla="val 24977"/>
                </a:avLst>
              </a:prstGeom>
              <a:solidFill>
                <a:srgbClr val="00279F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29" name="AutoShape 68"/>
              <p:cNvSpPr>
                <a:spLocks noChangeArrowheads="1"/>
              </p:cNvSpPr>
              <p:nvPr/>
            </p:nvSpPr>
            <p:spPr bwMode="auto">
              <a:xfrm>
                <a:off x="2549" y="2640"/>
                <a:ext cx="121" cy="107"/>
              </a:xfrm>
              <a:prstGeom prst="cube">
                <a:avLst>
                  <a:gd name="adj" fmla="val 24977"/>
                </a:avLst>
              </a:prstGeom>
              <a:solidFill>
                <a:srgbClr val="FE9B03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30" name="AutoShape 69"/>
              <p:cNvSpPr>
                <a:spLocks noChangeArrowheads="1"/>
              </p:cNvSpPr>
              <p:nvPr/>
            </p:nvSpPr>
            <p:spPr bwMode="auto">
              <a:xfrm>
                <a:off x="2648" y="2640"/>
                <a:ext cx="125" cy="107"/>
              </a:xfrm>
              <a:prstGeom prst="cube">
                <a:avLst>
                  <a:gd name="adj" fmla="val 24977"/>
                </a:avLst>
              </a:prstGeom>
              <a:solidFill>
                <a:srgbClr val="F6BF69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31" name="AutoShape 70"/>
              <p:cNvSpPr>
                <a:spLocks noChangeArrowheads="1"/>
              </p:cNvSpPr>
              <p:nvPr/>
            </p:nvSpPr>
            <p:spPr bwMode="auto">
              <a:xfrm>
                <a:off x="2746" y="2640"/>
                <a:ext cx="126" cy="107"/>
              </a:xfrm>
              <a:prstGeom prst="cube">
                <a:avLst>
                  <a:gd name="adj" fmla="val 24977"/>
                </a:avLst>
              </a:prstGeom>
              <a:solidFill>
                <a:srgbClr val="EAEC5E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32" name="AutoShape 71"/>
              <p:cNvSpPr>
                <a:spLocks noChangeArrowheads="1"/>
              </p:cNvSpPr>
              <p:nvPr/>
            </p:nvSpPr>
            <p:spPr bwMode="auto">
              <a:xfrm>
                <a:off x="2604" y="2334"/>
                <a:ext cx="123" cy="106"/>
              </a:xfrm>
              <a:prstGeom prst="cube">
                <a:avLst>
                  <a:gd name="adj" fmla="val 24977"/>
                </a:avLst>
              </a:prstGeom>
              <a:solidFill>
                <a:srgbClr val="FDA4B5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33" name="AutoShape 72"/>
              <p:cNvSpPr>
                <a:spLocks noChangeArrowheads="1"/>
              </p:cNvSpPr>
              <p:nvPr/>
            </p:nvSpPr>
            <p:spPr bwMode="auto">
              <a:xfrm>
                <a:off x="2703" y="2334"/>
                <a:ext cx="123" cy="106"/>
              </a:xfrm>
              <a:prstGeom prst="cube">
                <a:avLst>
                  <a:gd name="adj" fmla="val 24977"/>
                </a:avLst>
              </a:prstGeom>
              <a:solidFill>
                <a:srgbClr val="D93192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34" name="AutoShape 73"/>
              <p:cNvSpPr>
                <a:spLocks noChangeArrowheads="1"/>
              </p:cNvSpPr>
              <p:nvPr/>
            </p:nvSpPr>
            <p:spPr bwMode="auto">
              <a:xfrm>
                <a:off x="2799" y="2501"/>
                <a:ext cx="123" cy="107"/>
              </a:xfrm>
              <a:prstGeom prst="cube">
                <a:avLst>
                  <a:gd name="adj" fmla="val 24977"/>
                </a:avLst>
              </a:prstGeom>
              <a:solidFill>
                <a:srgbClr val="FF5008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35" name="AutoShape 74"/>
              <p:cNvSpPr>
                <a:spLocks noChangeArrowheads="1"/>
              </p:cNvSpPr>
              <p:nvPr/>
            </p:nvSpPr>
            <p:spPr bwMode="auto">
              <a:xfrm>
                <a:off x="2799" y="2414"/>
                <a:ext cx="123" cy="107"/>
              </a:xfrm>
              <a:prstGeom prst="cube">
                <a:avLst>
                  <a:gd name="adj" fmla="val 24977"/>
                </a:avLst>
              </a:prstGeom>
              <a:solidFill>
                <a:srgbClr val="D93192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36" name="AutoShape 75"/>
              <p:cNvSpPr>
                <a:spLocks noChangeArrowheads="1"/>
              </p:cNvSpPr>
              <p:nvPr/>
            </p:nvSpPr>
            <p:spPr bwMode="auto">
              <a:xfrm>
                <a:off x="2799" y="2334"/>
                <a:ext cx="123" cy="106"/>
              </a:xfrm>
              <a:prstGeom prst="cube">
                <a:avLst>
                  <a:gd name="adj" fmla="val 24977"/>
                </a:avLst>
              </a:prstGeom>
              <a:solidFill>
                <a:srgbClr val="9234DB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37" name="AutoShape 76"/>
              <p:cNvSpPr>
                <a:spLocks noChangeArrowheads="1"/>
              </p:cNvSpPr>
              <p:nvPr/>
            </p:nvSpPr>
            <p:spPr bwMode="auto">
              <a:xfrm>
                <a:off x="2549" y="2553"/>
                <a:ext cx="121" cy="110"/>
              </a:xfrm>
              <a:prstGeom prst="cube">
                <a:avLst>
                  <a:gd name="adj" fmla="val 24977"/>
                </a:avLst>
              </a:prstGeom>
              <a:solidFill>
                <a:srgbClr val="FF5008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38" name="AutoShape 77"/>
              <p:cNvSpPr>
                <a:spLocks noChangeArrowheads="1"/>
              </p:cNvSpPr>
              <p:nvPr/>
            </p:nvSpPr>
            <p:spPr bwMode="auto">
              <a:xfrm>
                <a:off x="2673" y="2525"/>
                <a:ext cx="123" cy="112"/>
              </a:xfrm>
              <a:prstGeom prst="cube">
                <a:avLst>
                  <a:gd name="adj" fmla="val 24977"/>
                </a:avLst>
              </a:prstGeom>
              <a:solidFill>
                <a:srgbClr val="006666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39" name="AutoShape 78"/>
              <p:cNvSpPr>
                <a:spLocks noChangeArrowheads="1"/>
              </p:cNvSpPr>
              <p:nvPr/>
            </p:nvSpPr>
            <p:spPr bwMode="auto">
              <a:xfrm>
                <a:off x="2648" y="2553"/>
                <a:ext cx="125" cy="110"/>
              </a:xfrm>
              <a:prstGeom prst="cube">
                <a:avLst>
                  <a:gd name="adj" fmla="val 24977"/>
                </a:avLst>
              </a:prstGeom>
              <a:solidFill>
                <a:srgbClr val="FE9B03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40" name="AutoShape 79"/>
              <p:cNvSpPr>
                <a:spLocks noChangeArrowheads="1"/>
              </p:cNvSpPr>
              <p:nvPr/>
            </p:nvSpPr>
            <p:spPr bwMode="auto">
              <a:xfrm>
                <a:off x="2777" y="2525"/>
                <a:ext cx="120" cy="112"/>
              </a:xfrm>
              <a:prstGeom prst="cube">
                <a:avLst>
                  <a:gd name="adj" fmla="val 24977"/>
                </a:avLst>
              </a:prstGeom>
              <a:solidFill>
                <a:srgbClr val="FE9B03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41" name="AutoShape 80"/>
              <p:cNvSpPr>
                <a:spLocks noChangeArrowheads="1"/>
              </p:cNvSpPr>
              <p:nvPr/>
            </p:nvSpPr>
            <p:spPr bwMode="auto">
              <a:xfrm>
                <a:off x="2746" y="2553"/>
                <a:ext cx="126" cy="110"/>
              </a:xfrm>
              <a:prstGeom prst="cube">
                <a:avLst>
                  <a:gd name="adj" fmla="val 24977"/>
                </a:avLst>
              </a:prstGeom>
              <a:solidFill>
                <a:srgbClr val="F6BF69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42" name="AutoShape 81"/>
              <p:cNvSpPr>
                <a:spLocks noChangeArrowheads="1"/>
              </p:cNvSpPr>
              <p:nvPr/>
            </p:nvSpPr>
            <p:spPr bwMode="auto">
              <a:xfrm>
                <a:off x="2777" y="2443"/>
                <a:ext cx="120" cy="107"/>
              </a:xfrm>
              <a:prstGeom prst="cube">
                <a:avLst>
                  <a:gd name="adj" fmla="val 24977"/>
                </a:avLst>
              </a:prstGeom>
              <a:solidFill>
                <a:srgbClr val="FF5008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43" name="AutoShape 82"/>
              <p:cNvSpPr>
                <a:spLocks noChangeArrowheads="1"/>
              </p:cNvSpPr>
              <p:nvPr/>
            </p:nvSpPr>
            <p:spPr bwMode="auto">
              <a:xfrm>
                <a:off x="2673" y="2443"/>
                <a:ext cx="123" cy="107"/>
              </a:xfrm>
              <a:prstGeom prst="cube">
                <a:avLst>
                  <a:gd name="adj" fmla="val 24977"/>
                </a:avLst>
              </a:prstGeom>
              <a:solidFill>
                <a:srgbClr val="006666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44" name="AutoShape 83"/>
              <p:cNvSpPr>
                <a:spLocks noChangeArrowheads="1"/>
              </p:cNvSpPr>
              <p:nvPr/>
            </p:nvSpPr>
            <p:spPr bwMode="auto">
              <a:xfrm>
                <a:off x="2549" y="2466"/>
                <a:ext cx="121" cy="109"/>
              </a:xfrm>
              <a:prstGeom prst="cube">
                <a:avLst>
                  <a:gd name="adj" fmla="val 24977"/>
                </a:avLst>
              </a:prstGeom>
              <a:solidFill>
                <a:srgbClr val="618FFD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45" name="AutoShape 84"/>
              <p:cNvSpPr>
                <a:spLocks noChangeArrowheads="1"/>
              </p:cNvSpPr>
              <p:nvPr/>
            </p:nvSpPr>
            <p:spPr bwMode="auto">
              <a:xfrm>
                <a:off x="2648" y="2466"/>
                <a:ext cx="125" cy="109"/>
              </a:xfrm>
              <a:prstGeom prst="cube">
                <a:avLst>
                  <a:gd name="adj" fmla="val 24977"/>
                </a:avLst>
              </a:prstGeom>
              <a:solidFill>
                <a:srgbClr val="FF5008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46" name="AutoShape 85"/>
              <p:cNvSpPr>
                <a:spLocks noChangeArrowheads="1"/>
              </p:cNvSpPr>
              <p:nvPr/>
            </p:nvSpPr>
            <p:spPr bwMode="auto">
              <a:xfrm>
                <a:off x="2574" y="2356"/>
                <a:ext cx="126" cy="107"/>
              </a:xfrm>
              <a:prstGeom prst="cube">
                <a:avLst>
                  <a:gd name="adj" fmla="val 24977"/>
                </a:avLst>
              </a:prstGeom>
              <a:solidFill>
                <a:srgbClr val="618FFD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47" name="AutoShape 86"/>
              <p:cNvSpPr>
                <a:spLocks noChangeArrowheads="1"/>
              </p:cNvSpPr>
              <p:nvPr/>
            </p:nvSpPr>
            <p:spPr bwMode="auto">
              <a:xfrm>
                <a:off x="2673" y="2356"/>
                <a:ext cx="123" cy="107"/>
              </a:xfrm>
              <a:prstGeom prst="cube">
                <a:avLst>
                  <a:gd name="adj" fmla="val 24977"/>
                </a:avLst>
              </a:prstGeom>
              <a:solidFill>
                <a:srgbClr val="FFA27C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48" name="AutoShape 87"/>
              <p:cNvSpPr>
                <a:spLocks noChangeArrowheads="1"/>
              </p:cNvSpPr>
              <p:nvPr/>
            </p:nvSpPr>
            <p:spPr bwMode="auto">
              <a:xfrm>
                <a:off x="2549" y="2381"/>
                <a:ext cx="121" cy="110"/>
              </a:xfrm>
              <a:prstGeom prst="cube">
                <a:avLst>
                  <a:gd name="adj" fmla="val 24977"/>
                </a:avLst>
              </a:prstGeom>
              <a:solidFill>
                <a:srgbClr val="063DE8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49" name="AutoShape 88"/>
              <p:cNvSpPr>
                <a:spLocks noChangeArrowheads="1"/>
              </p:cNvSpPr>
              <p:nvPr/>
            </p:nvSpPr>
            <p:spPr bwMode="auto">
              <a:xfrm>
                <a:off x="2648" y="2381"/>
                <a:ext cx="125" cy="110"/>
              </a:xfrm>
              <a:prstGeom prst="cube">
                <a:avLst>
                  <a:gd name="adj" fmla="val 24977"/>
                </a:avLst>
              </a:prstGeom>
              <a:solidFill>
                <a:srgbClr val="618FFD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50" name="AutoShape 89"/>
              <p:cNvSpPr>
                <a:spLocks noChangeArrowheads="1"/>
              </p:cNvSpPr>
              <p:nvPr/>
            </p:nvSpPr>
            <p:spPr bwMode="auto">
              <a:xfrm>
                <a:off x="2777" y="2356"/>
                <a:ext cx="120" cy="107"/>
              </a:xfrm>
              <a:prstGeom prst="cube">
                <a:avLst>
                  <a:gd name="adj" fmla="val 24977"/>
                </a:avLst>
              </a:prstGeom>
              <a:solidFill>
                <a:srgbClr val="D93192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51" name="AutoShape 90"/>
              <p:cNvSpPr>
                <a:spLocks noChangeArrowheads="1"/>
              </p:cNvSpPr>
              <p:nvPr/>
            </p:nvSpPr>
            <p:spPr bwMode="auto">
              <a:xfrm>
                <a:off x="2746" y="2466"/>
                <a:ext cx="126" cy="109"/>
              </a:xfrm>
              <a:prstGeom prst="cube">
                <a:avLst>
                  <a:gd name="adj" fmla="val 24977"/>
                </a:avLst>
              </a:prstGeom>
              <a:solidFill>
                <a:srgbClr val="FE9B03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  <p:sp>
            <p:nvSpPr>
              <p:cNvPr id="52" name="AutoShape 91"/>
              <p:cNvSpPr>
                <a:spLocks noChangeArrowheads="1"/>
              </p:cNvSpPr>
              <p:nvPr/>
            </p:nvSpPr>
            <p:spPr bwMode="auto">
              <a:xfrm>
                <a:off x="2746" y="2381"/>
                <a:ext cx="126" cy="110"/>
              </a:xfrm>
              <a:prstGeom prst="cube">
                <a:avLst>
                  <a:gd name="adj" fmla="val 24977"/>
                </a:avLst>
              </a:prstGeom>
              <a:solidFill>
                <a:srgbClr val="FF5008"/>
              </a:solidFill>
              <a:ln w="12700">
                <a:solidFill>
                  <a:srgbClr val="232323"/>
                </a:solidFill>
                <a:miter lim="800000"/>
                <a:headEnd/>
                <a:tailEnd/>
              </a:ln>
            </p:spPr>
            <p:txBody>
              <a:bodyPr vert="wordArtVert" anchor="ctr"/>
              <a:lstStyle/>
              <a:p>
                <a:endParaRPr lang="es-AR"/>
              </a:p>
            </p:txBody>
          </p:sp>
        </p:grpSp>
        <p:sp>
          <p:nvSpPr>
            <p:cNvPr id="11" name="10 CuadroTexto"/>
            <p:cNvSpPr txBox="1"/>
            <p:nvPr/>
          </p:nvSpPr>
          <p:spPr>
            <a:xfrm>
              <a:off x="4932040" y="1539798"/>
              <a:ext cx="1296144" cy="39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solidFill>
                    <a:schemeClr val="bg1"/>
                  </a:solidFill>
                </a:rPr>
                <a:t>Essbase</a:t>
              </a:r>
              <a:endParaRPr lang="es-AR" sz="1400" dirty="0">
                <a:solidFill>
                  <a:schemeClr val="bg1"/>
                </a:solidFill>
              </a:endParaRPr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3455876" y="1367611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/>
                <a:t>   </a:t>
              </a:r>
              <a:r>
                <a:rPr lang="es-ES" sz="1200" dirty="0" err="1"/>
                <a:t>Refresh</a:t>
              </a:r>
              <a:endParaRPr lang="es-A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40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238613" y="892772"/>
            <a:ext cx="8200328" cy="3129693"/>
          </a:xfrm>
          <a:noFill/>
        </p:spPr>
        <p:txBody>
          <a:bodyPr lIns="91440" tIns="45720" rIns="91440" bIns="45720" anchor="b">
            <a:noAutofit/>
          </a:bodyPr>
          <a:lstStyle/>
          <a:p>
            <a:pPr algn="l"/>
            <a:r>
              <a:rPr lang="en-US" sz="1800" dirty="0" err="1">
                <a:latin typeface="Arial" pitchFamily="34" charset="0"/>
                <a:cs typeface="Arial" pitchFamily="34" charset="0"/>
              </a:rPr>
              <a:t>Todas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las aplicaciones HFM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tiene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un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unico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usuario Oracle/SQL Server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donde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almacenan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los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metadatos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 los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datos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br>
              <a:rPr lang="en-US" sz="1800" dirty="0">
                <a:latin typeface="Arial" pitchFamily="34" charset="0"/>
                <a:cs typeface="Arial" pitchFamily="34" charset="0"/>
              </a:rPr>
            </a:br>
            <a:br>
              <a:rPr lang="en-US" sz="1800" dirty="0">
                <a:latin typeface="Arial" pitchFamily="34" charset="0"/>
                <a:cs typeface="Arial" pitchFamily="34" charset="0"/>
              </a:rPr>
            </a:br>
            <a:br>
              <a:rPr lang="en-US" sz="1800" dirty="0">
                <a:latin typeface="Arial" pitchFamily="34" charset="0"/>
                <a:cs typeface="Arial" pitchFamily="34" charset="0"/>
              </a:rPr>
            </a:b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cxnSp>
        <p:nvCxnSpPr>
          <p:cNvPr id="12" name="11 Conector recto"/>
          <p:cNvCxnSpPr/>
          <p:nvPr/>
        </p:nvCxnSpPr>
        <p:spPr bwMode="auto">
          <a:xfrm>
            <a:off x="12663" y="6309320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7" name="6 CuadroTexto"/>
          <p:cNvSpPr txBox="1"/>
          <p:nvPr/>
        </p:nvSpPr>
        <p:spPr>
          <a:xfrm>
            <a:off x="279602" y="212050"/>
            <a:ext cx="378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Arquitectura HFM</a:t>
            </a:r>
            <a:endParaRPr lang="es-AR" sz="2800" b="1" dirty="0"/>
          </a:p>
        </p:txBody>
      </p:sp>
      <p:sp>
        <p:nvSpPr>
          <p:cNvPr id="10" name="9 Disco magnético"/>
          <p:cNvSpPr/>
          <p:nvPr/>
        </p:nvSpPr>
        <p:spPr>
          <a:xfrm>
            <a:off x="7443034" y="1700808"/>
            <a:ext cx="995907" cy="9346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CuadroTexto"/>
          <p:cNvSpPr txBox="1"/>
          <p:nvPr/>
        </p:nvSpPr>
        <p:spPr>
          <a:xfrm>
            <a:off x="7505277" y="2099979"/>
            <a:ext cx="87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</a:t>
            </a:r>
            <a:r>
              <a:rPr lang="es-ES" sz="1200" dirty="0"/>
              <a:t>Oracle</a:t>
            </a:r>
            <a:endParaRPr lang="es-AR"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6BD805-987C-450E-9FC6-D50148C86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913" y="2284645"/>
            <a:ext cx="2777562" cy="4356067"/>
          </a:xfrm>
          <a:prstGeom prst="rect">
            <a:avLst/>
          </a:prstGeom>
        </p:spPr>
      </p:pic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DBC85B96-9E59-4AA2-A54B-6977D9D3FC91}"/>
              </a:ext>
            </a:extLst>
          </p:cNvPr>
          <p:cNvSpPr/>
          <p:nvPr/>
        </p:nvSpPr>
        <p:spPr>
          <a:xfrm rot="2975092">
            <a:off x="7374837" y="3068936"/>
            <a:ext cx="341708" cy="768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Default_Title">
            <a:extLst>
              <a:ext uri="{FF2B5EF4-FFF2-40B4-BE49-F238E27FC236}">
                <a16:creationId xmlns:a16="http://schemas.microsoft.com/office/drawing/2014/main" id="{CBEE73EC-EB03-4454-A1D2-A70F6B7B0774}"/>
              </a:ext>
            </a:extLst>
          </p:cNvPr>
          <p:cNvSpPr txBox="1">
            <a:spLocks noChangeArrowheads="1"/>
          </p:cNvSpPr>
          <p:nvPr/>
        </p:nvSpPr>
        <p:spPr>
          <a:xfrm>
            <a:off x="394258" y="2168149"/>
            <a:ext cx="3720900" cy="546007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Arial" pitchFamily="34" charset="0"/>
                <a:cs typeface="Arial" pitchFamily="34" charset="0"/>
              </a:rPr>
              <a:t>Las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tablas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tienen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como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prefijo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el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nombre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de la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aplicacion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l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800" dirty="0">
                <a:latin typeface="Arial" pitchFamily="34" charset="0"/>
                <a:cs typeface="Arial" pitchFamily="34" charset="0"/>
              </a:rPr>
              <a:t>Las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tablas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datos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son las que se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llaman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l"/>
            <a:r>
              <a:rPr lang="en-US" sz="1800" dirty="0">
                <a:latin typeface="Arial" pitchFamily="34" charset="0"/>
                <a:cs typeface="Arial" pitchFamily="34" charset="0"/>
              </a:rPr>
              <a:t>ADECOQA_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DCE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_2_2020 </a:t>
            </a:r>
          </a:p>
          <a:p>
            <a:pPr algn="l"/>
            <a:r>
              <a:rPr lang="en-US" sz="1800" dirty="0">
                <a:latin typeface="Arial" pitchFamily="34" charset="0"/>
                <a:cs typeface="Arial" pitchFamily="34" charset="0"/>
              </a:rPr>
              <a:t>ADECOQA_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DCN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_2_2020</a:t>
            </a:r>
          </a:p>
          <a:p>
            <a:pPr algn="l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800" dirty="0" err="1">
                <a:latin typeface="Arial" pitchFamily="34" charset="0"/>
                <a:cs typeface="Arial" pitchFamily="34" charset="0"/>
              </a:rPr>
              <a:t>Existe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una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tabla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por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año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br>
              <a:rPr lang="en-US" sz="1800" dirty="0">
                <a:latin typeface="Arial" pitchFamily="34" charset="0"/>
                <a:cs typeface="Arial" pitchFamily="34" charset="0"/>
              </a:rPr>
            </a:br>
            <a:br>
              <a:rPr lang="en-US" sz="1800" dirty="0">
                <a:latin typeface="Arial" pitchFamily="34" charset="0"/>
                <a:cs typeface="Arial" pitchFamily="34" charset="0"/>
              </a:rPr>
            </a:b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br>
              <a:rPr lang="en-US" sz="2000" dirty="0">
                <a:latin typeface="Arial" pitchFamily="34" charset="0"/>
                <a:cs typeface="Arial" pitchFamily="34" charset="0"/>
              </a:rPr>
            </a:b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0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1403648" y="2596235"/>
            <a:ext cx="3852428" cy="720080"/>
          </a:xfrm>
          <a:noFill/>
        </p:spPr>
        <p:txBody>
          <a:bodyPr lIns="91440" tIns="45720" rIns="91440" bIns="45720" anchor="b">
            <a:noAutofit/>
          </a:bodyPr>
          <a:lstStyle/>
          <a:p>
            <a:pPr algn="l" defTabSz="914400"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Problem Determination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cxnSp>
        <p:nvCxnSpPr>
          <p:cNvPr id="12" name="11 Conector recto"/>
          <p:cNvCxnSpPr/>
          <p:nvPr/>
        </p:nvCxnSpPr>
        <p:spPr bwMode="auto">
          <a:xfrm>
            <a:off x="12663" y="6309320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7" name="6 Rectángulo"/>
          <p:cNvSpPr/>
          <p:nvPr/>
        </p:nvSpPr>
        <p:spPr>
          <a:xfrm>
            <a:off x="785813" y="2786063"/>
            <a:ext cx="500062" cy="50006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58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cxnSp>
        <p:nvCxnSpPr>
          <p:cNvPr id="7" name="6 Conector recto"/>
          <p:cNvCxnSpPr/>
          <p:nvPr/>
        </p:nvCxnSpPr>
        <p:spPr bwMode="auto">
          <a:xfrm>
            <a:off x="12663" y="6309320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10" name="9 CuadroTexto"/>
          <p:cNvSpPr txBox="1"/>
          <p:nvPr/>
        </p:nvSpPr>
        <p:spPr>
          <a:xfrm>
            <a:off x="279602" y="212050"/>
            <a:ext cx="378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Problem</a:t>
            </a:r>
            <a:r>
              <a:rPr lang="es-ES" sz="2800" b="1" dirty="0"/>
              <a:t> </a:t>
            </a:r>
            <a:r>
              <a:rPr lang="es-ES" sz="2800" b="1" dirty="0" err="1"/>
              <a:t>Determination</a:t>
            </a:r>
            <a:endParaRPr lang="es-AR" sz="2800" b="1" dirty="0"/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176095085"/>
              </p:ext>
            </p:extLst>
          </p:nvPr>
        </p:nvGraphicFramePr>
        <p:xfrm>
          <a:off x="611560" y="836712"/>
          <a:ext cx="8208912" cy="4815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57BBC555-0F75-44A0-A49E-890E7FDE206D}"/>
              </a:ext>
            </a:extLst>
          </p:cNvPr>
          <p:cNvSpPr/>
          <p:nvPr/>
        </p:nvSpPr>
        <p:spPr>
          <a:xfrm>
            <a:off x="6300192" y="1988840"/>
            <a:ext cx="2371725" cy="3477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534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cxnSp>
        <p:nvCxnSpPr>
          <p:cNvPr id="7" name="6 Conector recto"/>
          <p:cNvCxnSpPr/>
          <p:nvPr/>
        </p:nvCxnSpPr>
        <p:spPr bwMode="auto">
          <a:xfrm>
            <a:off x="12663" y="6309320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10" name="9 CuadroTexto"/>
          <p:cNvSpPr txBox="1"/>
          <p:nvPr/>
        </p:nvSpPr>
        <p:spPr>
          <a:xfrm>
            <a:off x="279602" y="212050"/>
            <a:ext cx="378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Problem</a:t>
            </a:r>
            <a:r>
              <a:rPr lang="es-ES" sz="2800" b="1" dirty="0"/>
              <a:t> </a:t>
            </a:r>
            <a:r>
              <a:rPr lang="es-ES" sz="2800" b="1" dirty="0" err="1"/>
              <a:t>Determination</a:t>
            </a:r>
            <a:endParaRPr lang="es-AR" sz="2800" b="1" dirty="0"/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2363538708"/>
              </p:ext>
            </p:extLst>
          </p:nvPr>
        </p:nvGraphicFramePr>
        <p:xfrm>
          <a:off x="611560" y="836712"/>
          <a:ext cx="8208912" cy="4815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618A3C26-463D-45C2-B329-7991A34C97C8}"/>
              </a:ext>
            </a:extLst>
          </p:cNvPr>
          <p:cNvSpPr/>
          <p:nvPr/>
        </p:nvSpPr>
        <p:spPr>
          <a:xfrm>
            <a:off x="6300192" y="1988840"/>
            <a:ext cx="2371725" cy="3477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85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275" y="6016625"/>
            <a:ext cx="2371725" cy="8413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 type="none" w="sm" len="sm"/>
          </a:ln>
        </p:spPr>
      </p:pic>
      <p:cxnSp>
        <p:nvCxnSpPr>
          <p:cNvPr id="7" name="6 Conector recto"/>
          <p:cNvCxnSpPr/>
          <p:nvPr/>
        </p:nvCxnSpPr>
        <p:spPr bwMode="auto">
          <a:xfrm>
            <a:off x="12663" y="6309320"/>
            <a:ext cx="7046976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pic>
        <p:nvPicPr>
          <p:cNvPr id="8" name="Picture 2" descr="http://www.bisource.com/oracle-hyperion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0"/>
            <a:ext cx="3448050" cy="600076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 bwMode="auto">
          <a:xfrm>
            <a:off x="0" y="642918"/>
            <a:ext cx="9144000" cy="1588"/>
          </a:xfrm>
          <a:prstGeom prst="line">
            <a:avLst/>
          </a:prstGeom>
          <a:noFill/>
          <a:ln w="317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cxnSp>
      <p:sp>
        <p:nvSpPr>
          <p:cNvPr id="10" name="9 CuadroTexto"/>
          <p:cNvSpPr txBox="1"/>
          <p:nvPr/>
        </p:nvSpPr>
        <p:spPr>
          <a:xfrm>
            <a:off x="279602" y="212050"/>
            <a:ext cx="378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Problem</a:t>
            </a:r>
            <a:r>
              <a:rPr lang="es-ES" sz="2800" b="1" dirty="0"/>
              <a:t> </a:t>
            </a:r>
            <a:r>
              <a:rPr lang="es-ES" sz="2800" b="1" dirty="0" err="1"/>
              <a:t>Determination</a:t>
            </a:r>
            <a:endParaRPr lang="es-AR" sz="2800" b="1" dirty="0"/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1533729695"/>
              </p:ext>
            </p:extLst>
          </p:nvPr>
        </p:nvGraphicFramePr>
        <p:xfrm>
          <a:off x="611560" y="836712"/>
          <a:ext cx="8208912" cy="4815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40FDF638-C80E-44AF-8FD7-C933C59EB0B0}"/>
              </a:ext>
            </a:extLst>
          </p:cNvPr>
          <p:cNvSpPr/>
          <p:nvPr/>
        </p:nvSpPr>
        <p:spPr>
          <a:xfrm>
            <a:off x="6300192" y="1988840"/>
            <a:ext cx="2371725" cy="3477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823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17379</TotalTime>
  <Words>543</Words>
  <Application>Microsoft Office PowerPoint</Application>
  <PresentationFormat>Presentación en pantalla (4:3)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Arquitectura Hyperion y Problem Determination</vt:lpstr>
      <vt:lpstr>Arquitectura Hyperion</vt:lpstr>
      <vt:lpstr>Presentación de PowerPoint</vt:lpstr>
      <vt:lpstr>Cada aplicación Planning tiene un usuario Oracle/SQL Server donde se almacenan los metadatos y una aplicación de Essbase donde se almacenan los datos.  La acción de Refresh lleva la estructura del metadato a Essbase.  Planning - metadatos Oracle:  Estructura de dimensiones   Formularios  Listas de Tareas  Definición del Work Flow  Comentarios, Supporting Details   Essbase:  Estructura de dimensiones (.OTL)  Datos Calculados y Sumarizados      </vt:lpstr>
      <vt:lpstr>Todas las aplicaciones HFM tiene un unico usuario Oracle/SQL Server donde se almacenan los metadatos y los datos.          </vt:lpstr>
      <vt:lpstr>Problem Determination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CONFIGURATION UTILITY      </vt:lpstr>
      <vt:lpstr>DESDE LOS LOGS    &lt;DIRECTORIO DE INSTALACION&gt;\Middleware\user_projects\epmsystem1\diagnostics\logs\services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de Financial Reporting</dc:title>
  <dc:creator>Admin</dc:creator>
  <cp:lastModifiedBy>Hernán  Daneri</cp:lastModifiedBy>
  <cp:revision>290</cp:revision>
  <dcterms:created xsi:type="dcterms:W3CDTF">2012-12-10T18:12:39Z</dcterms:created>
  <dcterms:modified xsi:type="dcterms:W3CDTF">2020-05-23T02:33:11Z</dcterms:modified>
</cp:coreProperties>
</file>