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1" d="100"/>
          <a:sy n="101" d="100"/>
        </p:scale>
        <p:origin x="8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shahane/twitter-sentiment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93D6-B847-6DB0-45FC-A496305BA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9305-C47C-72C4-1BBC-2D8D56785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2.</a:t>
            </a:r>
          </a:p>
        </p:txBody>
      </p:sp>
    </p:spTree>
    <p:extLst>
      <p:ext uri="{BB962C8B-B14F-4D97-AF65-F5344CB8AC3E}">
        <p14:creationId xmlns:p14="http://schemas.microsoft.com/office/powerpoint/2010/main" val="186839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27A-1856-F98D-0D61-089F3095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7603-0A83-64B2-407A-72B29E91F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2.</a:t>
            </a:r>
          </a:p>
        </p:txBody>
      </p:sp>
    </p:spTree>
    <p:extLst>
      <p:ext uri="{BB962C8B-B14F-4D97-AF65-F5344CB8AC3E}">
        <p14:creationId xmlns:p14="http://schemas.microsoft.com/office/powerpoint/2010/main" val="26154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00F-6789-CD22-AEAF-49332270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B42-2457-6FE2-38B3-5E53190A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029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Background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today’s digital world, customers and the public frequently express their opinions, feedback, and emotions on platforms like Twitter. These short, informal, and real-time messages often contain valuable sentiment that businesses and organizations can use to better understand public perception, customer satisfaction, or reaction to products and events.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Problem Definition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objective of this project is to develop a machine learning model that can accurately classify the sentiment of tweets related to a specific product or brand. Each tweet will be categorized into one of three classes: Positive, neutral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and 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egative. The model will be trained on labeled tweet data and should be able to generalize to unseen tweets to support tasks such as: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Real-time brand monitoring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Customer feedback analysis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Public relations response prioritization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CA0B-954F-782D-89A6-CD400A3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F3B1-091A-E214-3119-0C4C03F1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build and evaluate a sentiment classifier using NLP techniques that can: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Preprocess raw tweet data (cleaning, tokenization, vectorization)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and compare multiple classification models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Interpret model predictions using tools like SHAP and LIME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Predict sentiment for new/unseen tweets with reasonable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1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A3F4-EDCF-A778-2875-2C0DF2D9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description;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2847-CA75-8D62-7160-E8A08CD2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this project, we are using the Twitter Sentiment Dataset from Kaggle.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dataset provides labeled data for training and evaluating machine learning models in sentiment classification of tweets.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includes thousands to millions of real tweets, each labeled with the sentiment expressed by the user — whether positive, neutral, or negative.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commonly used to build models that can detect the public's mood toward products, brands, people, or events.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data was sourced from this source </a:t>
            </a:r>
            <a:r>
              <a:rPr lang="en-US" b="0" i="0" u="sng" dirty="0">
                <a:solidFill>
                  <a:srgbClr val="0B57D0"/>
                </a:solidFill>
                <a:effectLst/>
                <a:latin typeface="Google Sans"/>
                <a:hlinkClick r:id="rId2"/>
              </a:rPr>
              <a:t>https://www.kaggle.com/datasets/saurabhshahane/twitter-sentiment-dataset</a:t>
            </a:r>
            <a:r>
              <a:rPr lang="en-US" b="0" i="0" u="sng" dirty="0">
                <a:solidFill>
                  <a:srgbClr val="0B57D0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073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C71C-FDB6-F38D-7F85-1C0F60DA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7E30-5F33-822C-8C8D-4E26C0EE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Before analyzing the data we: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Cleaned the dataset by dropping missing rows and converting all text to lowercase.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Removed noise such as URLs, mentions, hashtags, digits, and punctuation using regular expressions.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Tokenized the cleaned text into individual words using NLTK’s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word_tokenize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Removed common English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stopwords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to reduce non-informative words.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Applied stemming to reduce words to their root form (e.g., "playing" → "play").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Performed lemmatization to convert words to their dictionary base forms (e.g., "better" → "good").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Vectorized the lemmatized text using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CountVectorizer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to create a numerical representation.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Generated a sparse matrix of token counts and extracted the vocabulary.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Added a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text_length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column to track the number of words in each sample.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Final dataset includes cleaned and structured text features ready for model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06E2-772C-1DA1-36D7-78B881A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C0F6-BD50-7139-CFEA-7D7405D8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Objective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train and evaluate multiple classification models for accurate sentiment prediction of tweets (Positive, Neutral, Negative).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Models Evaluated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 trained and fine-tuned the following models using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GridSearchCV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with 5-fold cross-validation: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Logistic Regression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Multinomial Naive Bayes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Linear Support Vector Classifier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LinearSVC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Random Forest Classifier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Evaluation Metric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Accuracy 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Vectorization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TF-IDF on cleaned tweet 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587-D766-9D72-60FF-3E1666DD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46" y="3921210"/>
            <a:ext cx="5799437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4ACA-6902-E5DD-BA9F-82969C83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E5E5-CD93-BD30-F001-84237C89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Hyperparameter Tuning with </a:t>
            </a:r>
            <a:r>
              <a:rPr lang="en-US" b="1" i="0" u="sng" dirty="0" err="1">
                <a:solidFill>
                  <a:srgbClr val="1F1F1F"/>
                </a:solidFill>
                <a:effectLst/>
                <a:latin typeface="Google Sans"/>
              </a:rPr>
              <a:t>GridSearchCV</a:t>
            </a:r>
            <a:endParaRPr lang="en-US" b="1" i="0" u="sng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 performed grid search to find optimal hyperparameters for each model.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best model was as follows;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Model: Logistic Regression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Best C Value: 1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Cross-Val Accuracy: 88%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Generally, a higher C means less regularization. Therefore, a value of C=1 indicates balanced performance and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31A4-E61E-04B1-E804-B97E8A60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E25-751A-294A-670E-E146CFDB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2984"/>
            <a:ext cx="11029615" cy="38158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interpreting the model, we used the following tools; 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Eli5 -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It highlights positive and negative contributing words in green and red, respectively.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SHAP (</a:t>
            </a:r>
            <a:r>
              <a:rPr lang="en-US" b="1" dirty="0" err="1">
                <a:solidFill>
                  <a:srgbClr val="1F1F1F"/>
                </a:solidFill>
                <a:latin typeface="Google Sans"/>
              </a:rPr>
              <a:t>SHapley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 Additive Explanations)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– It quantifies the impact of each word on the prediction and helps visualize which words pushed the model toward positive, neutral, or negative.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LIME (Local Interpretable Model-Agnostic Explanations)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-  It generates a local approximation of the model around one tweet and identifies top influential features (words) with weights.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From the model interpretations we observed: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Negative sentiment was driven by words like: "hate", "worst", "disappointed"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Positive sentiment linked to: "love", "great", "amazing"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Some neutral misclassifications occurred in tweets with mixed expressions (e.g., “not bad”) helped validate that the model is learning meaningful linguistic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2A7C-BA7E-DC4A-BC4E-A973F679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6DD4-43DE-0CC2-107E-A6E35731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Objective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deploy the trained sentiment analysis model as an interactive web application that allows users to: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Enter a tweet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Receive a sentiment prediction.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1F1F1F"/>
                </a:solidFill>
                <a:latin typeface="Google Sans"/>
              </a:rPr>
              <a:t>Deployment</a:t>
            </a:r>
            <a:endParaRPr lang="en-US" b="1" i="0" u="sng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do this, we used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Streamlit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an open-source Python library that allows you to build data science apps.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Input Interface - Users can type or paste a tweet.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Real-Time Prediction - Predicts whether the sentiment is Positive, Neutral, or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412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242</TotalTime>
  <Words>841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Google Sans</vt:lpstr>
      <vt:lpstr>Wingdings 2</vt:lpstr>
      <vt:lpstr>Dividend</vt:lpstr>
      <vt:lpstr>TWITTER SENTIMENTS ANALYSIS</vt:lpstr>
      <vt:lpstr>PROJECT DESCRIPTION; PROBLEM STATEMENT</vt:lpstr>
      <vt:lpstr>PROJECT DESCRIPTION; OBJECTIVES</vt:lpstr>
      <vt:lpstr>Project description; DATA DESCRIPTION</vt:lpstr>
      <vt:lpstr>DATA PREPARATION</vt:lpstr>
      <vt:lpstr>modelling</vt:lpstr>
      <vt:lpstr>MODELLING</vt:lpstr>
      <vt:lpstr>MODEL INTERPRETABILITY AND EVALUATION</vt:lpstr>
      <vt:lpstr>DEPLOYMENT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Wafula</dc:creator>
  <cp:lastModifiedBy>Emmanuel Wafula</cp:lastModifiedBy>
  <cp:revision>1</cp:revision>
  <dcterms:created xsi:type="dcterms:W3CDTF">2025-07-15T09:31:57Z</dcterms:created>
  <dcterms:modified xsi:type="dcterms:W3CDTF">2025-07-15T13:34:24Z</dcterms:modified>
</cp:coreProperties>
</file>