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6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3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7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605F-D29D-4624-A680-67249388FB46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193F-F681-469C-9623-527586334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922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单微博认证实验</a:t>
            </a:r>
            <a:r>
              <a:rPr lang="en-US" altLang="zh-CN" sz="3600" dirty="0"/>
              <a:t>(</a:t>
            </a:r>
            <a:r>
              <a:rPr lang="zh-CN" altLang="en-US" sz="3600" dirty="0"/>
              <a:t>二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郭川</a:t>
            </a:r>
            <a:endParaRPr lang="en-US" altLang="zh-CN" dirty="0" smtClean="0"/>
          </a:p>
          <a:p>
            <a:r>
              <a:rPr lang="en-US" altLang="zh-CN" dirty="0" smtClean="0"/>
              <a:t>	           2017/3/20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2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710588"/>
            <a:ext cx="10515600" cy="57197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俊强师兄数据处理：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筛选出评论数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转发数在</a:t>
            </a:r>
            <a:r>
              <a:rPr lang="en-US" altLang="zh-CN" sz="1800" dirty="0" smtClean="0"/>
              <a:t>[10,1000]</a:t>
            </a:r>
            <a:r>
              <a:rPr lang="zh-CN" altLang="en-US" sz="1800" dirty="0" smtClean="0"/>
              <a:t>之间的微博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选取所有微博前三天的评论及转发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重复实验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使用俊强师兄数据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我的代码：</a:t>
            </a:r>
            <a:r>
              <a:rPr lang="en-US" altLang="zh-CN" sz="1800" dirty="0" smtClean="0"/>
              <a:t>88.68%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俊</a:t>
            </a:r>
            <a:r>
              <a:rPr lang="zh-CN" altLang="en-US" sz="1800" dirty="0" smtClean="0"/>
              <a:t>强师兄论文：</a:t>
            </a:r>
            <a:r>
              <a:rPr lang="en-US" altLang="zh-CN" sz="1800" dirty="0" smtClean="0"/>
              <a:t>88.83%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初步</a:t>
            </a:r>
            <a:r>
              <a:rPr lang="zh-CN" altLang="en-US" sz="2000" dirty="0" smtClean="0"/>
              <a:t>实验：</a:t>
            </a:r>
            <a:endParaRPr lang="en-US" altLang="zh-CN" sz="2000" dirty="0" smtClean="0"/>
          </a:p>
          <a:p>
            <a:r>
              <a:rPr lang="zh-CN" altLang="en-US" sz="1800" dirty="0" smtClean="0"/>
              <a:t>数据操作：分别</a:t>
            </a:r>
            <a:r>
              <a:rPr lang="zh-CN" altLang="en-US" sz="1800" dirty="0"/>
              <a:t>提取</a:t>
            </a:r>
            <a:r>
              <a:rPr lang="zh-CN" altLang="en-US" sz="1800" dirty="0" smtClean="0"/>
              <a:t>所有微博的前三天、前一天、所有微博评论转发数据，进行实验</a:t>
            </a:r>
            <a:endParaRPr lang="en-US" altLang="zh-CN" sz="1800" dirty="0" smtClean="0"/>
          </a:p>
          <a:p>
            <a:r>
              <a:rPr lang="zh-CN" altLang="en-US" sz="1800" dirty="0" smtClean="0"/>
              <a:t>实验结果：</a:t>
            </a:r>
            <a:r>
              <a:rPr lang="en-US" altLang="zh-CN" sz="1800" dirty="0" smtClean="0"/>
              <a:t>5-Cross-Validation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21576"/>
              </p:ext>
            </p:extLst>
          </p:nvPr>
        </p:nvGraphicFramePr>
        <p:xfrm>
          <a:off x="5491295" y="2460728"/>
          <a:ext cx="5415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798"/>
                <a:gridCol w="300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使用数据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87.30%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3day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87.75%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All</a:t>
                      </a:r>
                      <a:r>
                        <a:rPr lang="en-US" altLang="zh-CN" baseline="0" dirty="0" smtClean="0"/>
                        <a:t> 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2768" y="922241"/>
            <a:ext cx="10515600" cy="56768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初步添加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个特征：</a:t>
            </a:r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75248"/>
              </p:ext>
            </p:extLst>
          </p:nvPr>
        </p:nvGraphicFramePr>
        <p:xfrm>
          <a:off x="1972937" y="1517951"/>
          <a:ext cx="396515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922"/>
                <a:gridCol w="2765233"/>
              </a:tblGrid>
              <a:tr h="1364929"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是否有微博定位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是否有微博视频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是否含有表情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是否含有多个表情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表情个数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用户是否含有描述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用户性别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微博来源细化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8189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评论含表情比例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评论含多个表情比例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正情感比例</a:t>
                      </a:r>
                      <a:b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负情感比例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5637">
                <a:tc>
                  <a:txBody>
                    <a:bodyPr/>
                    <a:lstStyle/>
                    <a:p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转发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转发含表情比例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转发含多个表情比例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33990"/>
              </p:ext>
            </p:extLst>
          </p:nvPr>
        </p:nvGraphicFramePr>
        <p:xfrm>
          <a:off x="7120568" y="2386996"/>
          <a:ext cx="36967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63"/>
                <a:gridCol w="2291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Before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87.75%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After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89.31%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51643" y="1740665"/>
            <a:ext cx="381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3</a:t>
            </a:r>
            <a:r>
              <a:rPr lang="zh-CN" altLang="en-US" dirty="0"/>
              <a:t>天的评论转发数据进行实验：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1643" y="4186407"/>
            <a:ext cx="4638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下一步特征：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提取微博消息及转发评论中的语义特征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对表情进行情感分类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抽取转播过程中的时序特征，进行实验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6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190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单微博认证实验(二)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arabela tso</dc:creator>
  <cp:lastModifiedBy>arabela tso</cp:lastModifiedBy>
  <cp:revision>18</cp:revision>
  <dcterms:created xsi:type="dcterms:W3CDTF">2017-03-20T03:19:06Z</dcterms:created>
  <dcterms:modified xsi:type="dcterms:W3CDTF">2017-03-28T07:56:18Z</dcterms:modified>
</cp:coreProperties>
</file>