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0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GH\JavaWorkspace\SingleWeiboExperimentSvn\finaldata\rumor\rumorForwardCntAnalysi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GH\JavaWorkspace\SingleWeiboExperimentSvn\finaldata\rumor\rumorCommentSentiment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GH\JavaWorkspace\SingleWeiboExperimentSvn\finaldata\rumor\rumorCommentSentiment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GH\JavaWorkspace\SingleWeiboExperimentSvn\finaldata\normal\normalCommentSentiment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GH\JavaWorkspace\SingleWeiboExperimentSvn\finaldata\normal\normalCommentSentiment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GH\JavaWorkspace\SingleWeiboExperimentSvn\finaldata\normal\normalCommentSentiment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GH\JavaWorkspace\SingleWeiboExperimentSvn\finaldata\rumor\rumorForwardCnt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GH\JavaWorkspace\SingleWeiboExperimentSvn\finaldata\rumor\rumorForwardCnt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GH\JavaWorkspace\SingleWeiboExperimentSvn\finaldata\rumor\rumorForwardCnt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GH\JavaWorkspace\SingleWeiboExperimentSvn\finaldata\normal\normalForwardCnt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GH\JavaWorkspace\SingleWeiboExperimentSvn\finaldata\normal\normalForwardCnt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GH\JavaWorkspace\SingleWeiboExperimentSvn\finaldata\normal\normalForwardCntAnalysi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GH\JavaWorkspace\SingleWeiboExperimentSvn\finaldata\normal\normalForwardCnt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GH\JavaWorkspace\SingleWeiboExperimentSvn\finaldata\rumor\rumorCommentSentiment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sz="1600" b="0" i="0" u="none" strike="noStrike" baseline="0" dirty="0" smtClean="0">
                <a:effectLst/>
              </a:rPr>
              <a:t>襄阳酒店大火</a:t>
            </a:r>
            <a:endParaRPr lang="en-US" altLang="en-US" sz="1600" dirty="0"/>
          </a:p>
        </c:rich>
      </c:tx>
      <c:layout>
        <c:manualLayout>
          <c:xMode val="edge"/>
          <c:yMode val="edge"/>
          <c:x val="0.19233260569629682"/>
          <c:y val="6.4759216853922091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846701734897246"/>
          <c:y val="0.19460205737869238"/>
          <c:w val="0.82753022916081209"/>
          <c:h val="0.71256586033190794"/>
        </c:manualLayout>
      </c:layout>
      <c:lineChart>
        <c:grouping val="standard"/>
        <c:varyColors val="0"/>
        <c:ser>
          <c:idx val="1"/>
          <c:order val="0"/>
          <c:tx>
            <c:strRef>
              <c:f>Sheet1!$F$4</c:f>
              <c:strCache>
                <c:ptCount val="1"/>
                <c:pt idx="0">
                  <c:v>retweets</c:v>
                </c:pt>
              </c:strCache>
            </c:strRef>
          </c:tx>
          <c:marker>
            <c:symbol val="none"/>
          </c:marker>
          <c:cat>
            <c:numRef>
              <c:f>Sheet1!$E$5:$E$76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cat>
          <c:val>
            <c:numRef>
              <c:f>Sheet1!$F$5:$F$76</c:f>
              <c:numCache>
                <c:formatCode>General</c:formatCode>
                <c:ptCount val="72"/>
                <c:pt idx="0">
                  <c:v>2427</c:v>
                </c:pt>
                <c:pt idx="1">
                  <c:v>1513</c:v>
                </c:pt>
                <c:pt idx="2">
                  <c:v>359</c:v>
                </c:pt>
                <c:pt idx="3">
                  <c:v>182</c:v>
                </c:pt>
                <c:pt idx="4">
                  <c:v>100</c:v>
                </c:pt>
                <c:pt idx="5">
                  <c:v>141</c:v>
                </c:pt>
                <c:pt idx="6">
                  <c:v>712</c:v>
                </c:pt>
                <c:pt idx="7">
                  <c:v>1164</c:v>
                </c:pt>
                <c:pt idx="8">
                  <c:v>1951</c:v>
                </c:pt>
                <c:pt idx="9">
                  <c:v>2208</c:v>
                </c:pt>
                <c:pt idx="10">
                  <c:v>1758</c:v>
                </c:pt>
                <c:pt idx="11">
                  <c:v>828</c:v>
                </c:pt>
                <c:pt idx="12">
                  <c:v>366</c:v>
                </c:pt>
                <c:pt idx="13">
                  <c:v>241</c:v>
                </c:pt>
                <c:pt idx="14">
                  <c:v>523</c:v>
                </c:pt>
                <c:pt idx="15">
                  <c:v>348</c:v>
                </c:pt>
                <c:pt idx="16">
                  <c:v>278</c:v>
                </c:pt>
                <c:pt idx="17">
                  <c:v>196</c:v>
                </c:pt>
                <c:pt idx="18">
                  <c:v>159</c:v>
                </c:pt>
                <c:pt idx="19">
                  <c:v>114</c:v>
                </c:pt>
                <c:pt idx="20">
                  <c:v>57</c:v>
                </c:pt>
                <c:pt idx="21">
                  <c:v>74</c:v>
                </c:pt>
                <c:pt idx="22">
                  <c:v>62</c:v>
                </c:pt>
                <c:pt idx="23">
                  <c:v>32</c:v>
                </c:pt>
                <c:pt idx="24">
                  <c:v>49</c:v>
                </c:pt>
                <c:pt idx="25">
                  <c:v>50</c:v>
                </c:pt>
                <c:pt idx="26">
                  <c:v>20</c:v>
                </c:pt>
                <c:pt idx="27">
                  <c:v>3</c:v>
                </c:pt>
                <c:pt idx="28">
                  <c:v>10</c:v>
                </c:pt>
                <c:pt idx="29">
                  <c:v>17</c:v>
                </c:pt>
                <c:pt idx="30">
                  <c:v>15</c:v>
                </c:pt>
                <c:pt idx="31">
                  <c:v>22</c:v>
                </c:pt>
                <c:pt idx="32">
                  <c:v>22</c:v>
                </c:pt>
                <c:pt idx="33">
                  <c:v>21</c:v>
                </c:pt>
                <c:pt idx="34">
                  <c:v>34</c:v>
                </c:pt>
                <c:pt idx="35">
                  <c:v>17</c:v>
                </c:pt>
                <c:pt idx="36">
                  <c:v>8</c:v>
                </c:pt>
                <c:pt idx="37">
                  <c:v>4</c:v>
                </c:pt>
                <c:pt idx="38">
                  <c:v>11</c:v>
                </c:pt>
                <c:pt idx="39">
                  <c:v>7</c:v>
                </c:pt>
                <c:pt idx="40">
                  <c:v>5</c:v>
                </c:pt>
                <c:pt idx="41">
                  <c:v>0</c:v>
                </c:pt>
                <c:pt idx="42">
                  <c:v>6</c:v>
                </c:pt>
                <c:pt idx="43">
                  <c:v>6</c:v>
                </c:pt>
                <c:pt idx="44">
                  <c:v>7</c:v>
                </c:pt>
                <c:pt idx="45">
                  <c:v>6</c:v>
                </c:pt>
                <c:pt idx="46">
                  <c:v>8</c:v>
                </c:pt>
                <c:pt idx="47">
                  <c:v>15</c:v>
                </c:pt>
                <c:pt idx="48">
                  <c:v>16</c:v>
                </c:pt>
                <c:pt idx="49">
                  <c:v>31</c:v>
                </c:pt>
                <c:pt idx="50">
                  <c:v>18</c:v>
                </c:pt>
                <c:pt idx="51">
                  <c:v>11</c:v>
                </c:pt>
                <c:pt idx="52">
                  <c:v>6</c:v>
                </c:pt>
                <c:pt idx="53">
                  <c:v>3</c:v>
                </c:pt>
                <c:pt idx="54">
                  <c:v>9</c:v>
                </c:pt>
                <c:pt idx="55">
                  <c:v>9</c:v>
                </c:pt>
                <c:pt idx="56">
                  <c:v>4</c:v>
                </c:pt>
                <c:pt idx="57">
                  <c:v>8</c:v>
                </c:pt>
                <c:pt idx="58">
                  <c:v>9</c:v>
                </c:pt>
                <c:pt idx="59">
                  <c:v>4</c:v>
                </c:pt>
                <c:pt idx="60">
                  <c:v>2</c:v>
                </c:pt>
                <c:pt idx="61">
                  <c:v>3</c:v>
                </c:pt>
                <c:pt idx="62">
                  <c:v>6</c:v>
                </c:pt>
                <c:pt idx="63">
                  <c:v>0</c:v>
                </c:pt>
                <c:pt idx="64">
                  <c:v>4</c:v>
                </c:pt>
                <c:pt idx="65">
                  <c:v>4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235056"/>
        <c:axId val="469232312"/>
      </c:lineChart>
      <c:catAx>
        <c:axId val="469235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69232312"/>
        <c:crosses val="autoZero"/>
        <c:auto val="1"/>
        <c:lblAlgn val="ctr"/>
        <c:lblOffset val="100"/>
        <c:noMultiLvlLbl val="0"/>
      </c:catAx>
      <c:valAx>
        <c:axId val="469232312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92350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/>
              <a:t>城管杀人 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Sheet1!$S$8</c:f>
              <c:strCache>
                <c:ptCount val="1"/>
                <c:pt idx="0">
                  <c:v>sentiment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Sheet1!$R$9:$R$80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cat>
          <c:val>
            <c:numRef>
              <c:f>Sheet1!$S$9:$S$80</c:f>
              <c:numCache>
                <c:formatCode>General</c:formatCode>
                <c:ptCount val="72"/>
                <c:pt idx="0">
                  <c:v>-7.4676279332767798E-2</c:v>
                </c:pt>
                <c:pt idx="1">
                  <c:v>-0.13795239684128499</c:v>
                </c:pt>
                <c:pt idx="2">
                  <c:v>-5.8176277543366101E-2</c:v>
                </c:pt>
                <c:pt idx="3">
                  <c:v>-8.7371512481644598E-2</c:v>
                </c:pt>
                <c:pt idx="4">
                  <c:v>-0.17134139009138999</c:v>
                </c:pt>
                <c:pt idx="5">
                  <c:v>-0.128007355478929</c:v>
                </c:pt>
                <c:pt idx="6">
                  <c:v>-0.115255849109669</c:v>
                </c:pt>
                <c:pt idx="7">
                  <c:v>-0.113498207885304</c:v>
                </c:pt>
                <c:pt idx="8">
                  <c:v>-0.106602254428341</c:v>
                </c:pt>
                <c:pt idx="9">
                  <c:v>-0.29433697089946997</c:v>
                </c:pt>
                <c:pt idx="10">
                  <c:v>-0.107314814814814</c:v>
                </c:pt>
                <c:pt idx="11">
                  <c:v>-0.18333333333333299</c:v>
                </c:pt>
                <c:pt idx="12">
                  <c:v>-9.7602418745275796E-2</c:v>
                </c:pt>
                <c:pt idx="13">
                  <c:v>-0.14311875367430901</c:v>
                </c:pt>
                <c:pt idx="14">
                  <c:v>-0.112211891159142</c:v>
                </c:pt>
                <c:pt idx="15">
                  <c:v>-0.10304043096335599</c:v>
                </c:pt>
                <c:pt idx="16">
                  <c:v>-0.123516368367191</c:v>
                </c:pt>
                <c:pt idx="17">
                  <c:v>-0.127800089245872</c:v>
                </c:pt>
                <c:pt idx="18">
                  <c:v>-0.155669727578818</c:v>
                </c:pt>
                <c:pt idx="19">
                  <c:v>-0.13753587917413701</c:v>
                </c:pt>
                <c:pt idx="20">
                  <c:v>-0.12819816744933901</c:v>
                </c:pt>
                <c:pt idx="21">
                  <c:v>-0.15686298805863999</c:v>
                </c:pt>
                <c:pt idx="22">
                  <c:v>-0.16644224733207799</c:v>
                </c:pt>
                <c:pt idx="23">
                  <c:v>-0.156784327021051</c:v>
                </c:pt>
                <c:pt idx="24">
                  <c:v>-0.221770950243172</c:v>
                </c:pt>
                <c:pt idx="25">
                  <c:v>-0.24293602693602601</c:v>
                </c:pt>
                <c:pt idx="26">
                  <c:v>-0.14976105137395401</c:v>
                </c:pt>
                <c:pt idx="27">
                  <c:v>-0.18287037037036999</c:v>
                </c:pt>
                <c:pt idx="28">
                  <c:v>7.5042735042734995E-2</c:v>
                </c:pt>
                <c:pt idx="29">
                  <c:v>-0.32249322493224902</c:v>
                </c:pt>
                <c:pt idx="30">
                  <c:v>-0.119153439153439</c:v>
                </c:pt>
                <c:pt idx="31">
                  <c:v>-0.58888888888888802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-1.2</c:v>
                </c:pt>
                <c:pt idx="36">
                  <c:v>0.14074074074074</c:v>
                </c:pt>
                <c:pt idx="37">
                  <c:v>6.7407407407407402E-2</c:v>
                </c:pt>
                <c:pt idx="38">
                  <c:v>7.4074074074074001E-2</c:v>
                </c:pt>
                <c:pt idx="39">
                  <c:v>0.19259259259259201</c:v>
                </c:pt>
                <c:pt idx="40">
                  <c:v>0</c:v>
                </c:pt>
                <c:pt idx="41">
                  <c:v>0</c:v>
                </c:pt>
                <c:pt idx="42">
                  <c:v>0.25925925925925902</c:v>
                </c:pt>
                <c:pt idx="43">
                  <c:v>0</c:v>
                </c:pt>
                <c:pt idx="44">
                  <c:v>-0.22222222222222199</c:v>
                </c:pt>
                <c:pt idx="45">
                  <c:v>0.35185185185185103</c:v>
                </c:pt>
                <c:pt idx="46">
                  <c:v>-5.1851851851851802E-2</c:v>
                </c:pt>
                <c:pt idx="47">
                  <c:v>0</c:v>
                </c:pt>
                <c:pt idx="48">
                  <c:v>0</c:v>
                </c:pt>
                <c:pt idx="49">
                  <c:v>-0.28518518518518499</c:v>
                </c:pt>
                <c:pt idx="50">
                  <c:v>0</c:v>
                </c:pt>
                <c:pt idx="51">
                  <c:v>0</c:v>
                </c:pt>
                <c:pt idx="52">
                  <c:v>0.13888888888888801</c:v>
                </c:pt>
                <c:pt idx="53">
                  <c:v>-0.3</c:v>
                </c:pt>
                <c:pt idx="54">
                  <c:v>0</c:v>
                </c:pt>
                <c:pt idx="55">
                  <c:v>-1.2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-1.38888888888888E-2</c:v>
                </c:pt>
                <c:pt idx="61">
                  <c:v>0.11111111111111099</c:v>
                </c:pt>
                <c:pt idx="62">
                  <c:v>-0.266666666666666</c:v>
                </c:pt>
                <c:pt idx="63">
                  <c:v>0.13888888888888801</c:v>
                </c:pt>
                <c:pt idx="64">
                  <c:v>-2.2222222222222199E-2</c:v>
                </c:pt>
                <c:pt idx="65">
                  <c:v>0</c:v>
                </c:pt>
                <c:pt idx="66">
                  <c:v>-0.266666666666666</c:v>
                </c:pt>
                <c:pt idx="67">
                  <c:v>0</c:v>
                </c:pt>
                <c:pt idx="68">
                  <c:v>-0.375</c:v>
                </c:pt>
                <c:pt idx="69">
                  <c:v>-0.33333333333333298</c:v>
                </c:pt>
                <c:pt idx="70">
                  <c:v>0</c:v>
                </c:pt>
                <c:pt idx="7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2005680"/>
        <c:axId val="522005288"/>
      </c:lineChart>
      <c:catAx>
        <c:axId val="52200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005288"/>
        <c:crosses val="autoZero"/>
        <c:auto val="1"/>
        <c:lblAlgn val="ctr"/>
        <c:lblOffset val="100"/>
        <c:noMultiLvlLbl val="0"/>
      </c:catAx>
      <c:valAx>
        <c:axId val="52200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00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/>
              <a:t>高考阅卷内幕 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Sheet1!$K$8</c:f>
              <c:strCache>
                <c:ptCount val="1"/>
                <c:pt idx="0">
                  <c:v>sentiment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Sheet1!$J$9:$J$80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cat>
          <c:val>
            <c:numRef>
              <c:f>Sheet1!$K$9:$K$80</c:f>
              <c:numCache>
                <c:formatCode>General</c:formatCode>
                <c:ptCount val="72"/>
                <c:pt idx="0">
                  <c:v>0.24</c:v>
                </c:pt>
                <c:pt idx="1">
                  <c:v>4.9382716049382699E-2</c:v>
                </c:pt>
                <c:pt idx="2">
                  <c:v>0.33333333333333298</c:v>
                </c:pt>
                <c:pt idx="3">
                  <c:v>0</c:v>
                </c:pt>
                <c:pt idx="4">
                  <c:v>-3.9399585921324899E-2</c:v>
                </c:pt>
                <c:pt idx="5">
                  <c:v>-6.9655741084312398E-2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-3.1116402116402101E-2</c:v>
                </c:pt>
                <c:pt idx="10">
                  <c:v>-2.77235666579926E-3</c:v>
                </c:pt>
                <c:pt idx="11">
                  <c:v>-2.5488842880147199E-2</c:v>
                </c:pt>
                <c:pt idx="12">
                  <c:v>3.5627187627187598E-2</c:v>
                </c:pt>
                <c:pt idx="13">
                  <c:v>4.3936092955700803E-3</c:v>
                </c:pt>
                <c:pt idx="14">
                  <c:v>1.20759538285311E-2</c:v>
                </c:pt>
                <c:pt idx="15">
                  <c:v>-8.7150737363503195E-3</c:v>
                </c:pt>
                <c:pt idx="16">
                  <c:v>-3.33504571086808E-2</c:v>
                </c:pt>
                <c:pt idx="17">
                  <c:v>-5.3929042398014701E-2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-6.6901239257320902E-2</c:v>
                </c:pt>
                <c:pt idx="23">
                  <c:v>-9.1772397397397398E-2</c:v>
                </c:pt>
                <c:pt idx="24">
                  <c:v>-9.7844875405359202E-2</c:v>
                </c:pt>
                <c:pt idx="25">
                  <c:v>-2.17926259592926E-2</c:v>
                </c:pt>
                <c:pt idx="26">
                  <c:v>-9.5905248433984E-2</c:v>
                </c:pt>
                <c:pt idx="27">
                  <c:v>-5.7422568767597999E-2</c:v>
                </c:pt>
                <c:pt idx="28">
                  <c:v>-0.105843086954198</c:v>
                </c:pt>
                <c:pt idx="29">
                  <c:v>-3.8326364692218298E-2</c:v>
                </c:pt>
                <c:pt idx="30">
                  <c:v>2.9169224473091899E-3</c:v>
                </c:pt>
                <c:pt idx="31">
                  <c:v>-8.5792461803697706E-2</c:v>
                </c:pt>
                <c:pt idx="32">
                  <c:v>-3.4626921634795603E-2</c:v>
                </c:pt>
                <c:pt idx="33">
                  <c:v>1.45232804232804E-2</c:v>
                </c:pt>
                <c:pt idx="34">
                  <c:v>-0.106410256410256</c:v>
                </c:pt>
                <c:pt idx="35">
                  <c:v>0</c:v>
                </c:pt>
                <c:pt idx="36">
                  <c:v>0.12962962962962901</c:v>
                </c:pt>
                <c:pt idx="37">
                  <c:v>-4.79797979797979E-2</c:v>
                </c:pt>
                <c:pt idx="38">
                  <c:v>0.17407407407407399</c:v>
                </c:pt>
                <c:pt idx="39">
                  <c:v>-0.109999999999999</c:v>
                </c:pt>
                <c:pt idx="40">
                  <c:v>3.8148148148148098E-2</c:v>
                </c:pt>
                <c:pt idx="41">
                  <c:v>-5.3076341647770101E-2</c:v>
                </c:pt>
                <c:pt idx="42">
                  <c:v>-0.13831018518518501</c:v>
                </c:pt>
                <c:pt idx="43">
                  <c:v>-8.8072818581293094E-2</c:v>
                </c:pt>
                <c:pt idx="44">
                  <c:v>-0.101679012345679</c:v>
                </c:pt>
                <c:pt idx="45">
                  <c:v>4.8013468013468001E-2</c:v>
                </c:pt>
                <c:pt idx="46">
                  <c:v>6.0038986354775904E-3</c:v>
                </c:pt>
                <c:pt idx="47">
                  <c:v>3.86752136752136E-2</c:v>
                </c:pt>
                <c:pt idx="48">
                  <c:v>8.7301587301587297E-2</c:v>
                </c:pt>
                <c:pt idx="49">
                  <c:v>-7.98456790123456E-2</c:v>
                </c:pt>
                <c:pt idx="50">
                  <c:v>-9.4335511982570799E-2</c:v>
                </c:pt>
                <c:pt idx="51">
                  <c:v>-3.10185185185184E-2</c:v>
                </c:pt>
                <c:pt idx="52">
                  <c:v>5.1072124756335199E-2</c:v>
                </c:pt>
                <c:pt idx="53">
                  <c:v>-8.0909586056644806E-2</c:v>
                </c:pt>
                <c:pt idx="54">
                  <c:v>4.7246376811594201E-2</c:v>
                </c:pt>
                <c:pt idx="55">
                  <c:v>-7.7616747181964499E-2</c:v>
                </c:pt>
                <c:pt idx="56">
                  <c:v>-0.20096064814814801</c:v>
                </c:pt>
                <c:pt idx="57">
                  <c:v>-0.13675213675213599</c:v>
                </c:pt>
                <c:pt idx="58">
                  <c:v>-0.40253968253968198</c:v>
                </c:pt>
                <c:pt idx="59">
                  <c:v>8.7125220458553795E-2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-0.35544662309368102</c:v>
                </c:pt>
                <c:pt idx="66">
                  <c:v>-2.1604938271604899E-2</c:v>
                </c:pt>
                <c:pt idx="67">
                  <c:v>2.0833333333333301E-2</c:v>
                </c:pt>
                <c:pt idx="68">
                  <c:v>7.9259259259259196E-2</c:v>
                </c:pt>
                <c:pt idx="69">
                  <c:v>0</c:v>
                </c:pt>
                <c:pt idx="70">
                  <c:v>-2.2222222222222199E-2</c:v>
                </c:pt>
                <c:pt idx="71">
                  <c:v>-0.21728395061728301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829656"/>
        <c:axId val="523828872"/>
      </c:lineChart>
      <c:catAx>
        <c:axId val="523829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828872"/>
        <c:crosses val="autoZero"/>
        <c:auto val="1"/>
        <c:lblAlgn val="ctr"/>
        <c:lblOffset val="100"/>
        <c:noMultiLvlLbl val="0"/>
      </c:catAx>
      <c:valAx>
        <c:axId val="52382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829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/>
              <a:t>随手拍我和父母 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sentiment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Sheet1!$A$6:$A$77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cat>
          <c:val>
            <c:numRef>
              <c:f>Sheet1!$B$6:$B$77</c:f>
              <c:numCache>
                <c:formatCode>General</c:formatCode>
                <c:ptCount val="72"/>
                <c:pt idx="0">
                  <c:v>0.13904563526032299</c:v>
                </c:pt>
                <c:pt idx="1">
                  <c:v>0.168059420197784</c:v>
                </c:pt>
                <c:pt idx="2">
                  <c:v>9.6893505972096797E-2</c:v>
                </c:pt>
                <c:pt idx="3">
                  <c:v>0.14662975912975901</c:v>
                </c:pt>
                <c:pt idx="4">
                  <c:v>0.112550968399592</c:v>
                </c:pt>
                <c:pt idx="5">
                  <c:v>0.15972222222222199</c:v>
                </c:pt>
                <c:pt idx="6">
                  <c:v>0.15719776380153699</c:v>
                </c:pt>
                <c:pt idx="7">
                  <c:v>0.131674159708841</c:v>
                </c:pt>
                <c:pt idx="8">
                  <c:v>0.15843776106933999</c:v>
                </c:pt>
                <c:pt idx="9">
                  <c:v>0.160970017636684</c:v>
                </c:pt>
                <c:pt idx="10">
                  <c:v>0.165310633213859</c:v>
                </c:pt>
                <c:pt idx="11">
                  <c:v>0.296296296296296</c:v>
                </c:pt>
                <c:pt idx="12">
                  <c:v>9.2592592592592601E-2</c:v>
                </c:pt>
                <c:pt idx="13">
                  <c:v>0.25925925925925902</c:v>
                </c:pt>
                <c:pt idx="14">
                  <c:v>0.216225749559082</c:v>
                </c:pt>
                <c:pt idx="15">
                  <c:v>0.15462962962962901</c:v>
                </c:pt>
                <c:pt idx="16">
                  <c:v>0.14857549857549801</c:v>
                </c:pt>
                <c:pt idx="17">
                  <c:v>0.14998593530239099</c:v>
                </c:pt>
                <c:pt idx="18">
                  <c:v>0.21076221148684901</c:v>
                </c:pt>
                <c:pt idx="19">
                  <c:v>0.26222222222222202</c:v>
                </c:pt>
                <c:pt idx="20">
                  <c:v>0.15833333333333299</c:v>
                </c:pt>
                <c:pt idx="21">
                  <c:v>0.21841931216931201</c:v>
                </c:pt>
                <c:pt idx="22">
                  <c:v>0.13297199638662999</c:v>
                </c:pt>
                <c:pt idx="23">
                  <c:v>0.22831088664422</c:v>
                </c:pt>
                <c:pt idx="24">
                  <c:v>0.14020061728395</c:v>
                </c:pt>
                <c:pt idx="25">
                  <c:v>0.173909465020576</c:v>
                </c:pt>
                <c:pt idx="26">
                  <c:v>0.28755144032921798</c:v>
                </c:pt>
                <c:pt idx="27">
                  <c:v>0.182358674463937</c:v>
                </c:pt>
                <c:pt idx="28">
                  <c:v>0.294152046783625</c:v>
                </c:pt>
                <c:pt idx="29">
                  <c:v>0.227415458937198</c:v>
                </c:pt>
                <c:pt idx="30">
                  <c:v>0.24697380307136399</c:v>
                </c:pt>
                <c:pt idx="31">
                  <c:v>0.21159872890642101</c:v>
                </c:pt>
                <c:pt idx="32">
                  <c:v>0.181845941686367</c:v>
                </c:pt>
                <c:pt idx="33">
                  <c:v>0.16048010973936899</c:v>
                </c:pt>
                <c:pt idx="34">
                  <c:v>0.28571428571428498</c:v>
                </c:pt>
                <c:pt idx="35">
                  <c:v>-0.133333333333333</c:v>
                </c:pt>
                <c:pt idx="36">
                  <c:v>0.27777777777777701</c:v>
                </c:pt>
                <c:pt idx="37">
                  <c:v>0.37822222222222202</c:v>
                </c:pt>
                <c:pt idx="38">
                  <c:v>0.23174603174603101</c:v>
                </c:pt>
                <c:pt idx="39">
                  <c:v>0.197777777777777</c:v>
                </c:pt>
                <c:pt idx="40">
                  <c:v>0.28092986603624898</c:v>
                </c:pt>
                <c:pt idx="41">
                  <c:v>0.26435185185185101</c:v>
                </c:pt>
                <c:pt idx="42">
                  <c:v>0.22632632632632599</c:v>
                </c:pt>
                <c:pt idx="43">
                  <c:v>0.25527065527065501</c:v>
                </c:pt>
                <c:pt idx="44">
                  <c:v>0.54761904761904701</c:v>
                </c:pt>
                <c:pt idx="45">
                  <c:v>0.24663299663299601</c:v>
                </c:pt>
                <c:pt idx="46">
                  <c:v>0.150343915343915</c:v>
                </c:pt>
                <c:pt idx="47">
                  <c:v>0.30964912280701701</c:v>
                </c:pt>
                <c:pt idx="48">
                  <c:v>0.19620596205961999</c:v>
                </c:pt>
                <c:pt idx="49">
                  <c:v>0.33209876543209799</c:v>
                </c:pt>
                <c:pt idx="50">
                  <c:v>0.23323586744639299</c:v>
                </c:pt>
                <c:pt idx="51">
                  <c:v>0.183501683501683</c:v>
                </c:pt>
                <c:pt idx="52">
                  <c:v>0.17626262626262601</c:v>
                </c:pt>
                <c:pt idx="53">
                  <c:v>0.232016460905349</c:v>
                </c:pt>
                <c:pt idx="54">
                  <c:v>0.105139833711262</c:v>
                </c:pt>
                <c:pt idx="55">
                  <c:v>0.17146747587923999</c:v>
                </c:pt>
                <c:pt idx="56">
                  <c:v>0.243716931216931</c:v>
                </c:pt>
                <c:pt idx="57">
                  <c:v>0.214975845410628</c:v>
                </c:pt>
                <c:pt idx="58">
                  <c:v>0</c:v>
                </c:pt>
                <c:pt idx="59">
                  <c:v>0.55555555555555503</c:v>
                </c:pt>
                <c:pt idx="60">
                  <c:v>0</c:v>
                </c:pt>
                <c:pt idx="61">
                  <c:v>0.44444444444444398</c:v>
                </c:pt>
                <c:pt idx="62">
                  <c:v>0.20493827160493799</c:v>
                </c:pt>
                <c:pt idx="63">
                  <c:v>0.216059757236227</c:v>
                </c:pt>
                <c:pt idx="64">
                  <c:v>0.17936507936507901</c:v>
                </c:pt>
                <c:pt idx="65">
                  <c:v>7.9693486590038304E-2</c:v>
                </c:pt>
                <c:pt idx="66">
                  <c:v>0.23014048531289899</c:v>
                </c:pt>
                <c:pt idx="67">
                  <c:v>0.33796296296296202</c:v>
                </c:pt>
                <c:pt idx="68">
                  <c:v>0.46296296296296202</c:v>
                </c:pt>
                <c:pt idx="69">
                  <c:v>8.5978835978835905E-2</c:v>
                </c:pt>
                <c:pt idx="70">
                  <c:v>0.218055555555555</c:v>
                </c:pt>
                <c:pt idx="71">
                  <c:v>0.21212121212121199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95752"/>
        <c:axId val="523695360"/>
      </c:lineChart>
      <c:catAx>
        <c:axId val="52369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95360"/>
        <c:crosses val="autoZero"/>
        <c:auto val="1"/>
        <c:lblAlgn val="ctr"/>
        <c:lblOffset val="100"/>
        <c:noMultiLvlLbl val="0"/>
      </c:catAx>
      <c:valAx>
        <c:axId val="52369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95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>
                <a:effectLst/>
              </a:rPr>
              <a:t>养猫视频</a:t>
            </a:r>
            <a:r>
              <a:rPr lang="zh-CN" altLang="en-US" sz="1400" b="0" i="0" u="none" strike="noStrike" baseline="0" dirty="0" smtClean="0"/>
              <a:t>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Sheet1!$I$6:$I$77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cat>
          <c:val>
            <c:numRef>
              <c:f>Sheet1!$J$6:$J$77</c:f>
              <c:numCache>
                <c:formatCode>General</c:formatCode>
                <c:ptCount val="72"/>
                <c:pt idx="0">
                  <c:v>7.24084760770662E-2</c:v>
                </c:pt>
                <c:pt idx="1">
                  <c:v>9.1374066374066296E-2</c:v>
                </c:pt>
                <c:pt idx="2">
                  <c:v>7.2869722869723E-2</c:v>
                </c:pt>
                <c:pt idx="3">
                  <c:v>7.7728722099583203E-2</c:v>
                </c:pt>
                <c:pt idx="4">
                  <c:v>9.6869926618611102E-2</c:v>
                </c:pt>
                <c:pt idx="5">
                  <c:v>5.9305086864142098E-2</c:v>
                </c:pt>
                <c:pt idx="6">
                  <c:v>8.4526233079752697E-2</c:v>
                </c:pt>
                <c:pt idx="7">
                  <c:v>5.7249716965874199E-2</c:v>
                </c:pt>
                <c:pt idx="8">
                  <c:v>7.4773220053984804E-2</c:v>
                </c:pt>
                <c:pt idx="9">
                  <c:v>0.11487520128824399</c:v>
                </c:pt>
                <c:pt idx="10">
                  <c:v>6.1556927297667999E-2</c:v>
                </c:pt>
                <c:pt idx="11">
                  <c:v>3.46743295019157E-2</c:v>
                </c:pt>
                <c:pt idx="12">
                  <c:v>3.7837837837837798E-2</c:v>
                </c:pt>
                <c:pt idx="13">
                  <c:v>5.5349794238683102E-2</c:v>
                </c:pt>
                <c:pt idx="14">
                  <c:v>6.2724014336917502E-2</c:v>
                </c:pt>
                <c:pt idx="15">
                  <c:v>6.3643235071806498E-2</c:v>
                </c:pt>
                <c:pt idx="16">
                  <c:v>9.5216049382715995E-2</c:v>
                </c:pt>
                <c:pt idx="17">
                  <c:v>0.113637790332705</c:v>
                </c:pt>
                <c:pt idx="18">
                  <c:v>0.117734567901234</c:v>
                </c:pt>
                <c:pt idx="19">
                  <c:v>0.115646723646723</c:v>
                </c:pt>
                <c:pt idx="20">
                  <c:v>0.116498316498316</c:v>
                </c:pt>
                <c:pt idx="21">
                  <c:v>6.7416934619506999E-2</c:v>
                </c:pt>
                <c:pt idx="22">
                  <c:v>8.5967657798643696E-2</c:v>
                </c:pt>
                <c:pt idx="23">
                  <c:v>9.0299145299145303E-2</c:v>
                </c:pt>
                <c:pt idx="24">
                  <c:v>0.11476453829395</c:v>
                </c:pt>
                <c:pt idx="25">
                  <c:v>3.0579605579605498E-2</c:v>
                </c:pt>
                <c:pt idx="26">
                  <c:v>7.7490421455938693E-2</c:v>
                </c:pt>
                <c:pt idx="27">
                  <c:v>0.143326118326118</c:v>
                </c:pt>
                <c:pt idx="28">
                  <c:v>8.0859010270774898E-2</c:v>
                </c:pt>
                <c:pt idx="29">
                  <c:v>7.7108433734939794E-2</c:v>
                </c:pt>
                <c:pt idx="30">
                  <c:v>5.9194444444444397E-2</c:v>
                </c:pt>
                <c:pt idx="31">
                  <c:v>0.152312138728323</c:v>
                </c:pt>
                <c:pt idx="32">
                  <c:v>7.5561797752808996E-2</c:v>
                </c:pt>
                <c:pt idx="33">
                  <c:v>5.7657657657657603E-2</c:v>
                </c:pt>
                <c:pt idx="34">
                  <c:v>5.1851851851851802E-2</c:v>
                </c:pt>
                <c:pt idx="35">
                  <c:v>0.183760683760683</c:v>
                </c:pt>
                <c:pt idx="36">
                  <c:v>0.266666666666666</c:v>
                </c:pt>
                <c:pt idx="37">
                  <c:v>-0.133333333333333</c:v>
                </c:pt>
                <c:pt idx="38">
                  <c:v>0.233333333333333</c:v>
                </c:pt>
                <c:pt idx="39">
                  <c:v>3.1746031746031703E-2</c:v>
                </c:pt>
                <c:pt idx="40">
                  <c:v>0.10326797385620901</c:v>
                </c:pt>
                <c:pt idx="41">
                  <c:v>-3.08243727598566E-2</c:v>
                </c:pt>
                <c:pt idx="42">
                  <c:v>5.1587301587301501E-2</c:v>
                </c:pt>
                <c:pt idx="43">
                  <c:v>0.15726495726495701</c:v>
                </c:pt>
                <c:pt idx="44">
                  <c:v>0</c:v>
                </c:pt>
                <c:pt idx="45">
                  <c:v>0.16666666666666599</c:v>
                </c:pt>
                <c:pt idx="46">
                  <c:v>7.4586288416075605E-2</c:v>
                </c:pt>
                <c:pt idx="47">
                  <c:v>0.16851851851851801</c:v>
                </c:pt>
                <c:pt idx="48">
                  <c:v>-1.1437908496731999E-2</c:v>
                </c:pt>
                <c:pt idx="49">
                  <c:v>0.13024691358024601</c:v>
                </c:pt>
                <c:pt idx="50" formatCode="0.00E+00">
                  <c:v>5.0464682937507101E-18</c:v>
                </c:pt>
                <c:pt idx="51">
                  <c:v>9.0370370370370295E-2</c:v>
                </c:pt>
                <c:pt idx="52">
                  <c:v>9.2521367521367498E-2</c:v>
                </c:pt>
                <c:pt idx="53">
                  <c:v>0.100877192982456</c:v>
                </c:pt>
                <c:pt idx="54">
                  <c:v>0.135076252723311</c:v>
                </c:pt>
                <c:pt idx="55">
                  <c:v>0.12378167641325501</c:v>
                </c:pt>
                <c:pt idx="56">
                  <c:v>3.03030303030303E-2</c:v>
                </c:pt>
                <c:pt idx="57">
                  <c:v>-5.5555555555555497E-2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0.77777777777777701</c:v>
                </c:pt>
                <c:pt idx="63">
                  <c:v>0</c:v>
                </c:pt>
                <c:pt idx="64">
                  <c:v>6.1728395061728399E-2</c:v>
                </c:pt>
                <c:pt idx="65">
                  <c:v>7.4074074074074001E-2</c:v>
                </c:pt>
                <c:pt idx="66">
                  <c:v>5.5555555555555497E-2</c:v>
                </c:pt>
                <c:pt idx="67">
                  <c:v>0.172839506172839</c:v>
                </c:pt>
                <c:pt idx="68">
                  <c:v>0</c:v>
                </c:pt>
                <c:pt idx="69">
                  <c:v>0.11111111111111099</c:v>
                </c:pt>
                <c:pt idx="70">
                  <c:v>0.15277777777777701</c:v>
                </c:pt>
                <c:pt idx="71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9801136"/>
        <c:axId val="529801920"/>
      </c:lineChart>
      <c:catAx>
        <c:axId val="52980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801920"/>
        <c:crosses val="autoZero"/>
        <c:auto val="1"/>
        <c:lblAlgn val="ctr"/>
        <c:lblOffset val="100"/>
        <c:noMultiLvlLbl val="0"/>
      </c:catAx>
      <c:valAx>
        <c:axId val="52980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80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/>
              <a:t>情感互动微博 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Sheet1!$Q$6:$Q$77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cat>
          <c:val>
            <c:numRef>
              <c:f>Sheet1!$R$6:$R$77</c:f>
              <c:numCache>
                <c:formatCode>General</c:formatCode>
                <c:ptCount val="72"/>
                <c:pt idx="0">
                  <c:v>6.8958978190486006E-2</c:v>
                </c:pt>
                <c:pt idx="1">
                  <c:v>2.9754333458037099E-2</c:v>
                </c:pt>
                <c:pt idx="2">
                  <c:v>6.1805555555555503E-2</c:v>
                </c:pt>
                <c:pt idx="3">
                  <c:v>4.3022486772486698E-2</c:v>
                </c:pt>
                <c:pt idx="4">
                  <c:v>3.3159722222222202E-2</c:v>
                </c:pt>
                <c:pt idx="5">
                  <c:v>7.4597701149425197E-2</c:v>
                </c:pt>
                <c:pt idx="6">
                  <c:v>9.8746518105849695E-2</c:v>
                </c:pt>
                <c:pt idx="7">
                  <c:v>6.0050705467372199E-2</c:v>
                </c:pt>
                <c:pt idx="8">
                  <c:v>9.7688874133097403E-2</c:v>
                </c:pt>
                <c:pt idx="9">
                  <c:v>8.3932606346399499E-2</c:v>
                </c:pt>
                <c:pt idx="10">
                  <c:v>7.0542759650245299E-2</c:v>
                </c:pt>
                <c:pt idx="11">
                  <c:v>7.4792464878671694E-2</c:v>
                </c:pt>
                <c:pt idx="12">
                  <c:v>5.4805996472663099E-2</c:v>
                </c:pt>
                <c:pt idx="13">
                  <c:v>0.121791559000861</c:v>
                </c:pt>
                <c:pt idx="14">
                  <c:v>0.12935225974873499</c:v>
                </c:pt>
                <c:pt idx="15">
                  <c:v>7.0270719149642905E-2</c:v>
                </c:pt>
                <c:pt idx="16">
                  <c:v>0.127196001311045</c:v>
                </c:pt>
                <c:pt idx="17">
                  <c:v>0.129099287080507</c:v>
                </c:pt>
                <c:pt idx="18">
                  <c:v>8.9479565772669203E-2</c:v>
                </c:pt>
                <c:pt idx="19">
                  <c:v>0.10761465436555601</c:v>
                </c:pt>
                <c:pt idx="20">
                  <c:v>8.3971193415637899E-2</c:v>
                </c:pt>
                <c:pt idx="21">
                  <c:v>9.7836868207238595E-2</c:v>
                </c:pt>
                <c:pt idx="22">
                  <c:v>0.11229200214707399</c:v>
                </c:pt>
                <c:pt idx="23">
                  <c:v>0.108198302469135</c:v>
                </c:pt>
                <c:pt idx="24">
                  <c:v>0.10586942875078401</c:v>
                </c:pt>
                <c:pt idx="25">
                  <c:v>-7.4480127968499996E-2</c:v>
                </c:pt>
                <c:pt idx="26">
                  <c:v>0.13862433862433801</c:v>
                </c:pt>
                <c:pt idx="27">
                  <c:v>0.133333333333333</c:v>
                </c:pt>
                <c:pt idx="28">
                  <c:v>-7.0085470085470003E-2</c:v>
                </c:pt>
                <c:pt idx="29">
                  <c:v>0.113756613756613</c:v>
                </c:pt>
                <c:pt idx="30">
                  <c:v>7.3809523809523797E-2</c:v>
                </c:pt>
                <c:pt idx="31">
                  <c:v>0.124054982817869</c:v>
                </c:pt>
                <c:pt idx="32">
                  <c:v>0.104834307992202</c:v>
                </c:pt>
                <c:pt idx="33">
                  <c:v>1.6486875224739302E-2</c:v>
                </c:pt>
                <c:pt idx="34">
                  <c:v>4.8868312757201597E-2</c:v>
                </c:pt>
                <c:pt idx="35">
                  <c:v>0.18472222222222201</c:v>
                </c:pt>
                <c:pt idx="36">
                  <c:v>4.1025641025640998E-2</c:v>
                </c:pt>
                <c:pt idx="37">
                  <c:v>3.4285714285714197E-2</c:v>
                </c:pt>
                <c:pt idx="38">
                  <c:v>-5.9722222222222197E-2</c:v>
                </c:pt>
                <c:pt idx="39">
                  <c:v>9.6296296296296297E-2</c:v>
                </c:pt>
                <c:pt idx="40">
                  <c:v>0.281481481481481</c:v>
                </c:pt>
                <c:pt idx="41">
                  <c:v>9.5659722222222202E-2</c:v>
                </c:pt>
                <c:pt idx="42">
                  <c:v>9.7006595636732598E-2</c:v>
                </c:pt>
                <c:pt idx="43">
                  <c:v>0.18453541260558801</c:v>
                </c:pt>
                <c:pt idx="44">
                  <c:v>5.3387533875338698E-2</c:v>
                </c:pt>
                <c:pt idx="45">
                  <c:v>0.102701525054466</c:v>
                </c:pt>
                <c:pt idx="46">
                  <c:v>7.6636974527269794E-2</c:v>
                </c:pt>
                <c:pt idx="47">
                  <c:v>0.124691358024691</c:v>
                </c:pt>
                <c:pt idx="48">
                  <c:v>0.17777777777777701</c:v>
                </c:pt>
                <c:pt idx="49">
                  <c:v>0.40277777777777701</c:v>
                </c:pt>
                <c:pt idx="50">
                  <c:v>0.148148148148148</c:v>
                </c:pt>
                <c:pt idx="51">
                  <c:v>-0.24</c:v>
                </c:pt>
                <c:pt idx="52">
                  <c:v>0.55555555555555503</c:v>
                </c:pt>
                <c:pt idx="53">
                  <c:v>-7.3333333333333306E-2</c:v>
                </c:pt>
                <c:pt idx="54">
                  <c:v>-2.2222222222222199E-2</c:v>
                </c:pt>
                <c:pt idx="55">
                  <c:v>8.3333333333333301E-2</c:v>
                </c:pt>
                <c:pt idx="56">
                  <c:v>0.10256410256410201</c:v>
                </c:pt>
                <c:pt idx="57">
                  <c:v>9.2063492063492E-2</c:v>
                </c:pt>
                <c:pt idx="58">
                  <c:v>0.25959595959595899</c:v>
                </c:pt>
                <c:pt idx="59">
                  <c:v>0.13888888888888801</c:v>
                </c:pt>
                <c:pt idx="60">
                  <c:v>0.158730158730158</c:v>
                </c:pt>
                <c:pt idx="61">
                  <c:v>5.5555555555555497E-2</c:v>
                </c:pt>
                <c:pt idx="62">
                  <c:v>-1.38888888888888E-2</c:v>
                </c:pt>
                <c:pt idx="63">
                  <c:v>0.22916666666666599</c:v>
                </c:pt>
                <c:pt idx="64">
                  <c:v>7.4999999999999997E-2</c:v>
                </c:pt>
                <c:pt idx="65">
                  <c:v>0.21212121212121199</c:v>
                </c:pt>
                <c:pt idx="66">
                  <c:v>5.5555555555555497E-2</c:v>
                </c:pt>
                <c:pt idx="67">
                  <c:v>-5.1949317738791398E-2</c:v>
                </c:pt>
                <c:pt idx="68">
                  <c:v>0.18181818181818099</c:v>
                </c:pt>
                <c:pt idx="69">
                  <c:v>0.16405228758169901</c:v>
                </c:pt>
                <c:pt idx="70">
                  <c:v>0.13500000000000001</c:v>
                </c:pt>
                <c:pt idx="71">
                  <c:v>0.185714285714285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119072"/>
        <c:axId val="409119464"/>
      </c:lineChart>
      <c:catAx>
        <c:axId val="4091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9119464"/>
        <c:crosses val="autoZero"/>
        <c:auto val="1"/>
        <c:lblAlgn val="ctr"/>
        <c:lblOffset val="100"/>
        <c:noMultiLvlLbl val="0"/>
      </c:catAx>
      <c:valAx>
        <c:axId val="40911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911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sz="1600" b="0" dirty="0" smtClean="0"/>
              <a:t>一次性筷子做笋干炒肉</a:t>
            </a:r>
            <a:endParaRPr lang="en-US" altLang="en-US" sz="1600" b="0" dirty="0"/>
          </a:p>
        </c:rich>
      </c:tx>
      <c:layout>
        <c:manualLayout>
          <c:xMode val="edge"/>
          <c:yMode val="edge"/>
          <c:x val="0.22199327006692124"/>
          <c:y val="1.3461213697991238E-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964747916634233"/>
          <c:y val="0.18456967296942831"/>
          <c:w val="0.85703201277486307"/>
          <c:h val="0.7214249026859143"/>
        </c:manualLayout>
      </c:layout>
      <c:lineChart>
        <c:grouping val="standard"/>
        <c:varyColors val="0"/>
        <c:ser>
          <c:idx val="1"/>
          <c:order val="0"/>
          <c:tx>
            <c:strRef>
              <c:f>Sheet1!$J$4</c:f>
              <c:strCache>
                <c:ptCount val="1"/>
                <c:pt idx="0">
                  <c:v>retweets</c:v>
                </c:pt>
              </c:strCache>
            </c:strRef>
          </c:tx>
          <c:marker>
            <c:symbol val="none"/>
          </c:marker>
          <c:cat>
            <c:numRef>
              <c:f>Sheet1!$I$5:$I$76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cat>
          <c:val>
            <c:numRef>
              <c:f>Sheet1!$J$5:$J$76</c:f>
              <c:numCache>
                <c:formatCode>General</c:formatCode>
                <c:ptCount val="72"/>
                <c:pt idx="0">
                  <c:v>57</c:v>
                </c:pt>
                <c:pt idx="1">
                  <c:v>89</c:v>
                </c:pt>
                <c:pt idx="2">
                  <c:v>280</c:v>
                </c:pt>
                <c:pt idx="3">
                  <c:v>479</c:v>
                </c:pt>
                <c:pt idx="4">
                  <c:v>503</c:v>
                </c:pt>
                <c:pt idx="5">
                  <c:v>548</c:v>
                </c:pt>
                <c:pt idx="6">
                  <c:v>603</c:v>
                </c:pt>
                <c:pt idx="7">
                  <c:v>798</c:v>
                </c:pt>
                <c:pt idx="8">
                  <c:v>1342</c:v>
                </c:pt>
                <c:pt idx="9">
                  <c:v>1997</c:v>
                </c:pt>
                <c:pt idx="10">
                  <c:v>213</c:v>
                </c:pt>
                <c:pt idx="11">
                  <c:v>92</c:v>
                </c:pt>
                <c:pt idx="12">
                  <c:v>71</c:v>
                </c:pt>
                <c:pt idx="13">
                  <c:v>77</c:v>
                </c:pt>
                <c:pt idx="14">
                  <c:v>97</c:v>
                </c:pt>
                <c:pt idx="15">
                  <c:v>288</c:v>
                </c:pt>
                <c:pt idx="16">
                  <c:v>697</c:v>
                </c:pt>
                <c:pt idx="17">
                  <c:v>1083</c:v>
                </c:pt>
                <c:pt idx="18">
                  <c:v>1226</c:v>
                </c:pt>
                <c:pt idx="19">
                  <c:v>1596</c:v>
                </c:pt>
                <c:pt idx="20">
                  <c:v>1182</c:v>
                </c:pt>
                <c:pt idx="21">
                  <c:v>774</c:v>
                </c:pt>
                <c:pt idx="22">
                  <c:v>1664</c:v>
                </c:pt>
                <c:pt idx="23">
                  <c:v>1388</c:v>
                </c:pt>
                <c:pt idx="24">
                  <c:v>516</c:v>
                </c:pt>
                <c:pt idx="25">
                  <c:v>355</c:v>
                </c:pt>
                <c:pt idx="26">
                  <c:v>254</c:v>
                </c:pt>
                <c:pt idx="27">
                  <c:v>238</c:v>
                </c:pt>
                <c:pt idx="28">
                  <c:v>151</c:v>
                </c:pt>
                <c:pt idx="29">
                  <c:v>121</c:v>
                </c:pt>
                <c:pt idx="30">
                  <c:v>102</c:v>
                </c:pt>
                <c:pt idx="31">
                  <c:v>105</c:v>
                </c:pt>
                <c:pt idx="32">
                  <c:v>86</c:v>
                </c:pt>
                <c:pt idx="33">
                  <c:v>47</c:v>
                </c:pt>
                <c:pt idx="34">
                  <c:v>13</c:v>
                </c:pt>
                <c:pt idx="35">
                  <c:v>9</c:v>
                </c:pt>
                <c:pt idx="36">
                  <c:v>3</c:v>
                </c:pt>
                <c:pt idx="37">
                  <c:v>3</c:v>
                </c:pt>
                <c:pt idx="38">
                  <c:v>10</c:v>
                </c:pt>
                <c:pt idx="39">
                  <c:v>41</c:v>
                </c:pt>
                <c:pt idx="40">
                  <c:v>65</c:v>
                </c:pt>
                <c:pt idx="41">
                  <c:v>60</c:v>
                </c:pt>
                <c:pt idx="42">
                  <c:v>49</c:v>
                </c:pt>
                <c:pt idx="43">
                  <c:v>32</c:v>
                </c:pt>
                <c:pt idx="44">
                  <c:v>25</c:v>
                </c:pt>
                <c:pt idx="45">
                  <c:v>16</c:v>
                </c:pt>
                <c:pt idx="46">
                  <c:v>42</c:v>
                </c:pt>
                <c:pt idx="47">
                  <c:v>30</c:v>
                </c:pt>
                <c:pt idx="48">
                  <c:v>32</c:v>
                </c:pt>
                <c:pt idx="49">
                  <c:v>18</c:v>
                </c:pt>
                <c:pt idx="50">
                  <c:v>19</c:v>
                </c:pt>
                <c:pt idx="51">
                  <c:v>16</c:v>
                </c:pt>
                <c:pt idx="52">
                  <c:v>17</c:v>
                </c:pt>
                <c:pt idx="53">
                  <c:v>13</c:v>
                </c:pt>
                <c:pt idx="54">
                  <c:v>21</c:v>
                </c:pt>
                <c:pt idx="55">
                  <c:v>14</c:v>
                </c:pt>
                <c:pt idx="56">
                  <c:v>29</c:v>
                </c:pt>
                <c:pt idx="57">
                  <c:v>29</c:v>
                </c:pt>
                <c:pt idx="58">
                  <c:v>5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4</c:v>
                </c:pt>
                <c:pt idx="64">
                  <c:v>23</c:v>
                </c:pt>
                <c:pt idx="65">
                  <c:v>32</c:v>
                </c:pt>
                <c:pt idx="66">
                  <c:v>28</c:v>
                </c:pt>
                <c:pt idx="67">
                  <c:v>31</c:v>
                </c:pt>
                <c:pt idx="68">
                  <c:v>10</c:v>
                </c:pt>
                <c:pt idx="69">
                  <c:v>9</c:v>
                </c:pt>
                <c:pt idx="70">
                  <c:v>22</c:v>
                </c:pt>
                <c:pt idx="71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4434088"/>
        <c:axId val="474434480"/>
      </c:lineChart>
      <c:catAx>
        <c:axId val="474434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4434480"/>
        <c:crosses val="autoZero"/>
        <c:auto val="1"/>
        <c:lblAlgn val="ctr"/>
        <c:lblOffset val="100"/>
        <c:tickMarkSkip val="2"/>
        <c:noMultiLvlLbl val="0"/>
      </c:catAx>
      <c:valAx>
        <c:axId val="474434480"/>
        <c:scaling>
          <c:orientation val="minMax"/>
          <c:max val="2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4434088"/>
        <c:crosses val="autoZero"/>
        <c:crossBetween val="between"/>
        <c:majorUnit val="4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sz="1600" b="0" dirty="0" smtClean="0"/>
              <a:t>国足黑幕</a:t>
            </a:r>
            <a:endParaRPr lang="en-US" altLang="en-US" sz="1600" b="0" dirty="0"/>
          </a:p>
        </c:rich>
      </c:tx>
      <c:layout>
        <c:manualLayout>
          <c:xMode val="edge"/>
          <c:yMode val="edge"/>
          <c:x val="0.39374561640558359"/>
          <c:y val="1.03648113318463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114047988259505"/>
          <c:y val="0.20786317544117633"/>
          <c:w val="0.85518139803305004"/>
          <c:h val="0.70484727516657975"/>
        </c:manualLayout>
      </c:layout>
      <c:lineChart>
        <c:grouping val="standard"/>
        <c:varyColors val="0"/>
        <c:ser>
          <c:idx val="1"/>
          <c:order val="0"/>
          <c:tx>
            <c:strRef>
              <c:f>Sheet1!$N$4</c:f>
              <c:strCache>
                <c:ptCount val="1"/>
                <c:pt idx="0">
                  <c:v>retweets</c:v>
                </c:pt>
              </c:strCache>
            </c:strRef>
          </c:tx>
          <c:marker>
            <c:symbol val="none"/>
          </c:marker>
          <c:val>
            <c:numRef>
              <c:f>Sheet1!$N$5:$N$76</c:f>
              <c:numCache>
                <c:formatCode>General</c:formatCode>
                <c:ptCount val="72"/>
                <c:pt idx="0">
                  <c:v>179</c:v>
                </c:pt>
                <c:pt idx="1">
                  <c:v>1794</c:v>
                </c:pt>
                <c:pt idx="2">
                  <c:v>2096</c:v>
                </c:pt>
                <c:pt idx="3">
                  <c:v>2454</c:v>
                </c:pt>
                <c:pt idx="4">
                  <c:v>1719</c:v>
                </c:pt>
                <c:pt idx="5">
                  <c:v>1058</c:v>
                </c:pt>
                <c:pt idx="6">
                  <c:v>321</c:v>
                </c:pt>
                <c:pt idx="7">
                  <c:v>129</c:v>
                </c:pt>
                <c:pt idx="8">
                  <c:v>74</c:v>
                </c:pt>
                <c:pt idx="9">
                  <c:v>78</c:v>
                </c:pt>
                <c:pt idx="10">
                  <c:v>142</c:v>
                </c:pt>
                <c:pt idx="11">
                  <c:v>475</c:v>
                </c:pt>
                <c:pt idx="12">
                  <c:v>1722</c:v>
                </c:pt>
                <c:pt idx="13">
                  <c:v>1496</c:v>
                </c:pt>
                <c:pt idx="14">
                  <c:v>1488</c:v>
                </c:pt>
                <c:pt idx="15">
                  <c:v>670</c:v>
                </c:pt>
                <c:pt idx="16">
                  <c:v>171</c:v>
                </c:pt>
                <c:pt idx="17">
                  <c:v>58</c:v>
                </c:pt>
                <c:pt idx="18">
                  <c:v>126</c:v>
                </c:pt>
                <c:pt idx="19">
                  <c:v>74</c:v>
                </c:pt>
                <c:pt idx="20">
                  <c:v>54</c:v>
                </c:pt>
                <c:pt idx="21">
                  <c:v>51</c:v>
                </c:pt>
                <c:pt idx="22">
                  <c:v>57</c:v>
                </c:pt>
                <c:pt idx="23">
                  <c:v>44</c:v>
                </c:pt>
                <c:pt idx="24">
                  <c:v>44</c:v>
                </c:pt>
                <c:pt idx="25">
                  <c:v>54</c:v>
                </c:pt>
                <c:pt idx="26">
                  <c:v>34</c:v>
                </c:pt>
                <c:pt idx="27">
                  <c:v>45</c:v>
                </c:pt>
                <c:pt idx="28">
                  <c:v>48</c:v>
                </c:pt>
                <c:pt idx="29">
                  <c:v>32</c:v>
                </c:pt>
                <c:pt idx="30">
                  <c:v>7</c:v>
                </c:pt>
                <c:pt idx="31">
                  <c:v>3</c:v>
                </c:pt>
                <c:pt idx="32">
                  <c:v>1</c:v>
                </c:pt>
                <c:pt idx="33">
                  <c:v>5</c:v>
                </c:pt>
                <c:pt idx="34">
                  <c:v>4</c:v>
                </c:pt>
                <c:pt idx="35">
                  <c:v>22</c:v>
                </c:pt>
                <c:pt idx="36">
                  <c:v>46</c:v>
                </c:pt>
                <c:pt idx="37">
                  <c:v>40</c:v>
                </c:pt>
                <c:pt idx="38">
                  <c:v>37</c:v>
                </c:pt>
                <c:pt idx="39">
                  <c:v>26</c:v>
                </c:pt>
                <c:pt idx="40">
                  <c:v>16</c:v>
                </c:pt>
                <c:pt idx="41">
                  <c:v>8</c:v>
                </c:pt>
                <c:pt idx="42">
                  <c:v>21</c:v>
                </c:pt>
                <c:pt idx="43">
                  <c:v>13</c:v>
                </c:pt>
                <c:pt idx="44">
                  <c:v>8</c:v>
                </c:pt>
                <c:pt idx="45">
                  <c:v>7</c:v>
                </c:pt>
                <c:pt idx="46">
                  <c:v>6</c:v>
                </c:pt>
                <c:pt idx="47">
                  <c:v>6</c:v>
                </c:pt>
                <c:pt idx="48">
                  <c:v>7</c:v>
                </c:pt>
                <c:pt idx="49">
                  <c:v>5</c:v>
                </c:pt>
                <c:pt idx="50">
                  <c:v>14</c:v>
                </c:pt>
                <c:pt idx="51">
                  <c:v>24</c:v>
                </c:pt>
                <c:pt idx="52">
                  <c:v>9</c:v>
                </c:pt>
                <c:pt idx="53">
                  <c:v>16</c:v>
                </c:pt>
                <c:pt idx="54">
                  <c:v>0</c:v>
                </c:pt>
                <c:pt idx="55">
                  <c:v>2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5</c:v>
                </c:pt>
                <c:pt idx="60">
                  <c:v>20</c:v>
                </c:pt>
                <c:pt idx="61">
                  <c:v>19</c:v>
                </c:pt>
                <c:pt idx="62">
                  <c:v>25</c:v>
                </c:pt>
                <c:pt idx="63">
                  <c:v>21</c:v>
                </c:pt>
                <c:pt idx="64">
                  <c:v>7</c:v>
                </c:pt>
                <c:pt idx="65">
                  <c:v>4</c:v>
                </c:pt>
                <c:pt idx="66">
                  <c:v>9</c:v>
                </c:pt>
                <c:pt idx="67">
                  <c:v>4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839296"/>
        <c:axId val="464658480"/>
      </c:lineChart>
      <c:catAx>
        <c:axId val="406839296"/>
        <c:scaling>
          <c:orientation val="minMax"/>
        </c:scaling>
        <c:delete val="0"/>
        <c:axPos val="b"/>
        <c:majorTickMark val="out"/>
        <c:minorTickMark val="none"/>
        <c:tickLblPos val="nextTo"/>
        <c:crossAx val="464658480"/>
        <c:crosses val="autoZero"/>
        <c:auto val="1"/>
        <c:lblAlgn val="ctr"/>
        <c:lblOffset val="100"/>
        <c:tickMarkSkip val="2"/>
        <c:noMultiLvlLbl val="0"/>
      </c:catAx>
      <c:valAx>
        <c:axId val="46465848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839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 smtClean="0"/>
              <a:t>交通新规</a:t>
            </a:r>
            <a:endParaRPr lang="en-US" altLang="zh-CN" sz="1600" dirty="0"/>
          </a:p>
        </c:rich>
      </c:tx>
      <c:layout>
        <c:manualLayout>
          <c:xMode val="edge"/>
          <c:yMode val="edge"/>
          <c:x val="0.24402848419622211"/>
          <c:y val="3.39975572621258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114398413143058"/>
          <c:y val="0.22336729742843281"/>
          <c:w val="0.8668492406517545"/>
          <c:h val="0.69238133480566844"/>
        </c:manualLayout>
      </c:layout>
      <c:lineChart>
        <c:grouping val="standard"/>
        <c:varyColors val="0"/>
        <c:ser>
          <c:idx val="0"/>
          <c:order val="0"/>
          <c:tx>
            <c:strRef>
              <c:f>Sheet1!$R$4</c:f>
              <c:strCache>
                <c:ptCount val="1"/>
                <c:pt idx="0">
                  <c:v>retweets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Sheet1!$Q$5:$Q$76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cat>
          <c:val>
            <c:numRef>
              <c:f>Sheet1!$R$5:$R$76</c:f>
              <c:numCache>
                <c:formatCode>General</c:formatCode>
                <c:ptCount val="72"/>
                <c:pt idx="0">
                  <c:v>1319</c:v>
                </c:pt>
                <c:pt idx="1">
                  <c:v>1804</c:v>
                </c:pt>
                <c:pt idx="2">
                  <c:v>220</c:v>
                </c:pt>
                <c:pt idx="3">
                  <c:v>145</c:v>
                </c:pt>
                <c:pt idx="4">
                  <c:v>108</c:v>
                </c:pt>
                <c:pt idx="5">
                  <c:v>78</c:v>
                </c:pt>
                <c:pt idx="6">
                  <c:v>56</c:v>
                </c:pt>
                <c:pt idx="7">
                  <c:v>197</c:v>
                </c:pt>
                <c:pt idx="8">
                  <c:v>382</c:v>
                </c:pt>
                <c:pt idx="9">
                  <c:v>887</c:v>
                </c:pt>
                <c:pt idx="10">
                  <c:v>1422</c:v>
                </c:pt>
                <c:pt idx="11">
                  <c:v>1753</c:v>
                </c:pt>
                <c:pt idx="12">
                  <c:v>1610</c:v>
                </c:pt>
                <c:pt idx="13">
                  <c:v>21</c:v>
                </c:pt>
                <c:pt idx="14">
                  <c:v>1665</c:v>
                </c:pt>
                <c:pt idx="15">
                  <c:v>1804</c:v>
                </c:pt>
                <c:pt idx="16">
                  <c:v>551</c:v>
                </c:pt>
                <c:pt idx="17">
                  <c:v>168</c:v>
                </c:pt>
                <c:pt idx="18">
                  <c:v>158</c:v>
                </c:pt>
                <c:pt idx="19">
                  <c:v>103</c:v>
                </c:pt>
                <c:pt idx="20">
                  <c:v>88</c:v>
                </c:pt>
                <c:pt idx="21">
                  <c:v>107</c:v>
                </c:pt>
                <c:pt idx="22">
                  <c:v>101</c:v>
                </c:pt>
                <c:pt idx="23">
                  <c:v>114</c:v>
                </c:pt>
                <c:pt idx="24">
                  <c:v>70</c:v>
                </c:pt>
                <c:pt idx="25">
                  <c:v>139</c:v>
                </c:pt>
                <c:pt idx="26">
                  <c:v>63</c:v>
                </c:pt>
                <c:pt idx="27">
                  <c:v>71</c:v>
                </c:pt>
                <c:pt idx="28">
                  <c:v>67</c:v>
                </c:pt>
                <c:pt idx="29">
                  <c:v>65</c:v>
                </c:pt>
                <c:pt idx="30">
                  <c:v>79</c:v>
                </c:pt>
                <c:pt idx="31">
                  <c:v>61</c:v>
                </c:pt>
                <c:pt idx="32">
                  <c:v>90</c:v>
                </c:pt>
                <c:pt idx="33">
                  <c:v>108</c:v>
                </c:pt>
                <c:pt idx="34">
                  <c:v>62</c:v>
                </c:pt>
                <c:pt idx="35">
                  <c:v>55</c:v>
                </c:pt>
                <c:pt idx="36">
                  <c:v>40</c:v>
                </c:pt>
                <c:pt idx="37">
                  <c:v>0</c:v>
                </c:pt>
                <c:pt idx="38">
                  <c:v>53</c:v>
                </c:pt>
                <c:pt idx="39">
                  <c:v>61</c:v>
                </c:pt>
                <c:pt idx="40">
                  <c:v>34</c:v>
                </c:pt>
                <c:pt idx="41">
                  <c:v>46</c:v>
                </c:pt>
                <c:pt idx="42">
                  <c:v>50</c:v>
                </c:pt>
                <c:pt idx="43">
                  <c:v>45</c:v>
                </c:pt>
                <c:pt idx="44">
                  <c:v>47</c:v>
                </c:pt>
                <c:pt idx="45">
                  <c:v>52</c:v>
                </c:pt>
                <c:pt idx="46">
                  <c:v>71</c:v>
                </c:pt>
                <c:pt idx="47">
                  <c:v>66</c:v>
                </c:pt>
                <c:pt idx="48">
                  <c:v>60</c:v>
                </c:pt>
                <c:pt idx="49">
                  <c:v>119</c:v>
                </c:pt>
                <c:pt idx="50">
                  <c:v>57</c:v>
                </c:pt>
                <c:pt idx="51">
                  <c:v>24</c:v>
                </c:pt>
                <c:pt idx="52">
                  <c:v>35</c:v>
                </c:pt>
                <c:pt idx="53">
                  <c:v>32</c:v>
                </c:pt>
                <c:pt idx="54">
                  <c:v>41</c:v>
                </c:pt>
                <c:pt idx="55">
                  <c:v>48</c:v>
                </c:pt>
                <c:pt idx="56">
                  <c:v>53</c:v>
                </c:pt>
                <c:pt idx="57">
                  <c:v>61</c:v>
                </c:pt>
                <c:pt idx="58">
                  <c:v>120</c:v>
                </c:pt>
                <c:pt idx="59">
                  <c:v>87</c:v>
                </c:pt>
                <c:pt idx="60">
                  <c:v>64</c:v>
                </c:pt>
                <c:pt idx="61">
                  <c:v>0</c:v>
                </c:pt>
                <c:pt idx="62">
                  <c:v>45</c:v>
                </c:pt>
                <c:pt idx="63">
                  <c:v>34</c:v>
                </c:pt>
                <c:pt idx="64">
                  <c:v>32</c:v>
                </c:pt>
                <c:pt idx="65">
                  <c:v>26</c:v>
                </c:pt>
                <c:pt idx="66">
                  <c:v>29</c:v>
                </c:pt>
                <c:pt idx="67">
                  <c:v>22</c:v>
                </c:pt>
                <c:pt idx="68">
                  <c:v>27</c:v>
                </c:pt>
                <c:pt idx="69">
                  <c:v>28</c:v>
                </c:pt>
                <c:pt idx="70">
                  <c:v>18</c:v>
                </c:pt>
                <c:pt idx="71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4209192"/>
        <c:axId val="474202528"/>
      </c:lineChart>
      <c:catAx>
        <c:axId val="474209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202528"/>
        <c:crosses val="autoZero"/>
        <c:auto val="1"/>
        <c:lblAlgn val="ctr"/>
        <c:lblOffset val="100"/>
        <c:noMultiLvlLbl val="0"/>
      </c:catAx>
      <c:valAx>
        <c:axId val="47420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209192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sz="1600" b="0" dirty="0" smtClean="0"/>
              <a:t>爱奇艺宣传视频</a:t>
            </a:r>
            <a:endParaRPr lang="en-US" altLang="en-US" sz="1600" b="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015507436570428"/>
          <c:y val="0.19480351414406533"/>
          <c:w val="0.84898162729658788"/>
          <c:h val="0.68921660834062404"/>
        </c:manualLayout>
      </c:layout>
      <c:lineChart>
        <c:grouping val="standard"/>
        <c:varyColors val="0"/>
        <c:ser>
          <c:idx val="1"/>
          <c:order val="0"/>
          <c:tx>
            <c:strRef>
              <c:f>Sheet1!$B$4</c:f>
              <c:strCache>
                <c:ptCount val="1"/>
                <c:pt idx="0">
                  <c:v>retweets</c:v>
                </c:pt>
              </c:strCache>
            </c:strRef>
          </c:tx>
          <c:marker>
            <c:symbol val="none"/>
          </c:marker>
          <c:val>
            <c:numRef>
              <c:f>Sheet1!$B$5:$B$76</c:f>
              <c:numCache>
                <c:formatCode>General</c:formatCode>
                <c:ptCount val="72"/>
                <c:pt idx="0">
                  <c:v>3232</c:v>
                </c:pt>
                <c:pt idx="1">
                  <c:v>1240</c:v>
                </c:pt>
                <c:pt idx="2">
                  <c:v>1174</c:v>
                </c:pt>
                <c:pt idx="3">
                  <c:v>746</c:v>
                </c:pt>
                <c:pt idx="4">
                  <c:v>652</c:v>
                </c:pt>
                <c:pt idx="5">
                  <c:v>705</c:v>
                </c:pt>
                <c:pt idx="6">
                  <c:v>1160</c:v>
                </c:pt>
                <c:pt idx="7">
                  <c:v>626</c:v>
                </c:pt>
                <c:pt idx="8">
                  <c:v>457</c:v>
                </c:pt>
                <c:pt idx="9">
                  <c:v>357</c:v>
                </c:pt>
                <c:pt idx="10">
                  <c:v>105</c:v>
                </c:pt>
                <c:pt idx="11">
                  <c:v>52</c:v>
                </c:pt>
                <c:pt idx="12">
                  <c:v>46</c:v>
                </c:pt>
                <c:pt idx="13">
                  <c:v>50</c:v>
                </c:pt>
                <c:pt idx="14">
                  <c:v>167</c:v>
                </c:pt>
                <c:pt idx="15">
                  <c:v>475</c:v>
                </c:pt>
                <c:pt idx="16">
                  <c:v>549</c:v>
                </c:pt>
                <c:pt idx="17">
                  <c:v>522</c:v>
                </c:pt>
                <c:pt idx="18">
                  <c:v>412</c:v>
                </c:pt>
                <c:pt idx="19">
                  <c:v>218</c:v>
                </c:pt>
                <c:pt idx="20">
                  <c:v>17</c:v>
                </c:pt>
                <c:pt idx="21">
                  <c:v>96</c:v>
                </c:pt>
                <c:pt idx="22">
                  <c:v>70</c:v>
                </c:pt>
                <c:pt idx="23">
                  <c:v>40</c:v>
                </c:pt>
                <c:pt idx="24">
                  <c:v>21</c:v>
                </c:pt>
                <c:pt idx="25">
                  <c:v>18</c:v>
                </c:pt>
                <c:pt idx="26">
                  <c:v>29</c:v>
                </c:pt>
                <c:pt idx="27">
                  <c:v>2</c:v>
                </c:pt>
                <c:pt idx="28">
                  <c:v>1</c:v>
                </c:pt>
                <c:pt idx="29">
                  <c:v>18</c:v>
                </c:pt>
                <c:pt idx="30">
                  <c:v>12</c:v>
                </c:pt>
                <c:pt idx="31">
                  <c:v>52</c:v>
                </c:pt>
                <c:pt idx="32">
                  <c:v>19</c:v>
                </c:pt>
                <c:pt idx="33">
                  <c:v>13</c:v>
                </c:pt>
                <c:pt idx="34">
                  <c:v>8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4</c:v>
                </c:pt>
                <c:pt idx="42">
                  <c:v>16</c:v>
                </c:pt>
                <c:pt idx="43">
                  <c:v>7</c:v>
                </c:pt>
                <c:pt idx="44">
                  <c:v>5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6</c:v>
                </c:pt>
                <c:pt idx="49">
                  <c:v>5</c:v>
                </c:pt>
                <c:pt idx="50">
                  <c:v>5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8</c:v>
                </c:pt>
                <c:pt idx="55">
                  <c:v>9</c:v>
                </c:pt>
                <c:pt idx="56">
                  <c:v>4</c:v>
                </c:pt>
                <c:pt idx="57">
                  <c:v>14</c:v>
                </c:pt>
                <c:pt idx="58">
                  <c:v>2</c:v>
                </c:pt>
                <c:pt idx="59">
                  <c:v>6</c:v>
                </c:pt>
                <c:pt idx="60">
                  <c:v>9</c:v>
                </c:pt>
                <c:pt idx="61">
                  <c:v>2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5</c:v>
                </c:pt>
                <c:pt idx="67">
                  <c:v>1</c:v>
                </c:pt>
                <c:pt idx="68">
                  <c:v>0</c:v>
                </c:pt>
                <c:pt idx="69">
                  <c:v>8</c:v>
                </c:pt>
                <c:pt idx="70">
                  <c:v>6</c:v>
                </c:pt>
                <c:pt idx="7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6838512"/>
        <c:axId val="476838904"/>
      </c:lineChart>
      <c:catAx>
        <c:axId val="476838512"/>
        <c:scaling>
          <c:orientation val="minMax"/>
        </c:scaling>
        <c:delete val="0"/>
        <c:axPos val="b"/>
        <c:majorTickMark val="out"/>
        <c:minorTickMark val="none"/>
        <c:tickLblPos val="nextTo"/>
        <c:crossAx val="476838904"/>
        <c:crosses val="autoZero"/>
        <c:auto val="1"/>
        <c:lblAlgn val="ctr"/>
        <c:lblOffset val="100"/>
        <c:noMultiLvlLbl val="0"/>
      </c:catAx>
      <c:valAx>
        <c:axId val="476838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6838512"/>
        <c:crosses val="autoZero"/>
        <c:crossBetween val="between"/>
        <c:majorUnit val="5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sz="1600" b="0" i="0" u="none" strike="noStrike" baseline="0" dirty="0" smtClean="0"/>
              <a:t>泰国亲情广告 </a:t>
            </a:r>
            <a:endParaRPr lang="en-US" altLang="en-US" sz="1600" b="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237729658792651"/>
          <c:y val="0.19480351414406533"/>
          <c:w val="0.82953718285214351"/>
          <c:h val="0.68921660834062404"/>
        </c:manualLayout>
      </c:layout>
      <c:lineChart>
        <c:grouping val="standard"/>
        <c:varyColors val="0"/>
        <c:ser>
          <c:idx val="1"/>
          <c:order val="0"/>
          <c:tx>
            <c:strRef>
              <c:f>Sheet1!$J$4</c:f>
              <c:strCache>
                <c:ptCount val="1"/>
                <c:pt idx="0">
                  <c:v>retweets</c:v>
                </c:pt>
              </c:strCache>
            </c:strRef>
          </c:tx>
          <c:marker>
            <c:symbol val="none"/>
          </c:marker>
          <c:val>
            <c:numRef>
              <c:f>Sheet1!$J$5:$J$76</c:f>
              <c:numCache>
                <c:formatCode>General</c:formatCode>
                <c:ptCount val="72"/>
                <c:pt idx="0">
                  <c:v>3251</c:v>
                </c:pt>
                <c:pt idx="1">
                  <c:v>1748</c:v>
                </c:pt>
                <c:pt idx="2">
                  <c:v>1044</c:v>
                </c:pt>
                <c:pt idx="3">
                  <c:v>766</c:v>
                </c:pt>
                <c:pt idx="4">
                  <c:v>395</c:v>
                </c:pt>
                <c:pt idx="5">
                  <c:v>123</c:v>
                </c:pt>
                <c:pt idx="6">
                  <c:v>56</c:v>
                </c:pt>
                <c:pt idx="7">
                  <c:v>40</c:v>
                </c:pt>
                <c:pt idx="8">
                  <c:v>25</c:v>
                </c:pt>
                <c:pt idx="9">
                  <c:v>79</c:v>
                </c:pt>
                <c:pt idx="10">
                  <c:v>160</c:v>
                </c:pt>
                <c:pt idx="11">
                  <c:v>318</c:v>
                </c:pt>
                <c:pt idx="12">
                  <c:v>347</c:v>
                </c:pt>
                <c:pt idx="13">
                  <c:v>314</c:v>
                </c:pt>
                <c:pt idx="14">
                  <c:v>261</c:v>
                </c:pt>
                <c:pt idx="15">
                  <c:v>121</c:v>
                </c:pt>
                <c:pt idx="16">
                  <c:v>171</c:v>
                </c:pt>
                <c:pt idx="17">
                  <c:v>216</c:v>
                </c:pt>
                <c:pt idx="18">
                  <c:v>153</c:v>
                </c:pt>
                <c:pt idx="19">
                  <c:v>221</c:v>
                </c:pt>
                <c:pt idx="20">
                  <c:v>363</c:v>
                </c:pt>
                <c:pt idx="21">
                  <c:v>1866</c:v>
                </c:pt>
                <c:pt idx="22">
                  <c:v>1645</c:v>
                </c:pt>
                <c:pt idx="23">
                  <c:v>871</c:v>
                </c:pt>
                <c:pt idx="24">
                  <c:v>1618</c:v>
                </c:pt>
                <c:pt idx="25">
                  <c:v>672</c:v>
                </c:pt>
                <c:pt idx="26">
                  <c:v>437</c:v>
                </c:pt>
                <c:pt idx="27">
                  <c:v>425</c:v>
                </c:pt>
                <c:pt idx="28">
                  <c:v>207</c:v>
                </c:pt>
                <c:pt idx="29">
                  <c:v>97</c:v>
                </c:pt>
                <c:pt idx="30">
                  <c:v>53</c:v>
                </c:pt>
                <c:pt idx="31">
                  <c:v>33</c:v>
                </c:pt>
                <c:pt idx="32">
                  <c:v>20</c:v>
                </c:pt>
                <c:pt idx="33">
                  <c:v>28</c:v>
                </c:pt>
                <c:pt idx="34">
                  <c:v>66</c:v>
                </c:pt>
                <c:pt idx="35">
                  <c:v>146</c:v>
                </c:pt>
                <c:pt idx="36">
                  <c:v>160</c:v>
                </c:pt>
                <c:pt idx="37">
                  <c:v>180</c:v>
                </c:pt>
                <c:pt idx="38">
                  <c:v>138</c:v>
                </c:pt>
                <c:pt idx="39">
                  <c:v>51</c:v>
                </c:pt>
                <c:pt idx="40">
                  <c:v>82</c:v>
                </c:pt>
                <c:pt idx="41">
                  <c:v>91</c:v>
                </c:pt>
                <c:pt idx="42">
                  <c:v>75</c:v>
                </c:pt>
                <c:pt idx="43">
                  <c:v>81</c:v>
                </c:pt>
                <c:pt idx="44">
                  <c:v>73</c:v>
                </c:pt>
                <c:pt idx="45">
                  <c:v>85</c:v>
                </c:pt>
                <c:pt idx="46">
                  <c:v>45</c:v>
                </c:pt>
                <c:pt idx="47">
                  <c:v>54</c:v>
                </c:pt>
                <c:pt idx="48">
                  <c:v>49</c:v>
                </c:pt>
                <c:pt idx="49">
                  <c:v>36</c:v>
                </c:pt>
                <c:pt idx="50">
                  <c:v>32</c:v>
                </c:pt>
                <c:pt idx="51">
                  <c:v>46</c:v>
                </c:pt>
                <c:pt idx="52">
                  <c:v>28</c:v>
                </c:pt>
                <c:pt idx="53">
                  <c:v>8</c:v>
                </c:pt>
                <c:pt idx="54">
                  <c:v>6</c:v>
                </c:pt>
                <c:pt idx="55">
                  <c:v>3</c:v>
                </c:pt>
                <c:pt idx="56">
                  <c:v>0</c:v>
                </c:pt>
                <c:pt idx="57">
                  <c:v>2</c:v>
                </c:pt>
                <c:pt idx="58">
                  <c:v>10</c:v>
                </c:pt>
                <c:pt idx="59">
                  <c:v>21</c:v>
                </c:pt>
                <c:pt idx="60">
                  <c:v>12</c:v>
                </c:pt>
                <c:pt idx="61">
                  <c:v>32</c:v>
                </c:pt>
                <c:pt idx="62">
                  <c:v>19</c:v>
                </c:pt>
                <c:pt idx="63">
                  <c:v>13</c:v>
                </c:pt>
                <c:pt idx="64">
                  <c:v>12</c:v>
                </c:pt>
                <c:pt idx="65">
                  <c:v>35</c:v>
                </c:pt>
                <c:pt idx="66">
                  <c:v>48</c:v>
                </c:pt>
                <c:pt idx="67">
                  <c:v>58</c:v>
                </c:pt>
                <c:pt idx="68">
                  <c:v>872</c:v>
                </c:pt>
                <c:pt idx="69">
                  <c:v>789</c:v>
                </c:pt>
                <c:pt idx="70">
                  <c:v>476</c:v>
                </c:pt>
                <c:pt idx="71">
                  <c:v>559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640696"/>
        <c:axId val="471640304"/>
      </c:lineChart>
      <c:catAx>
        <c:axId val="471640696"/>
        <c:scaling>
          <c:orientation val="minMax"/>
        </c:scaling>
        <c:delete val="0"/>
        <c:axPos val="b"/>
        <c:majorTickMark val="out"/>
        <c:minorTickMark val="none"/>
        <c:tickLblPos val="nextTo"/>
        <c:crossAx val="471640304"/>
        <c:crosses val="autoZero"/>
        <c:auto val="1"/>
        <c:lblAlgn val="ctr"/>
        <c:lblOffset val="100"/>
        <c:noMultiLvlLbl val="0"/>
      </c:catAx>
      <c:valAx>
        <c:axId val="471640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16406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sz="1600" b="0" i="0" u="none" strike="noStrike" baseline="0" dirty="0" smtClean="0"/>
              <a:t>第二个表情是偶像对视的表情 </a:t>
            </a:r>
            <a:endParaRPr lang="en-US" altLang="en-US" sz="1600" b="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015507436570428"/>
          <c:y val="0.19480351414406533"/>
          <c:w val="0.84898162729658788"/>
          <c:h val="0.68921660834062404"/>
        </c:manualLayout>
      </c:layout>
      <c:lineChart>
        <c:grouping val="standard"/>
        <c:varyColors val="0"/>
        <c:ser>
          <c:idx val="1"/>
          <c:order val="0"/>
          <c:tx>
            <c:strRef>
              <c:f>Sheet1!$N$4</c:f>
              <c:strCache>
                <c:ptCount val="1"/>
                <c:pt idx="0">
                  <c:v>retweets</c:v>
                </c:pt>
              </c:strCache>
            </c:strRef>
          </c:tx>
          <c:marker>
            <c:symbol val="none"/>
          </c:marker>
          <c:val>
            <c:numRef>
              <c:f>Sheet1!$N$5:$N$76</c:f>
              <c:numCache>
                <c:formatCode>General</c:formatCode>
                <c:ptCount val="72"/>
                <c:pt idx="0">
                  <c:v>1652</c:v>
                </c:pt>
                <c:pt idx="1">
                  <c:v>915</c:v>
                </c:pt>
                <c:pt idx="2">
                  <c:v>569</c:v>
                </c:pt>
                <c:pt idx="3">
                  <c:v>735</c:v>
                </c:pt>
                <c:pt idx="4">
                  <c:v>117</c:v>
                </c:pt>
                <c:pt idx="5">
                  <c:v>58</c:v>
                </c:pt>
                <c:pt idx="6">
                  <c:v>31</c:v>
                </c:pt>
                <c:pt idx="7">
                  <c:v>16</c:v>
                </c:pt>
                <c:pt idx="8">
                  <c:v>25</c:v>
                </c:pt>
                <c:pt idx="9">
                  <c:v>22</c:v>
                </c:pt>
                <c:pt idx="10">
                  <c:v>81</c:v>
                </c:pt>
                <c:pt idx="11">
                  <c:v>181</c:v>
                </c:pt>
                <c:pt idx="12">
                  <c:v>249</c:v>
                </c:pt>
                <c:pt idx="13">
                  <c:v>358</c:v>
                </c:pt>
                <c:pt idx="14">
                  <c:v>405</c:v>
                </c:pt>
                <c:pt idx="15">
                  <c:v>15</c:v>
                </c:pt>
                <c:pt idx="16">
                  <c:v>491</c:v>
                </c:pt>
                <c:pt idx="17">
                  <c:v>369</c:v>
                </c:pt>
                <c:pt idx="18">
                  <c:v>294</c:v>
                </c:pt>
                <c:pt idx="19">
                  <c:v>511</c:v>
                </c:pt>
                <c:pt idx="20">
                  <c:v>398</c:v>
                </c:pt>
                <c:pt idx="21">
                  <c:v>355</c:v>
                </c:pt>
                <c:pt idx="22">
                  <c:v>328</c:v>
                </c:pt>
                <c:pt idx="23">
                  <c:v>365</c:v>
                </c:pt>
                <c:pt idx="24">
                  <c:v>194</c:v>
                </c:pt>
                <c:pt idx="25">
                  <c:v>173</c:v>
                </c:pt>
                <c:pt idx="26">
                  <c:v>116</c:v>
                </c:pt>
                <c:pt idx="27">
                  <c:v>242</c:v>
                </c:pt>
                <c:pt idx="28">
                  <c:v>63</c:v>
                </c:pt>
                <c:pt idx="29">
                  <c:v>31</c:v>
                </c:pt>
                <c:pt idx="30">
                  <c:v>9</c:v>
                </c:pt>
                <c:pt idx="31">
                  <c:v>13</c:v>
                </c:pt>
                <c:pt idx="32">
                  <c:v>6</c:v>
                </c:pt>
                <c:pt idx="33">
                  <c:v>8</c:v>
                </c:pt>
                <c:pt idx="34">
                  <c:v>19</c:v>
                </c:pt>
                <c:pt idx="35">
                  <c:v>35</c:v>
                </c:pt>
                <c:pt idx="36">
                  <c:v>51</c:v>
                </c:pt>
                <c:pt idx="37">
                  <c:v>128</c:v>
                </c:pt>
                <c:pt idx="38">
                  <c:v>93</c:v>
                </c:pt>
                <c:pt idx="39">
                  <c:v>18</c:v>
                </c:pt>
                <c:pt idx="40">
                  <c:v>256</c:v>
                </c:pt>
                <c:pt idx="41">
                  <c:v>249</c:v>
                </c:pt>
                <c:pt idx="42">
                  <c:v>138</c:v>
                </c:pt>
                <c:pt idx="43">
                  <c:v>131</c:v>
                </c:pt>
                <c:pt idx="44">
                  <c:v>82</c:v>
                </c:pt>
                <c:pt idx="45">
                  <c:v>69</c:v>
                </c:pt>
                <c:pt idx="46">
                  <c:v>64</c:v>
                </c:pt>
                <c:pt idx="47">
                  <c:v>74</c:v>
                </c:pt>
                <c:pt idx="48">
                  <c:v>68</c:v>
                </c:pt>
                <c:pt idx="49">
                  <c:v>47</c:v>
                </c:pt>
                <c:pt idx="50">
                  <c:v>53</c:v>
                </c:pt>
                <c:pt idx="51">
                  <c:v>50</c:v>
                </c:pt>
                <c:pt idx="52">
                  <c:v>17</c:v>
                </c:pt>
                <c:pt idx="53">
                  <c:v>6</c:v>
                </c:pt>
                <c:pt idx="54">
                  <c:v>3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7</c:v>
                </c:pt>
                <c:pt idx="59">
                  <c:v>14</c:v>
                </c:pt>
                <c:pt idx="60">
                  <c:v>23</c:v>
                </c:pt>
                <c:pt idx="61">
                  <c:v>36</c:v>
                </c:pt>
                <c:pt idx="62">
                  <c:v>30</c:v>
                </c:pt>
                <c:pt idx="63">
                  <c:v>1</c:v>
                </c:pt>
                <c:pt idx="64">
                  <c:v>29</c:v>
                </c:pt>
                <c:pt idx="65">
                  <c:v>39</c:v>
                </c:pt>
                <c:pt idx="66">
                  <c:v>18</c:v>
                </c:pt>
                <c:pt idx="67">
                  <c:v>31</c:v>
                </c:pt>
                <c:pt idx="68">
                  <c:v>18</c:v>
                </c:pt>
                <c:pt idx="69">
                  <c:v>15</c:v>
                </c:pt>
                <c:pt idx="70">
                  <c:v>16</c:v>
                </c:pt>
                <c:pt idx="71">
                  <c:v>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8864912"/>
        <c:axId val="468864128"/>
      </c:lineChart>
      <c:catAx>
        <c:axId val="468864912"/>
        <c:scaling>
          <c:orientation val="minMax"/>
        </c:scaling>
        <c:delete val="0"/>
        <c:axPos val="b"/>
        <c:majorTickMark val="out"/>
        <c:minorTickMark val="none"/>
        <c:tickLblPos val="nextTo"/>
        <c:crossAx val="468864128"/>
        <c:crosses val="autoZero"/>
        <c:auto val="1"/>
        <c:lblAlgn val="ctr"/>
        <c:lblOffset val="100"/>
        <c:noMultiLvlLbl val="0"/>
      </c:catAx>
      <c:valAx>
        <c:axId val="46886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chemeClr val="accent2">
                <a:alpha val="95000"/>
              </a:schemeClr>
            </a:solidFill>
          </a:ln>
        </c:spPr>
        <c:crossAx val="468864912"/>
        <c:crosses val="autoZero"/>
        <c:crossBetween val="between"/>
        <c:majorUnit val="4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人民日报：生活贴士</a:t>
            </a:r>
            <a:endParaRPr lang="zh-CN" altLang="en-US" dirty="0"/>
          </a:p>
        </c:rich>
      </c:tx>
      <c:layout>
        <c:manualLayout>
          <c:xMode val="edge"/>
          <c:yMode val="edge"/>
          <c:x val="0.27837677546935813"/>
          <c:y val="5.02364077883045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271277964162537"/>
          <c:y val="0.19190307775132345"/>
          <c:w val="0.84398500576869673"/>
          <c:h val="0.7166753624438153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Sheet1!$U$5:$U$76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cat>
          <c:val>
            <c:numRef>
              <c:f>Sheet1!$V$5:$V$76</c:f>
              <c:numCache>
                <c:formatCode>General</c:formatCode>
                <c:ptCount val="72"/>
                <c:pt idx="0">
                  <c:v>292</c:v>
                </c:pt>
                <c:pt idx="1">
                  <c:v>342</c:v>
                </c:pt>
                <c:pt idx="2">
                  <c:v>332</c:v>
                </c:pt>
                <c:pt idx="3">
                  <c:v>252</c:v>
                </c:pt>
                <c:pt idx="4">
                  <c:v>182</c:v>
                </c:pt>
                <c:pt idx="5">
                  <c:v>22</c:v>
                </c:pt>
                <c:pt idx="6">
                  <c:v>432</c:v>
                </c:pt>
                <c:pt idx="7">
                  <c:v>407</c:v>
                </c:pt>
                <c:pt idx="8">
                  <c:v>420</c:v>
                </c:pt>
                <c:pt idx="9">
                  <c:v>247</c:v>
                </c:pt>
                <c:pt idx="10">
                  <c:v>900</c:v>
                </c:pt>
                <c:pt idx="11">
                  <c:v>1017</c:v>
                </c:pt>
                <c:pt idx="12">
                  <c:v>653</c:v>
                </c:pt>
                <c:pt idx="13">
                  <c:v>457</c:v>
                </c:pt>
                <c:pt idx="14">
                  <c:v>353</c:v>
                </c:pt>
                <c:pt idx="15">
                  <c:v>239</c:v>
                </c:pt>
                <c:pt idx="16">
                  <c:v>782</c:v>
                </c:pt>
                <c:pt idx="17">
                  <c:v>426</c:v>
                </c:pt>
                <c:pt idx="18">
                  <c:v>357</c:v>
                </c:pt>
                <c:pt idx="19">
                  <c:v>210</c:v>
                </c:pt>
                <c:pt idx="20">
                  <c:v>87</c:v>
                </c:pt>
                <c:pt idx="21">
                  <c:v>72</c:v>
                </c:pt>
                <c:pt idx="22">
                  <c:v>81</c:v>
                </c:pt>
                <c:pt idx="23">
                  <c:v>114</c:v>
                </c:pt>
                <c:pt idx="24">
                  <c:v>79</c:v>
                </c:pt>
                <c:pt idx="25">
                  <c:v>74</c:v>
                </c:pt>
                <c:pt idx="26">
                  <c:v>64</c:v>
                </c:pt>
                <c:pt idx="27">
                  <c:v>41</c:v>
                </c:pt>
                <c:pt idx="28">
                  <c:v>70</c:v>
                </c:pt>
                <c:pt idx="29">
                  <c:v>8</c:v>
                </c:pt>
                <c:pt idx="30">
                  <c:v>28</c:v>
                </c:pt>
                <c:pt idx="31">
                  <c:v>28</c:v>
                </c:pt>
                <c:pt idx="32">
                  <c:v>19</c:v>
                </c:pt>
                <c:pt idx="33">
                  <c:v>13</c:v>
                </c:pt>
                <c:pt idx="34">
                  <c:v>49</c:v>
                </c:pt>
                <c:pt idx="35">
                  <c:v>17</c:v>
                </c:pt>
                <c:pt idx="36">
                  <c:v>21</c:v>
                </c:pt>
                <c:pt idx="37">
                  <c:v>14</c:v>
                </c:pt>
                <c:pt idx="38">
                  <c:v>20</c:v>
                </c:pt>
                <c:pt idx="39">
                  <c:v>16</c:v>
                </c:pt>
                <c:pt idx="40">
                  <c:v>65</c:v>
                </c:pt>
                <c:pt idx="41">
                  <c:v>25</c:v>
                </c:pt>
                <c:pt idx="42">
                  <c:v>3</c:v>
                </c:pt>
                <c:pt idx="43">
                  <c:v>6</c:v>
                </c:pt>
                <c:pt idx="44">
                  <c:v>9</c:v>
                </c:pt>
                <c:pt idx="45">
                  <c:v>8</c:v>
                </c:pt>
                <c:pt idx="46">
                  <c:v>5</c:v>
                </c:pt>
                <c:pt idx="47">
                  <c:v>12</c:v>
                </c:pt>
                <c:pt idx="48">
                  <c:v>0</c:v>
                </c:pt>
                <c:pt idx="49">
                  <c:v>7</c:v>
                </c:pt>
                <c:pt idx="50">
                  <c:v>15</c:v>
                </c:pt>
                <c:pt idx="51">
                  <c:v>5</c:v>
                </c:pt>
                <c:pt idx="52">
                  <c:v>1</c:v>
                </c:pt>
                <c:pt idx="53">
                  <c:v>0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0</c:v>
                </c:pt>
                <c:pt idx="58">
                  <c:v>3</c:v>
                </c:pt>
                <c:pt idx="59">
                  <c:v>63</c:v>
                </c:pt>
                <c:pt idx="60">
                  <c:v>5</c:v>
                </c:pt>
                <c:pt idx="61">
                  <c:v>6</c:v>
                </c:pt>
                <c:pt idx="62">
                  <c:v>3</c:v>
                </c:pt>
                <c:pt idx="63">
                  <c:v>1</c:v>
                </c:pt>
                <c:pt idx="64">
                  <c:v>31</c:v>
                </c:pt>
                <c:pt idx="65">
                  <c:v>79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404192"/>
        <c:axId val="521404584"/>
      </c:lineChart>
      <c:catAx>
        <c:axId val="52140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404584"/>
        <c:crosses val="autoZero"/>
        <c:auto val="1"/>
        <c:lblAlgn val="ctr"/>
        <c:lblOffset val="100"/>
        <c:noMultiLvlLbl val="0"/>
      </c:catAx>
      <c:valAx>
        <c:axId val="521404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40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u="none" strike="noStrike" baseline="0" dirty="0" smtClean="0">
                <a:effectLst/>
              </a:rPr>
              <a:t>大陆人买不起电脑</a:t>
            </a:r>
            <a:r>
              <a:rPr lang="zh-CN" altLang="en-US" sz="1400" b="0" i="0" u="none" strike="noStrike" baseline="0" dirty="0" smtClean="0"/>
              <a:t> 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Sheet1!$O$8</c:f>
              <c:strCache>
                <c:ptCount val="1"/>
                <c:pt idx="0">
                  <c:v>sentiment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Sheet1!$N$9:$N$80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cat>
          <c:val>
            <c:numRef>
              <c:f>Sheet1!$O$9:$O$80</c:f>
              <c:numCache>
                <c:formatCode>General</c:formatCode>
                <c:ptCount val="72"/>
                <c:pt idx="0">
                  <c:v>3.4638823220383398E-2</c:v>
                </c:pt>
                <c:pt idx="1">
                  <c:v>1.28525419829767E-2</c:v>
                </c:pt>
                <c:pt idx="2">
                  <c:v>0</c:v>
                </c:pt>
                <c:pt idx="3">
                  <c:v>0.11111111111111099</c:v>
                </c:pt>
                <c:pt idx="4">
                  <c:v>-6.5670712729536101E-3</c:v>
                </c:pt>
                <c:pt idx="5">
                  <c:v>1.49395499852924E-2</c:v>
                </c:pt>
                <c:pt idx="6">
                  <c:v>9.0116567460317293E-3</c:v>
                </c:pt>
                <c:pt idx="7">
                  <c:v>0</c:v>
                </c:pt>
                <c:pt idx="8">
                  <c:v>0</c:v>
                </c:pt>
                <c:pt idx="9">
                  <c:v>-2.4264048531289901E-2</c:v>
                </c:pt>
                <c:pt idx="10">
                  <c:v>-4.7662246061759804E-3</c:v>
                </c:pt>
                <c:pt idx="11">
                  <c:v>2.01203371830612E-2</c:v>
                </c:pt>
                <c:pt idx="12">
                  <c:v>1.1184451778511101E-2</c:v>
                </c:pt>
                <c:pt idx="13">
                  <c:v>-2.1123321123321E-3</c:v>
                </c:pt>
                <c:pt idx="14">
                  <c:v>-4.2453019521984998E-2</c:v>
                </c:pt>
                <c:pt idx="15">
                  <c:v>-3.4526387193053801E-2</c:v>
                </c:pt>
                <c:pt idx="16">
                  <c:v>-4.4375293014533398E-2</c:v>
                </c:pt>
                <c:pt idx="17">
                  <c:v>-1.99101366820752E-2</c:v>
                </c:pt>
                <c:pt idx="18">
                  <c:v>-1.8310276066779999E-2</c:v>
                </c:pt>
                <c:pt idx="19">
                  <c:v>-6.8107156291179003E-3</c:v>
                </c:pt>
                <c:pt idx="20">
                  <c:v>-7.0625833030413202E-3</c:v>
                </c:pt>
                <c:pt idx="21">
                  <c:v>4.5630653695169898E-3</c:v>
                </c:pt>
                <c:pt idx="22">
                  <c:v>-1.9178680646570499E-2</c:v>
                </c:pt>
                <c:pt idx="23">
                  <c:v>2.61324663734302E-2</c:v>
                </c:pt>
                <c:pt idx="24">
                  <c:v>-1.06764714674319E-2</c:v>
                </c:pt>
                <c:pt idx="25">
                  <c:v>3.9533082419680302E-2</c:v>
                </c:pt>
                <c:pt idx="26">
                  <c:v>4.3625192012288698E-2</c:v>
                </c:pt>
                <c:pt idx="27">
                  <c:v>3.2751322751322698E-2</c:v>
                </c:pt>
                <c:pt idx="28">
                  <c:v>0.11669146825396801</c:v>
                </c:pt>
                <c:pt idx="29">
                  <c:v>-4.0496311200536497E-2</c:v>
                </c:pt>
                <c:pt idx="30">
                  <c:v>-7.2459086993970703E-2</c:v>
                </c:pt>
                <c:pt idx="31">
                  <c:v>4.2362707535121301E-2</c:v>
                </c:pt>
                <c:pt idx="32">
                  <c:v>-0.14789886039885999</c:v>
                </c:pt>
                <c:pt idx="33">
                  <c:v>-5.2219742063492003E-2</c:v>
                </c:pt>
                <c:pt idx="34">
                  <c:v>-7.4074074074073999E-3</c:v>
                </c:pt>
                <c:pt idx="35">
                  <c:v>-6.7078189300411498E-2</c:v>
                </c:pt>
                <c:pt idx="36">
                  <c:v>0</c:v>
                </c:pt>
                <c:pt idx="37">
                  <c:v>-0.66666666666666596</c:v>
                </c:pt>
                <c:pt idx="38">
                  <c:v>0</c:v>
                </c:pt>
                <c:pt idx="39">
                  <c:v>-0.32888888888888801</c:v>
                </c:pt>
                <c:pt idx="40">
                  <c:v>0.26888888888888801</c:v>
                </c:pt>
                <c:pt idx="41">
                  <c:v>-0.199259259259259</c:v>
                </c:pt>
                <c:pt idx="42">
                  <c:v>8.0277777777777698E-2</c:v>
                </c:pt>
                <c:pt idx="43">
                  <c:v>6.6666666666666596E-2</c:v>
                </c:pt>
                <c:pt idx="44">
                  <c:v>0.121296296296296</c:v>
                </c:pt>
                <c:pt idx="45">
                  <c:v>0.11111111111111099</c:v>
                </c:pt>
                <c:pt idx="46">
                  <c:v>-0.16666666666666599</c:v>
                </c:pt>
                <c:pt idx="47">
                  <c:v>1.38888888888888E-2</c:v>
                </c:pt>
                <c:pt idx="48">
                  <c:v>-1.19047619047618E-2</c:v>
                </c:pt>
                <c:pt idx="49">
                  <c:v>-9.44444444444444E-2</c:v>
                </c:pt>
                <c:pt idx="50">
                  <c:v>0</c:v>
                </c:pt>
                <c:pt idx="51">
                  <c:v>0</c:v>
                </c:pt>
                <c:pt idx="52">
                  <c:v>0.273809523809523</c:v>
                </c:pt>
                <c:pt idx="53">
                  <c:v>-7.61904761904761E-2</c:v>
                </c:pt>
                <c:pt idx="54">
                  <c:v>-0.06</c:v>
                </c:pt>
                <c:pt idx="55">
                  <c:v>0</c:v>
                </c:pt>
                <c:pt idx="56">
                  <c:v>-0.148148148148148</c:v>
                </c:pt>
                <c:pt idx="57">
                  <c:v>-0.23749999999999999</c:v>
                </c:pt>
                <c:pt idx="58">
                  <c:v>0.212191358024691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3.8888888888888903E-2</c:v>
                </c:pt>
                <c:pt idx="67">
                  <c:v>-0.47407407407407398</c:v>
                </c:pt>
                <c:pt idx="68">
                  <c:v>0.19074074074073999</c:v>
                </c:pt>
                <c:pt idx="69">
                  <c:v>-0.31111111111111101</c:v>
                </c:pt>
                <c:pt idx="70">
                  <c:v>0.55555555555555503</c:v>
                </c:pt>
                <c:pt idx="7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6089440"/>
        <c:axId val="475043000"/>
      </c:lineChart>
      <c:catAx>
        <c:axId val="47608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043000"/>
        <c:crosses val="autoZero"/>
        <c:auto val="1"/>
        <c:lblAlgn val="ctr"/>
        <c:lblOffset val="100"/>
        <c:noMultiLvlLbl val="0"/>
      </c:catAx>
      <c:valAx>
        <c:axId val="475043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608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4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8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4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4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8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9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11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7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5756-B281-4682-84D9-2706CB7384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3088D-8F73-49D6-AC0B-B2CD00B58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2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5427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单微博认证实验（三）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	   </a:t>
            </a:r>
            <a:r>
              <a:rPr lang="zh-CN" altLang="en-US" dirty="0" smtClean="0"/>
              <a:t>郭川</a:t>
            </a:r>
            <a:endParaRPr lang="en-US" altLang="zh-CN" dirty="0" smtClean="0"/>
          </a:p>
          <a:p>
            <a:r>
              <a:rPr lang="en-US" altLang="zh-CN" dirty="0" smtClean="0"/>
              <a:t>		2017/3/27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7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6143" y="772886"/>
            <a:ext cx="10515600" cy="5040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添加表情分类特征：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人工将常见表情分类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快乐，愤怒，悲伤</a:t>
            </a:r>
            <a:r>
              <a:rPr lang="en-US" altLang="zh-CN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添加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个特征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消息</a:t>
            </a:r>
            <a:r>
              <a:rPr lang="zh-CN" altLang="en-US" sz="1600" dirty="0" smtClean="0"/>
              <a:t>中分别含有</a:t>
            </a:r>
            <a:r>
              <a:rPr lang="en-US" altLang="zh-CN" sz="1600" dirty="0" smtClean="0"/>
              <a:t>happy/ angry / sad </a:t>
            </a:r>
            <a:r>
              <a:rPr lang="zh-CN" altLang="en-US" sz="1600" dirty="0" smtClean="0"/>
              <a:t>表情个数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评论中含有</a:t>
            </a:r>
            <a:r>
              <a:rPr lang="en-US" altLang="zh-CN" sz="1600" dirty="0" smtClean="0"/>
              <a:t>happy/ angry / sad</a:t>
            </a:r>
            <a:r>
              <a:rPr lang="zh-CN" altLang="en-US" sz="1600" dirty="0" smtClean="0"/>
              <a:t>表情评论占所有含表情评论比例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转发</a:t>
            </a:r>
            <a:r>
              <a:rPr lang="zh-CN" altLang="en-US" sz="1600" dirty="0" smtClean="0"/>
              <a:t>中含有</a:t>
            </a:r>
            <a:r>
              <a:rPr lang="en-US" altLang="zh-CN" sz="1600" dirty="0" smtClean="0"/>
              <a:t>happy/ angry / sad</a:t>
            </a:r>
            <a:r>
              <a:rPr lang="zh-CN" altLang="en-US" sz="1600" dirty="0" smtClean="0"/>
              <a:t>表情评论占所有含表情转发比例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/>
              <a:t>实验</a:t>
            </a:r>
            <a:r>
              <a:rPr lang="zh-CN" altLang="en-US" sz="1800" dirty="0" smtClean="0">
                <a:sym typeface="Wingdings" panose="05000000000000000000" pitchFamily="2" charset="2"/>
              </a:rPr>
              <a:t>：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>
                <a:sym typeface="Wingdings" panose="05000000000000000000" pitchFamily="2" charset="2"/>
              </a:rPr>
              <a:t>数据：使用三天评论转发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>
                <a:sym typeface="Wingdings" panose="05000000000000000000" pitchFamily="2" charset="2"/>
              </a:rPr>
              <a:t>操作：</a:t>
            </a:r>
            <a:r>
              <a:rPr lang="en-US" altLang="zh-CN" sz="1800" dirty="0" smtClean="0">
                <a:sym typeface="Wingdings" panose="05000000000000000000" pitchFamily="2" charset="2"/>
              </a:rPr>
              <a:t>5-cross-validation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34208"/>
              </p:ext>
            </p:extLst>
          </p:nvPr>
        </p:nvGraphicFramePr>
        <p:xfrm>
          <a:off x="6195282" y="4117824"/>
          <a:ext cx="36967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63"/>
                <a:gridCol w="2291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Before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89.31%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After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90.20%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6143" y="772886"/>
            <a:ext cx="10515600" cy="5040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添加语义特征：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使用大连理工情感词典，分别提取其七类情感词典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提取转发、评论、消息中的这七类情感值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组合特征进行实验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/>
              <a:t>实验</a:t>
            </a:r>
            <a:r>
              <a:rPr lang="zh-CN" altLang="en-US" sz="1800" dirty="0" smtClean="0">
                <a:sym typeface="Wingdings" panose="05000000000000000000" pitchFamily="2" charset="2"/>
              </a:rPr>
              <a:t>：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>
                <a:sym typeface="Wingdings" panose="05000000000000000000" pitchFamily="2" charset="2"/>
              </a:rPr>
              <a:t>数据：使用三天评论转发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>
                <a:sym typeface="Wingdings" panose="05000000000000000000" pitchFamily="2" charset="2"/>
              </a:rPr>
              <a:t>操作：</a:t>
            </a:r>
            <a:r>
              <a:rPr lang="en-US" altLang="zh-CN" sz="1800" dirty="0" smtClean="0">
                <a:sym typeface="Wingdings" panose="05000000000000000000" pitchFamily="2" charset="2"/>
              </a:rPr>
              <a:t>5-cross-validation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183" y="673919"/>
            <a:ext cx="4262817" cy="55335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35989"/>
              </p:ext>
            </p:extLst>
          </p:nvPr>
        </p:nvGraphicFramePr>
        <p:xfrm>
          <a:off x="3044371" y="4059355"/>
          <a:ext cx="45429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857"/>
                <a:gridCol w="227511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特征集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Accuracy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原始特征集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89.31%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原始特征集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表情分类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90.20%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原始特征集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语义特征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89.50%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原始特征集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表情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语义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90.46%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035" y="0"/>
            <a:ext cx="10515600" cy="1012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转发时序分析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>
                <a:sym typeface="Wingdings" panose="05000000000000000000" pitchFamily="2" charset="2"/>
              </a:rPr>
              <a:t>分别选取正负样本中转发量较大的微博，进行分析：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82819"/>
              </p:ext>
            </p:extLst>
          </p:nvPr>
        </p:nvGraphicFramePr>
        <p:xfrm>
          <a:off x="99334" y="860613"/>
          <a:ext cx="3087620" cy="2783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113140"/>
              </p:ext>
            </p:extLst>
          </p:nvPr>
        </p:nvGraphicFramePr>
        <p:xfrm>
          <a:off x="2781435" y="860614"/>
          <a:ext cx="3597064" cy="2860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020297"/>
              </p:ext>
            </p:extLst>
          </p:nvPr>
        </p:nvGraphicFramePr>
        <p:xfrm>
          <a:off x="6070247" y="826943"/>
          <a:ext cx="3548743" cy="291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653112"/>
              </p:ext>
            </p:extLst>
          </p:nvPr>
        </p:nvGraphicFramePr>
        <p:xfrm>
          <a:off x="9249655" y="766484"/>
          <a:ext cx="3417474" cy="298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243769"/>
              </p:ext>
            </p:extLst>
          </p:nvPr>
        </p:nvGraphicFramePr>
        <p:xfrm>
          <a:off x="179294" y="3936625"/>
          <a:ext cx="2953871" cy="2702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745140"/>
              </p:ext>
            </p:extLst>
          </p:nvPr>
        </p:nvGraphicFramePr>
        <p:xfrm>
          <a:off x="2532529" y="3950913"/>
          <a:ext cx="3814483" cy="266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963763"/>
              </p:ext>
            </p:extLst>
          </p:nvPr>
        </p:nvGraphicFramePr>
        <p:xfrm>
          <a:off x="5880847" y="3950912"/>
          <a:ext cx="3760694" cy="266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379144"/>
              </p:ext>
            </p:extLst>
          </p:nvPr>
        </p:nvGraphicFramePr>
        <p:xfrm>
          <a:off x="9067800" y="3937465"/>
          <a:ext cx="3505200" cy="266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7587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035" y="0"/>
            <a:ext cx="10515600" cy="1012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评论</a:t>
            </a:r>
            <a:r>
              <a:rPr lang="zh-CN" altLang="en-US" sz="2000" dirty="0" smtClean="0"/>
              <a:t>时序分析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>
                <a:sym typeface="Wingdings" panose="05000000000000000000" pitchFamily="2" charset="2"/>
              </a:rPr>
              <a:t>分别选取正负样本中评论量较大的微博，进行情感分析：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/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665977"/>
              </p:ext>
            </p:extLst>
          </p:nvPr>
        </p:nvGraphicFramePr>
        <p:xfrm>
          <a:off x="238125" y="1200149"/>
          <a:ext cx="4119563" cy="272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065488"/>
              </p:ext>
            </p:extLst>
          </p:nvPr>
        </p:nvGraphicFramePr>
        <p:xfrm>
          <a:off x="4295775" y="1157287"/>
          <a:ext cx="4191000" cy="275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376542"/>
              </p:ext>
            </p:extLst>
          </p:nvPr>
        </p:nvGraphicFramePr>
        <p:xfrm>
          <a:off x="8482013" y="1185862"/>
          <a:ext cx="3709987" cy="267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122790"/>
              </p:ext>
            </p:extLst>
          </p:nvPr>
        </p:nvGraphicFramePr>
        <p:xfrm>
          <a:off x="209550" y="4114800"/>
          <a:ext cx="41338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689435"/>
              </p:ext>
            </p:extLst>
          </p:nvPr>
        </p:nvGraphicFramePr>
        <p:xfrm>
          <a:off x="4152900" y="4114799"/>
          <a:ext cx="4233863" cy="284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866821"/>
              </p:ext>
            </p:extLst>
          </p:nvPr>
        </p:nvGraphicFramePr>
        <p:xfrm>
          <a:off x="8424862" y="4114800"/>
          <a:ext cx="37671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793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266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Wingdings</vt:lpstr>
      <vt:lpstr>Office 主题</vt:lpstr>
      <vt:lpstr>单微博认证实验（三）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单微博认证实验（三）</dc:title>
  <dc:creator>arabela tso</dc:creator>
  <cp:lastModifiedBy>arabela tso</cp:lastModifiedBy>
  <cp:revision>13</cp:revision>
  <dcterms:created xsi:type="dcterms:W3CDTF">2017-03-27T03:15:12Z</dcterms:created>
  <dcterms:modified xsi:type="dcterms:W3CDTF">2017-03-27T06:36:45Z</dcterms:modified>
</cp:coreProperties>
</file>