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7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9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2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0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0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7CCC0-B04D-4644-A462-B7F6C9C756F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0CDC-407E-4FCF-ADAB-42544403B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593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单微博认证实验报告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  </a:t>
            </a:r>
            <a:r>
              <a:rPr lang="zh-CN" altLang="en-US" dirty="0" smtClean="0"/>
              <a:t>郭川</a:t>
            </a:r>
            <a:endParaRPr lang="en-US" altLang="zh-CN" dirty="0" smtClean="0"/>
          </a:p>
          <a:p>
            <a:r>
              <a:rPr lang="en-US" altLang="zh-CN" dirty="0" smtClean="0"/>
              <a:t>    		2017/3/13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</a:t>
            </a:r>
            <a:r>
              <a:rPr lang="zh-CN" altLang="en-US" sz="2800" dirty="0" smtClean="0"/>
              <a:t>据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0275" y="1219200"/>
            <a:ext cx="6360974" cy="28286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负样本：谣言社区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28788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条微博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聚类去除相同文本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出没有微博主页的微博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5983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条原微博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微博相应的转发（约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微博相应的评论（约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986454" y="3248723"/>
            <a:ext cx="638964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正样本：粉丝微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关注微博（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用户粉丝原创微博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用户关注原创微博，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混合得到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条微博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踢出明显广告微博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条原微博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微博相应转发（约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微博相应评论（约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1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初步试验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13893"/>
              </p:ext>
            </p:extLst>
          </p:nvPr>
        </p:nvGraphicFramePr>
        <p:xfrm>
          <a:off x="1134036" y="1620641"/>
          <a:ext cx="5930152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71"/>
                <a:gridCol w="4576481"/>
              </a:tblGrid>
              <a:tr h="2088776"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内容特征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字数、词数、问号数、感叹号数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正向情感词数、负向情感词数、平均情感值</a:t>
                      </a:r>
                    </a:p>
                    <a:p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个数、话题个数、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个数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第一、第二、第三人称个数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人名、地名、组织结构名个数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图片个数、是否含有图片、是否含多张图片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评论内容含问号、感叹号的比例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评论内容含多个问号、感叹号的比例</a:t>
                      </a:r>
                    </a:p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评论内容平均情感值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8189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用户特征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用户粉丝数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用户关注数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用户发布微博数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用户认证类型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8834">
                <a:tc>
                  <a:txBody>
                    <a:bodyPr/>
                    <a:lstStyle/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传播特征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转发数、评论数</a:t>
                      </a:r>
                      <a:b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二次转发比例*</a:t>
                      </a:r>
                      <a:b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带评论的转发比例*</a:t>
                      </a:r>
                      <a:b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传播最大深度*、平均距离*、平均出度*</a:t>
                      </a:r>
                      <a:b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出度（第一</a:t>
                      </a:r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</a:t>
                      </a:r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第三</a:t>
                      </a:r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第四</a:t>
                      </a:r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第五）节点带来的转发比例*</a:t>
                      </a:r>
                      <a:b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消息发布平台类型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84142" y="1407459"/>
            <a:ext cx="3913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俊强师兄使用特征，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数据归一化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使用模型：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5-fold cross validation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初步实验结果：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Accuracy: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amma =0  (84.2%)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C=32 , gamma = 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(87.3%)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4815" y="1646304"/>
            <a:ext cx="58712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调整不同参数，进行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改善特征，进行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利用前期评论和转发信息，提取特征，进行分类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对不同类别特征分别实验，验证新提取特征的有效性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及其他分类算法进行分类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338</Words>
  <Application>Microsoft Office PowerPoint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单微博认证实验报告</vt:lpstr>
      <vt:lpstr>实验数据</vt:lpstr>
      <vt:lpstr>初步试验</vt:lpstr>
      <vt:lpstr>下一步计划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单微博认证实验报告</dc:title>
  <dc:creator>arabela tso</dc:creator>
  <cp:lastModifiedBy>arabela tso</cp:lastModifiedBy>
  <cp:revision>9</cp:revision>
  <dcterms:created xsi:type="dcterms:W3CDTF">2017-03-13T04:50:02Z</dcterms:created>
  <dcterms:modified xsi:type="dcterms:W3CDTF">2017-03-13T06:13:57Z</dcterms:modified>
</cp:coreProperties>
</file>