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bellabea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B55BD2-3ECB-431E-833F-85D316E822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Final bellabeat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9DB985-735C-404A-92E4-E652110092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6/27/2023 7:36:32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BB86CE0-DDA2-42EF-AF3B-BF38B00EF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9A1BEA68-E6DC-4B82-B6C4-979628424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7D8EC56A-9590-481F-9675-7562B37529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5" name="slide5">
            <a:extLst>
              <a:ext uri="{FF2B5EF4-FFF2-40B4-BE49-F238E27FC236}">
                <a16:creationId xmlns:a16="http://schemas.microsoft.com/office/drawing/2014/main" id="{73DDE1F4-4FA2-4228-8845-B403D8A52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2023-06-27T19:36:32Z</dcterms:created>
  <dcterms:modified xsi:type="dcterms:W3CDTF">2023-06-27T19:36:32Z</dcterms:modified>
</cp:coreProperties>
</file>