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81" r:id="rId3"/>
    <p:sldId id="279" r:id="rId4"/>
    <p:sldId id="276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F8D5F-216C-C24B-ABC5-A04D8140D385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3A91-441E-084C-9740-2584BC89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C3A91-441E-084C-9740-2584BC8979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6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2F3-BBC2-407F-8488-63263F8A927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901D-4748-4490-BF18-87BC3E6E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2F3-BBC2-407F-8488-63263F8A927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901D-4748-4490-BF18-87BC3E6E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3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2F3-BBC2-407F-8488-63263F8A927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901D-4748-4490-BF18-87BC3E6E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3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2F3-BBC2-407F-8488-63263F8A927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901D-4748-4490-BF18-87BC3E6E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7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2F3-BBC2-407F-8488-63263F8A927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901D-4748-4490-BF18-87BC3E6E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8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2F3-BBC2-407F-8488-63263F8A927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901D-4748-4490-BF18-87BC3E6E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5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2F3-BBC2-407F-8488-63263F8A927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901D-4748-4490-BF18-87BC3E6E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1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2F3-BBC2-407F-8488-63263F8A927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901D-4748-4490-BF18-87BC3E6E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2F3-BBC2-407F-8488-63263F8A927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901D-4748-4490-BF18-87BC3E6E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9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2F3-BBC2-407F-8488-63263F8A927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901D-4748-4490-BF18-87BC3E6E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62F3-BBC2-407F-8488-63263F8A927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901D-4748-4490-BF18-87BC3E6E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62F3-BBC2-407F-8488-63263F8A927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8901D-4748-4490-BF18-87BC3E6E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146" y="1633374"/>
            <a:ext cx="4418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Intended User</a:t>
            </a: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and the </a:t>
            </a:r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Context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6" y="2481326"/>
            <a:ext cx="11311497" cy="35703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8937" y="2162246"/>
            <a:ext cx="11623431" cy="4185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97316" y="263769"/>
            <a:ext cx="189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FORM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6170" y="848544"/>
            <a:ext cx="3232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DT PROJECT</a:t>
            </a:r>
          </a:p>
        </p:txBody>
      </p:sp>
    </p:spTree>
    <p:extLst>
      <p:ext uri="{BB962C8B-B14F-4D97-AF65-F5344CB8AC3E}">
        <p14:creationId xmlns:p14="http://schemas.microsoft.com/office/powerpoint/2010/main" val="353487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12828" y="1771649"/>
            <a:ext cx="635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DESIGN SITUATION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8714" y="1771649"/>
            <a:ext cx="1791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STAGE 1:</a:t>
            </a:r>
            <a:endParaRPr lang="en-US" sz="2800" b="1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" y="1354014"/>
            <a:ext cx="11517923" cy="52753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42900" y="6145823"/>
            <a:ext cx="11535508" cy="87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8873" y="6207341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Name: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016558" y="6207341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Class: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9077689" y="6213909"/>
            <a:ext cx="2783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Project: </a:t>
            </a:r>
            <a:r>
              <a:rPr lang="en-US" sz="1600" b="1" dirty="0">
                <a:latin typeface="Century Gothic" panose="020B0502020202020204" pitchFamily="34" charset="0"/>
              </a:rPr>
              <a:t>Cardboard Castle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6315" y="3135214"/>
            <a:ext cx="63856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The Design and Technology department has decided to organize a competition where the Form 1 students will need to individually design and construct a castle out of thin cardboard in the DT workshop. The castle will be consisted of different geometrical forms assembled together</a:t>
            </a:r>
            <a:r>
              <a:rPr lang="en-US" sz="2400" dirty="0">
                <a:latin typeface="Century Gothic" panose="020B0502020202020204" pitchFamily="34" charset="0"/>
              </a:rPr>
              <a:t>. 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024" y="1843960"/>
            <a:ext cx="3639058" cy="4029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2900" y="688319"/>
            <a:ext cx="4179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Below is your DESIGN SITUATION: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9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714" y="3478115"/>
            <a:ext cx="10333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Identify and name the Intended User(s) from the given situation</a:t>
            </a:r>
          </a:p>
          <a:p>
            <a:pPr marL="457200" indent="-457200">
              <a:buAutoNum type="arabicPeriod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Identify and name the Context from the given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2828" y="2351942"/>
            <a:ext cx="635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QUESTIONS for STAGE 1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(5 Marks)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" y="1354015"/>
            <a:ext cx="11517923" cy="52753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42900" y="6145823"/>
            <a:ext cx="11535508" cy="87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8873" y="6207341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Name: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016558" y="6207341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Class: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9077689" y="6213909"/>
            <a:ext cx="2783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Project: </a:t>
            </a:r>
            <a:r>
              <a:rPr lang="en-US" sz="1600" b="1" dirty="0">
                <a:latin typeface="Century Gothic" panose="020B0502020202020204" pitchFamily="34" charset="0"/>
              </a:rPr>
              <a:t>Cardboard Castle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246184" y="689727"/>
            <a:ext cx="9785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Read the following questions carefully and write your answer on the next slide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7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0806" y="3646403"/>
            <a:ext cx="1101969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Answer for Q1 </a:t>
            </a:r>
            <a:r>
              <a:rPr 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Intended User(s) </a:t>
            </a:r>
            <a:r>
              <a:rPr lang="en-US" sz="2400" dirty="0">
                <a:latin typeface="Century Gothic" panose="020B0502020202020204" pitchFamily="34" charset="0"/>
              </a:rPr>
              <a:t>: _____________________________________ .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Answer for Q2 </a:t>
            </a:r>
            <a:r>
              <a:rPr lang="en-US" sz="2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Context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000" dirty="0">
                <a:latin typeface="Century Gothic" panose="020B0502020202020204" pitchFamily="34" charset="0"/>
              </a:rPr>
              <a:t>: </a:t>
            </a:r>
            <a:r>
              <a:rPr lang="en-US" sz="2400" dirty="0">
                <a:latin typeface="Century Gothic" panose="020B0502020202020204" pitchFamily="34" charset="0"/>
              </a:rPr>
              <a:t>______________________________________________</a:t>
            </a:r>
            <a:r>
              <a:rPr lang="en-US" sz="2000" dirty="0">
                <a:latin typeface="Century Gothic" panose="020B0502020202020204" pitchFamily="34" charset="0"/>
              </a:rPr>
              <a:t> 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6852" y="2365721"/>
            <a:ext cx="746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ANSWERS FOR STAGE 1 QUESTIONS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" y="1354015"/>
            <a:ext cx="11517923" cy="52753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42900" y="6145823"/>
            <a:ext cx="11535508" cy="87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8873" y="6207341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Name: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016558" y="6207341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Class: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9077689" y="6213909"/>
            <a:ext cx="2783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Project: </a:t>
            </a:r>
            <a:r>
              <a:rPr lang="en-US" sz="1600" b="1" dirty="0">
                <a:latin typeface="Century Gothic" panose="020B0502020202020204" pitchFamily="34" charset="0"/>
              </a:rPr>
              <a:t>Cardboard Castle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88873" y="420147"/>
            <a:ext cx="1412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TASK 1.1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1439" y="479120"/>
            <a:ext cx="7074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Write your answers down below in the spaces provided: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3DFFC8-8765-CC81-A83A-F8491B821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715656"/>
              </p:ext>
            </p:extLst>
          </p:nvPr>
        </p:nvGraphicFramePr>
        <p:xfrm>
          <a:off x="2032000" y="703385"/>
          <a:ext cx="8127999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522808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98213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92119850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99949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17087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3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51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" y="1354015"/>
            <a:ext cx="11517923" cy="52753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42900" y="6145823"/>
            <a:ext cx="11535508" cy="87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8873" y="6207341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Name: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016558" y="6207341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Class: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9077689" y="6213909"/>
            <a:ext cx="2783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Project: </a:t>
            </a:r>
            <a:r>
              <a:rPr lang="en-US" sz="1600" b="1" dirty="0">
                <a:latin typeface="Century Gothic" panose="020B0502020202020204" pitchFamily="34" charset="0"/>
              </a:rPr>
              <a:t>Cardboard Castle</a:t>
            </a:r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1671530" y="3808470"/>
            <a:ext cx="9039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To design and make a __________________________ 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5031" y="3613312"/>
            <a:ext cx="9056077" cy="913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8873" y="420147"/>
            <a:ext cx="1412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TASK 1.2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01439" y="479120"/>
            <a:ext cx="6638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Write your Design Brief in the space provided below: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7627" y="1678600"/>
            <a:ext cx="220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Design Brief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8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195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Steeves Burmeea</dc:creator>
  <cp:lastModifiedBy>gaspard vercamer</cp:lastModifiedBy>
  <cp:revision>194</cp:revision>
  <dcterms:created xsi:type="dcterms:W3CDTF">2024-09-03T04:02:33Z</dcterms:created>
  <dcterms:modified xsi:type="dcterms:W3CDTF">2024-09-16T15:41:16Z</dcterms:modified>
</cp:coreProperties>
</file>