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1662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72C15-62CD-AA5A-5414-C695346B3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49603-E203-8E10-D6FE-0F5E2A1C7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32411-9F3B-7661-E46C-651BCCC53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DAA6-2C8E-4FB0-8C43-CE6767B98AF3}" type="datetimeFigureOut">
              <a:rPr lang="en-GB" smtClean="0"/>
              <a:t>31/12/2022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05DC0-57A4-4FB9-5A6D-D0085E156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D5072-4B0B-E7BB-96DE-543F99E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A7E4-0492-40E5-BCEA-2E5B638A4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464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24329-9C2C-CBF9-65D2-D2791F23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D2ECA-A7D5-357C-BEFD-D01968329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0D6FD-168A-168B-D42C-78D44DF42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DAA6-2C8E-4FB0-8C43-CE6767B98AF3}" type="datetimeFigureOut">
              <a:rPr lang="en-GB" smtClean="0"/>
              <a:t>31/12/2022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90E75-8E92-8FF1-8490-8C18F5625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B14C5-F581-9746-1E1D-723495E39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A7E4-0492-40E5-BCEA-2E5B638A4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89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83F0D3-8AD4-E0A8-02F8-149D79A10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8DE5B-3DE7-C62B-15C9-7F23B3444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57A22-68EF-481F-511E-9C7BE012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DAA6-2C8E-4FB0-8C43-CE6767B98AF3}" type="datetimeFigureOut">
              <a:rPr lang="en-GB" smtClean="0"/>
              <a:t>31/12/2022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35972-2132-E2DB-B3A3-C80DBD2F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8F0B4-4CE4-55D3-4ED3-2BC5ED92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A7E4-0492-40E5-BCEA-2E5B638A4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90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059E6-64AE-6D13-2981-29D094608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45CBB-422F-BB63-9518-9658EBE62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86113-8E21-9C70-6CF8-25F7AB778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DAA6-2C8E-4FB0-8C43-CE6767B98AF3}" type="datetimeFigureOut">
              <a:rPr lang="en-GB" smtClean="0"/>
              <a:t>31/12/2022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BB7B8-0E1B-0311-330F-8E8698D94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C76F9-CAFB-1F65-FBD3-8BCA53A51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A7E4-0492-40E5-BCEA-2E5B638A4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07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F0568-244C-FE2B-72D0-EBA85465E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E8905-DD34-8814-0CA1-BA7DF2D8C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6116A-9156-A3C4-8AFD-30A413D5B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DAA6-2C8E-4FB0-8C43-CE6767B98AF3}" type="datetimeFigureOut">
              <a:rPr lang="en-GB" smtClean="0"/>
              <a:t>31/12/2022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8EC57-D1C7-E1AF-0A5D-662A3E718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31677-B725-250A-B8ED-5EAD71646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A7E4-0492-40E5-BCEA-2E5B638A4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345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D4071-58C9-9C4D-ED81-5521BE0FD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1291F-910D-0327-AB89-25866A39C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9DB8E-996B-8781-45E6-A5F070FDB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A091D-E61B-149F-0B64-0D0BF7D76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DAA6-2C8E-4FB0-8C43-CE6767B98AF3}" type="datetimeFigureOut">
              <a:rPr lang="en-GB" smtClean="0"/>
              <a:t>31/12/2022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FDA50-50DA-8472-86FB-322E81E24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D5675-5AA5-AA80-CA7C-2060E7ED1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A7E4-0492-40E5-BCEA-2E5B638A4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66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F60A1-2D4E-13DA-E3BB-349C8C217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3C6A8-7CA2-5F7E-9653-74E6624A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096BC-D529-AA04-CD90-38EFCDB16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659322-C6A5-D518-CE28-AD0A5EC7BA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CEB04-2624-8C63-D823-53A95F695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3A3819-01B6-016F-0089-125F11241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DAA6-2C8E-4FB0-8C43-CE6767B98AF3}" type="datetimeFigureOut">
              <a:rPr lang="en-GB" smtClean="0"/>
              <a:t>31/12/2022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3FD967-0B94-C927-DAC8-DA66C7A2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51E3A3-29B1-427C-8CB5-215F8E886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A7E4-0492-40E5-BCEA-2E5B638A4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38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7B404-FA6B-8A42-979D-D0E460DB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30EA5A-331A-DE3C-1337-8AA80448C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DAA6-2C8E-4FB0-8C43-CE6767B98AF3}" type="datetimeFigureOut">
              <a:rPr lang="en-GB" smtClean="0"/>
              <a:t>31/12/2022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3943E-6134-EDA0-73E7-5F99479E4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3C85D1-E10B-DB10-FB87-D269FC7CC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A7E4-0492-40E5-BCEA-2E5B638A4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07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78C0D5-7AE4-0C6B-8EDD-6703C88A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DAA6-2C8E-4FB0-8C43-CE6767B98AF3}" type="datetimeFigureOut">
              <a:rPr lang="en-GB" smtClean="0"/>
              <a:t>31/12/2022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7FFD7A-13E1-B3E9-E230-8F6C0473D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7C028-18E0-B065-634A-B24913227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A7E4-0492-40E5-BCEA-2E5B638A4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990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1CE8A-1A4D-876F-5AB0-F246B55CD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3CC01-F1F7-4285-F8B4-6BE96DB79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B47BF-1F84-1FD5-59D5-B5C84B303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A7366-12F9-9EC2-85ED-8B4BDF955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DAA6-2C8E-4FB0-8C43-CE6767B98AF3}" type="datetimeFigureOut">
              <a:rPr lang="en-GB" smtClean="0"/>
              <a:t>31/12/2022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DC0C4-2ECA-0086-14CC-503BB15F4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D11E1-CAA4-3541-4970-0D6EC54AC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A7E4-0492-40E5-BCEA-2E5B638A4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61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2731A-4385-6E2A-A4C5-5FB392E22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C852BD-D9FE-87A4-4465-63A5B8CA9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6E7F8-A4EC-9B3D-B0ED-B136915EC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F6244-9AF1-AA0B-5A6B-66D5907C7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DAA6-2C8E-4FB0-8C43-CE6767B98AF3}" type="datetimeFigureOut">
              <a:rPr lang="en-GB" smtClean="0"/>
              <a:t>31/12/2022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E19B9-7574-CAEA-0CE7-87347C453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B3B58-9567-B3AB-7E79-8EE302D4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A7E4-0492-40E5-BCEA-2E5B638A4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78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C33FF3-4639-4E5B-8FAB-68945469C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26024-D1E5-7FF7-C25C-265BD75FE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9C72B-0856-DC99-6F33-8D3D240F5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DDAA6-2C8E-4FB0-8C43-CE6767B98AF3}" type="datetimeFigureOut">
              <a:rPr lang="en-GB" smtClean="0"/>
              <a:t>31/12/2022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F6441-74B9-B431-8B3E-386153C98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A9059-EDBC-E39E-B66E-2513DB9BE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9A7E4-0492-40E5-BCEA-2E5B638A4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956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A4FE664-40AF-762C-0DFB-E0C2168FF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07" y="4461343"/>
            <a:ext cx="10902462" cy="10889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A8D863-1AEA-4887-69FC-48C5AF63F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23" y="795775"/>
            <a:ext cx="3416080" cy="27904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07A0799-F2BD-BCA9-B1FB-927777ED9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439" y="906936"/>
            <a:ext cx="2674852" cy="25681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EE627AB-027B-AB01-6EB2-7FF61D7C50DE}"/>
              </a:ext>
            </a:extLst>
          </p:cNvPr>
          <p:cNvCxnSpPr/>
          <p:nvPr/>
        </p:nvCxnSpPr>
        <p:spPr>
          <a:xfrm>
            <a:off x="533400" y="4461343"/>
            <a:ext cx="0" cy="12067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9F1C05-005D-5F22-255F-AECDE70253CB}"/>
              </a:ext>
            </a:extLst>
          </p:cNvPr>
          <p:cNvCxnSpPr>
            <a:cxnSpLocks/>
          </p:cNvCxnSpPr>
          <p:nvPr/>
        </p:nvCxnSpPr>
        <p:spPr>
          <a:xfrm>
            <a:off x="410307" y="4513385"/>
            <a:ext cx="123093" cy="9378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F3886F-9082-602A-B5C7-A40DCA9E5306}"/>
              </a:ext>
            </a:extLst>
          </p:cNvPr>
          <p:cNvCxnSpPr>
            <a:cxnSpLocks/>
          </p:cNvCxnSpPr>
          <p:nvPr/>
        </p:nvCxnSpPr>
        <p:spPr>
          <a:xfrm>
            <a:off x="416167" y="4606819"/>
            <a:ext cx="117232" cy="8827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50990C3-FF4C-86C9-34BD-0502B9E43FD3}"/>
              </a:ext>
            </a:extLst>
          </p:cNvPr>
          <p:cNvCxnSpPr>
            <a:cxnSpLocks/>
          </p:cNvCxnSpPr>
          <p:nvPr/>
        </p:nvCxnSpPr>
        <p:spPr>
          <a:xfrm>
            <a:off x="427891" y="4695092"/>
            <a:ext cx="123093" cy="9378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EA4496D-00B4-FE96-83F4-C641D0F0B5C5}"/>
              </a:ext>
            </a:extLst>
          </p:cNvPr>
          <p:cNvCxnSpPr>
            <a:cxnSpLocks/>
          </p:cNvCxnSpPr>
          <p:nvPr/>
        </p:nvCxnSpPr>
        <p:spPr>
          <a:xfrm>
            <a:off x="410307" y="4753988"/>
            <a:ext cx="123093" cy="9378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A7C7912-7D03-D5E2-00E9-CFF72BFD955A}"/>
              </a:ext>
            </a:extLst>
          </p:cNvPr>
          <p:cNvCxnSpPr>
            <a:cxnSpLocks/>
          </p:cNvCxnSpPr>
          <p:nvPr/>
        </p:nvCxnSpPr>
        <p:spPr>
          <a:xfrm>
            <a:off x="416167" y="4847772"/>
            <a:ext cx="123093" cy="9378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261F6F-F9F8-8BA5-922D-5D80067D0A0F}"/>
              </a:ext>
            </a:extLst>
          </p:cNvPr>
          <p:cNvCxnSpPr>
            <a:cxnSpLocks/>
          </p:cNvCxnSpPr>
          <p:nvPr/>
        </p:nvCxnSpPr>
        <p:spPr>
          <a:xfrm>
            <a:off x="410306" y="4947699"/>
            <a:ext cx="123093" cy="9378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143A8BB-FDEB-3BDC-F06D-9EA8ECA5A889}"/>
              </a:ext>
            </a:extLst>
          </p:cNvPr>
          <p:cNvCxnSpPr>
            <a:cxnSpLocks/>
          </p:cNvCxnSpPr>
          <p:nvPr/>
        </p:nvCxnSpPr>
        <p:spPr>
          <a:xfrm>
            <a:off x="398585" y="5029060"/>
            <a:ext cx="123093" cy="9378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C8836E1-8090-C0E7-EF55-04F32AA51399}"/>
              </a:ext>
            </a:extLst>
          </p:cNvPr>
          <p:cNvCxnSpPr>
            <a:cxnSpLocks/>
          </p:cNvCxnSpPr>
          <p:nvPr/>
        </p:nvCxnSpPr>
        <p:spPr>
          <a:xfrm>
            <a:off x="398584" y="5128987"/>
            <a:ext cx="123093" cy="9378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9B766DF-3221-753D-2A9C-4B2274FC3613}"/>
              </a:ext>
            </a:extLst>
          </p:cNvPr>
          <p:cNvCxnSpPr>
            <a:cxnSpLocks/>
          </p:cNvCxnSpPr>
          <p:nvPr/>
        </p:nvCxnSpPr>
        <p:spPr>
          <a:xfrm>
            <a:off x="392724" y="5216209"/>
            <a:ext cx="123093" cy="9378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001818F-3366-0B42-26EA-454BAD71D03B}"/>
              </a:ext>
            </a:extLst>
          </p:cNvPr>
          <p:cNvCxnSpPr>
            <a:cxnSpLocks/>
          </p:cNvCxnSpPr>
          <p:nvPr/>
        </p:nvCxnSpPr>
        <p:spPr>
          <a:xfrm>
            <a:off x="404446" y="5296040"/>
            <a:ext cx="123093" cy="9378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EE7D715-2323-972B-F749-32B0B2839505}"/>
              </a:ext>
            </a:extLst>
          </p:cNvPr>
          <p:cNvCxnSpPr>
            <a:cxnSpLocks/>
          </p:cNvCxnSpPr>
          <p:nvPr/>
        </p:nvCxnSpPr>
        <p:spPr>
          <a:xfrm>
            <a:off x="416168" y="5389824"/>
            <a:ext cx="123093" cy="9378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A117C4-557D-DE6B-E591-3659A45C1CCD}"/>
              </a:ext>
            </a:extLst>
          </p:cNvPr>
          <p:cNvCxnSpPr>
            <a:cxnSpLocks/>
          </p:cNvCxnSpPr>
          <p:nvPr/>
        </p:nvCxnSpPr>
        <p:spPr>
          <a:xfrm>
            <a:off x="404446" y="5480947"/>
            <a:ext cx="123093" cy="9378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300899D-A9EA-10B3-2800-CADB73CBA648}"/>
              </a:ext>
            </a:extLst>
          </p:cNvPr>
          <p:cNvCxnSpPr>
            <a:cxnSpLocks/>
          </p:cNvCxnSpPr>
          <p:nvPr/>
        </p:nvCxnSpPr>
        <p:spPr>
          <a:xfrm>
            <a:off x="527539" y="5574731"/>
            <a:ext cx="96129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EA6DF357-E23D-C43F-291C-155EBBEC0365}"/>
              </a:ext>
            </a:extLst>
          </p:cNvPr>
          <p:cNvSpPr/>
          <p:nvPr/>
        </p:nvSpPr>
        <p:spPr>
          <a:xfrm>
            <a:off x="526221" y="378494"/>
            <a:ext cx="3772339" cy="3772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3CC9D1C-E88F-2ED3-C8A9-F6CE6ACAF1B4}"/>
              </a:ext>
            </a:extLst>
          </p:cNvPr>
          <p:cNvSpPr/>
          <p:nvPr/>
        </p:nvSpPr>
        <p:spPr>
          <a:xfrm>
            <a:off x="7647696" y="378494"/>
            <a:ext cx="3772339" cy="3772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9235D5C-87C7-6DC9-217D-C95FE493900C}"/>
              </a:ext>
            </a:extLst>
          </p:cNvPr>
          <p:cNvCxnSpPr>
            <a:cxnSpLocks/>
          </p:cNvCxnSpPr>
          <p:nvPr/>
        </p:nvCxnSpPr>
        <p:spPr>
          <a:xfrm>
            <a:off x="4439675" y="2304768"/>
            <a:ext cx="302792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2009AD5-950B-0A72-D656-18E954931B0F}"/>
              </a:ext>
            </a:extLst>
          </p:cNvPr>
          <p:cNvSpPr/>
          <p:nvPr/>
        </p:nvSpPr>
        <p:spPr>
          <a:xfrm>
            <a:off x="3583927" y="4386226"/>
            <a:ext cx="1281882" cy="12818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C2A3BE-A58A-78A7-28E7-2A512EA1F5D9}"/>
              </a:ext>
            </a:extLst>
          </p:cNvPr>
          <p:cNvSpPr txBox="1"/>
          <p:nvPr/>
        </p:nvSpPr>
        <p:spPr>
          <a:xfrm>
            <a:off x="4672470" y="1802998"/>
            <a:ext cx="2415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Predobremenitev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C1DED40-4321-092E-4625-55A84C0DE73E}"/>
                  </a:ext>
                </a:extLst>
              </p:cNvPr>
              <p:cNvSpPr txBox="1"/>
              <p:nvPr/>
            </p:nvSpPr>
            <p:spPr>
              <a:xfrm>
                <a:off x="498040" y="5616241"/>
                <a:ext cx="8686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C1DED40-4321-092E-4625-55A84C0DE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40" y="5616241"/>
                <a:ext cx="86868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6699508-E98F-ABEA-FD66-F34E583F90F0}"/>
              </a:ext>
            </a:extLst>
          </p:cNvPr>
          <p:cNvCxnSpPr>
            <a:cxnSpLocks/>
            <a:stCxn id="41" idx="7"/>
            <a:endCxn id="38" idx="3"/>
          </p:cNvCxnSpPr>
          <p:nvPr/>
        </p:nvCxnSpPr>
        <p:spPr>
          <a:xfrm flipV="1">
            <a:off x="4678082" y="3598387"/>
            <a:ext cx="3522060" cy="9755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140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Gašper Bizjan</dc:creator>
  <cp:lastModifiedBy>Gašper Bizjan</cp:lastModifiedBy>
  <cp:revision>4</cp:revision>
  <dcterms:created xsi:type="dcterms:W3CDTF">2022-12-31T13:08:31Z</dcterms:created>
  <dcterms:modified xsi:type="dcterms:W3CDTF">2022-12-31T14:00:52Z</dcterms:modified>
</cp:coreProperties>
</file>