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50" d="100"/>
          <a:sy n="150" d="100"/>
        </p:scale>
        <p:origin x="47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DF04-B42B-0E04-B04F-98FEC93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092CE-4D8B-C273-A5E0-26F3BA11D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50ED-ADE8-7566-C42C-6EACE1B0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7F9-0A82-4F26-9C38-3F0ED02ED95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16EC-E699-82BD-C6FA-D93DAD2D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87A8-3D4A-6DE6-FE0E-C33CC919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44F9-C599-43E1-87C5-6ECF5D5C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9AEB-296B-08F8-23CE-70841D8C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16C34-0982-9C60-0BDD-F174F0552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C96EC-C893-78B9-FEC7-A1E74A35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7F9-0A82-4F26-9C38-3F0ED02ED95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CCC2-B651-A822-5A15-ACC3976F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81AC-9B75-34D5-5155-0C6C8337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44F9-C599-43E1-87C5-6ECF5D5C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7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79349-F3CA-04EC-7CEF-250B180E1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DF516-BD8A-9205-89A4-ECC703728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F32D-3B1E-C72E-ED45-0E925793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7F9-0A82-4F26-9C38-3F0ED02ED95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54710-822A-9771-B902-C7630AE9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2461-C550-112B-550A-1A5B95F1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44F9-C599-43E1-87C5-6ECF5D5C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6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C05D-3CB9-334C-45FE-6BDC8C7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7893-387B-A75D-122C-858A58DD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7A0E-37DC-0C14-9CB4-E720E722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7F9-0A82-4F26-9C38-3F0ED02ED95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D90C-0389-DD8C-001C-88482BBF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14E-2371-E6D3-E085-13230D2E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44F9-C599-43E1-87C5-6ECF5D5C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96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921A-9285-6E79-AA58-C652C58C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B31F3-52A3-56C2-C1C7-09D75185C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A7A0B-2F0D-EC90-83F4-8457BF59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7F9-0A82-4F26-9C38-3F0ED02ED95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158A-BD09-3DF1-A0B5-09AA655E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7257-4D37-4B71-DDB0-62EF427A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44F9-C599-43E1-87C5-6ECF5D5C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9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E00-9EF6-A5A7-DFDF-9FC6CD1C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00AA-98DE-6BBC-2929-DDEF28FD2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A63D3-39C7-74B0-B2B5-3C728E927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D8D95-CF56-82A1-21C7-D598629D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7F9-0A82-4F26-9C38-3F0ED02ED95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2022D-18F1-D260-94E8-D89ED211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4CE86-A4D6-843C-98DC-9E907980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44F9-C599-43E1-87C5-6ECF5D5C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F03A-8033-0885-9F93-C69FE77F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AE4F-9919-D748-DD9E-FA30C8D1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C7A12-8E9A-6B21-F876-CFD7B0BF4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5BE3B-9505-C147-B2C3-10D689926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BA4CC-F49D-2532-5860-F283015B8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33762-C028-D9BE-1270-FAA254B0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7F9-0A82-4F26-9C38-3F0ED02ED95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01ACC-5E5A-EB19-6128-DAA4980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89693-13EA-9D8A-8FBA-D65B1C33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44F9-C599-43E1-87C5-6ECF5D5C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02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8356-23E7-7516-726E-CF95FDF4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59FCB-FF29-97C5-094A-122717E8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7F9-0A82-4F26-9C38-3F0ED02ED95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72F90-28C4-0553-8516-8AEAC7D6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EB9DE-A893-C42E-4CCF-6BFC511C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44F9-C599-43E1-87C5-6ECF5D5C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18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8993E-78AB-D442-92C5-B59EAAF7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7F9-0A82-4F26-9C38-3F0ED02ED95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7FEBC-F798-5C0B-42C8-572B7CBE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B3C54-DEFB-E22F-F5A0-43CFE9A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44F9-C599-43E1-87C5-6ECF5D5C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2E31-0F64-CA64-CFBF-811E3FC2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24B2-D308-CED9-6743-E2409FF7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AF908-572E-923F-968B-639DD24F0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6496D-76C9-ADC3-CF24-6974BDCE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7F9-0A82-4F26-9C38-3F0ED02ED95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3CD2-8722-6F90-DADA-FB0D9A69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0C0DD-62C9-DA54-9B58-01F8BE7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44F9-C599-43E1-87C5-6ECF5D5C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94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2092-1124-8CAD-1019-FF981D3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7581C-6DA0-A22B-8BAF-0D76C83E4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D37D2-7F9F-E69D-9414-8D93999B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05FDB-63FD-F39F-B425-D4DE3F03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7F9-0A82-4F26-9C38-3F0ED02ED95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A33E-EE83-7AAB-D973-2B784F02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9BA4-AAFE-4130-D1C7-FA90663B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44F9-C599-43E1-87C5-6ECF5D5C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3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3C306-1C94-7A3A-1D14-056583E2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1BC53-4DEF-D40F-881B-123B0111B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6CA4-415F-8725-5B5E-3FDA5DEFE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F7F9-0A82-4F26-9C38-3F0ED02ED957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DCD6D-C2D1-C58A-C1C1-6265EBCA6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735A7-2B9B-FB23-E748-4815D5406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44F9-C599-43E1-87C5-6ECF5D5C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7D7C0-5B13-1B98-9BBF-ECA2A7B08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34" y="1356684"/>
            <a:ext cx="1383941" cy="4067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5AD5C1-E2E0-FAE3-38E3-461C34C6E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00" y="1645136"/>
            <a:ext cx="2054638" cy="3414144"/>
          </a:xfrm>
          <a:prstGeom prst="rect">
            <a:avLst/>
          </a:prstGeom>
          <a:ln w="19050" cap="sq">
            <a:solidFill>
              <a:srgbClr val="FF0000"/>
            </a:solidFill>
            <a:prstDash val="solid"/>
            <a:miter lim="8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AE22C6-7F2F-D676-A68C-1E867B47B23A}"/>
              </a:ext>
            </a:extLst>
          </p:cNvPr>
          <p:cNvSpPr/>
          <p:nvPr/>
        </p:nvSpPr>
        <p:spPr>
          <a:xfrm>
            <a:off x="3748088" y="2373603"/>
            <a:ext cx="241384" cy="4942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E2E615-66D4-56D2-E32A-705C10B5B720}"/>
              </a:ext>
            </a:extLst>
          </p:cNvPr>
          <p:cNvCxnSpPr>
            <a:cxnSpLocks/>
          </p:cNvCxnSpPr>
          <p:nvPr/>
        </p:nvCxnSpPr>
        <p:spPr>
          <a:xfrm flipV="1">
            <a:off x="3989472" y="1626394"/>
            <a:ext cx="530328" cy="7472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BF4B89-6AC5-140C-3122-FB73BA4C4951}"/>
              </a:ext>
            </a:extLst>
          </p:cNvPr>
          <p:cNvCxnSpPr>
            <a:cxnSpLocks/>
          </p:cNvCxnSpPr>
          <p:nvPr/>
        </p:nvCxnSpPr>
        <p:spPr>
          <a:xfrm>
            <a:off x="3989472" y="2867900"/>
            <a:ext cx="530328" cy="2211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C56137-0062-9278-C71B-245DDCF97A05}"/>
              </a:ext>
            </a:extLst>
          </p:cNvPr>
          <p:cNvCxnSpPr/>
          <p:nvPr/>
        </p:nvCxnSpPr>
        <p:spPr>
          <a:xfrm flipV="1">
            <a:off x="5240312" y="2376236"/>
            <a:ext cx="613611" cy="529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105DE7-8562-BDAB-69A2-AF99B9E8D4C0}"/>
              </a:ext>
            </a:extLst>
          </p:cNvPr>
          <p:cNvCxnSpPr/>
          <p:nvPr/>
        </p:nvCxnSpPr>
        <p:spPr>
          <a:xfrm flipV="1">
            <a:off x="5240313" y="3540474"/>
            <a:ext cx="613611" cy="529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F4C119-DA3D-EA13-E356-2D709C4C06C2}"/>
              </a:ext>
            </a:extLst>
          </p:cNvPr>
          <p:cNvCxnSpPr/>
          <p:nvPr/>
        </p:nvCxnSpPr>
        <p:spPr>
          <a:xfrm flipV="1">
            <a:off x="5240311" y="2989847"/>
            <a:ext cx="613611" cy="529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8386A3-ACF8-E440-6821-31446BB47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41" y="138363"/>
            <a:ext cx="1849217" cy="5648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C2797E-BF8E-53F0-6F10-5E629F34A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77" y="382142"/>
            <a:ext cx="2306217" cy="5161267"/>
          </a:xfrm>
          <a:prstGeom prst="rect">
            <a:avLst/>
          </a:prstGeom>
          <a:ln w="28575" cap="sq">
            <a:solidFill>
              <a:srgbClr val="FF0000"/>
            </a:solidFill>
            <a:prstDash val="solid"/>
            <a:miter lim="800000"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21B2BF-C9ED-5B08-BCE7-C1F6823B8BFB}"/>
              </a:ext>
            </a:extLst>
          </p:cNvPr>
          <p:cNvSpPr/>
          <p:nvPr/>
        </p:nvSpPr>
        <p:spPr>
          <a:xfrm>
            <a:off x="3218447" y="2135605"/>
            <a:ext cx="849011" cy="1804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446D7F-9A59-53D7-E602-9F3867FF7810}"/>
              </a:ext>
            </a:extLst>
          </p:cNvPr>
          <p:cNvCxnSpPr>
            <a:cxnSpLocks/>
          </p:cNvCxnSpPr>
          <p:nvPr/>
        </p:nvCxnSpPr>
        <p:spPr>
          <a:xfrm flipV="1">
            <a:off x="4067458" y="359569"/>
            <a:ext cx="459298" cy="17760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2AAA1E-8998-D4A4-67F3-DAC5F5D323F5}"/>
              </a:ext>
            </a:extLst>
          </p:cNvPr>
          <p:cNvCxnSpPr>
            <a:cxnSpLocks/>
          </p:cNvCxnSpPr>
          <p:nvPr/>
        </p:nvCxnSpPr>
        <p:spPr>
          <a:xfrm>
            <a:off x="4067458" y="3940342"/>
            <a:ext cx="459298" cy="16198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4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6CD49-3943-8821-CEF2-A1B216495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1" y="647700"/>
            <a:ext cx="7456049" cy="5228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76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Gašper Bizjan</dc:creator>
  <cp:lastModifiedBy>Gašper Bizjan</cp:lastModifiedBy>
  <cp:revision>7</cp:revision>
  <dcterms:created xsi:type="dcterms:W3CDTF">2023-03-19T15:10:12Z</dcterms:created>
  <dcterms:modified xsi:type="dcterms:W3CDTF">2023-04-20T12:12:03Z</dcterms:modified>
</cp:coreProperties>
</file>