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188-00F6-66D8-D34B-4281EF576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C94E-FD54-09BB-3237-9D7A58DE7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6814-869E-0286-F442-64973A75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1C28-B58E-36EA-168C-1E7909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3BED-EA51-556D-4B68-6548829E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6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CA38-CE74-F1D6-6F88-4554A32F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09026-D318-6653-EF3F-81F8263DA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AA1E-A3BA-B767-9362-6D349166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FF10-E98E-81A2-D2C6-D126053F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CD08-4316-2D54-AA2D-2B53B89B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555E6-4070-CC12-2BAD-2F57744AF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ABAB-1666-C1FB-25C8-C8D0DC59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EC23-EC72-0A09-D15B-434E0B06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B9E4-83CC-0117-81A6-E65E235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2857-053A-4D05-2C41-DAB669A4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E8C8-50B9-79B1-D644-1D2B610B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E660-017F-D3CA-69BB-32B484E7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DCAC-2BD2-E603-3C35-4E4544BA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2BE9-B8BD-8A24-74AF-453671DC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E744-D886-479C-61CE-B2A86E22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4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A681-9824-4EB6-1EC8-CB25010E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5BB4-AF2B-4B92-972B-437E899E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6DCC-FD9D-4FBD-B8EB-7E91AE9D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AB11-E8C9-1083-B876-72B9C1ED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B244-5956-58FB-C9F7-8EB3880D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3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BDFD-4F00-87AC-F535-27181119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9AD-EC30-F3C0-6288-2DCF2997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2ED6E-35BC-0C89-5CC4-614824CA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D03AA-E743-ACA8-645F-879BA3DB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EF9D-733C-0909-8067-B80EFEE5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0C0DC-3D89-EC47-CF9E-344148BA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A8C0-9E64-6AD9-3858-771C10B3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95B0-F95C-23E2-8315-71BFA868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CDA63-E7F1-A848-AFE4-94952BD08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CCA78-1302-F865-F229-6A4EE794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C4DB5-5FC9-4EC5-712E-9A56F97CE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85D4A-998A-2475-CF83-4E3BE8F0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3710B-8305-C4B7-D4E3-4C42792A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00904-0AC4-32B5-6EC3-46CAE9A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5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DFD2-6BEA-CBF7-72B8-BB3B0311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A8C05-9E55-762F-EC8A-B12E339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EA5A5-7EBD-9535-A058-6D4930F7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6B1E1-3279-D041-4A84-7EC076DB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5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DE6E5-31CB-4AF3-0D38-7AF53640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1B386-95C4-2422-5FC0-76648E03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1EE8-D3F2-4392-254D-526568EE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2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A4C2-AF5C-576E-0286-CEB2251A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700C-1FA3-F33C-1420-9B1382D2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C5B26-09A2-34F2-0FDC-94DDBACF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1960F-17F7-AFD7-B054-2887D49A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3AB2E-3882-6781-001C-893BBD80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E576-1643-5906-7553-657BA3D8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1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6306-6729-7FD9-68EE-BD538374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0F71A-BC02-F476-7B39-8F16EBD68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1D8A2-22E7-2215-89FC-EF776DF7A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0FCB-36D0-0937-0A99-A833AC2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E5D08-C913-A09B-04D0-8DCD2D96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F8564-45FC-C81A-5E6B-36C43CD9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4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DBEDB-C48D-9EEE-34D8-B0DE460A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A4D7D-4AD3-662B-0B39-1AABA2B4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740A-2360-7C96-3018-931AA9064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8978-9D95-466E-A02D-86562D9A27E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7E1D-3A1B-9E8D-BAA3-64217B8E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D346-971B-7B48-94BA-DB436340D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E7A5-B6B8-4E99-BC27-66D87E616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0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5AD520-D538-E404-8F7D-40AD1E8AC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5" y="71956"/>
            <a:ext cx="2696436" cy="3167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B5D45-C2E7-2505-19D2-FDDB9415C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6" y="3729013"/>
            <a:ext cx="2708713" cy="2726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83991D-AF85-F214-C35B-7C2A8C317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81" y="3615624"/>
            <a:ext cx="1046785" cy="1517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5D02CF-CBEA-15F1-EBDD-8ED445BFD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715" y="98085"/>
            <a:ext cx="3855035" cy="3054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0A8EA4-28D5-EBC8-AB5E-B4F5C10AE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4375" y="3300689"/>
            <a:ext cx="321632" cy="2566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D42DCA-1EC1-D467-D498-C808AE548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4375" y="6455845"/>
            <a:ext cx="290837" cy="2497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424D50-C2EF-3C76-D303-5AC28764B8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8606" y="3309242"/>
            <a:ext cx="277151" cy="2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5D02CF-CBEA-15F1-EBDD-8ED445BF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15" y="1246947"/>
            <a:ext cx="3855035" cy="30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D8BFC-BDDE-D430-871F-BC96B1C40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73" y="1310457"/>
            <a:ext cx="2394666" cy="1929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38EEB-3328-ECC9-C87C-FF10564A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1269426"/>
            <a:ext cx="556308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1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D6AA85-D425-0D8A-2B7A-80BE1F1E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9" y="921345"/>
            <a:ext cx="2528898" cy="2408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27652-5A18-889C-B5AC-905E1A95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33" y="1290298"/>
            <a:ext cx="2528898" cy="204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610CD0-501B-2AA8-3D5E-9F1269745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824" y="1290298"/>
            <a:ext cx="2528897" cy="2037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1F9DA-DB4B-867F-E5F2-72C9CD0C8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933" y="808627"/>
            <a:ext cx="1222685" cy="1179784"/>
          </a:xfrm>
          <a:prstGeom prst="ellipse">
            <a:avLst/>
          </a:prstGeom>
          <a:ln w="19050" cap="rnd">
            <a:solidFill>
              <a:srgbClr val="FF0000"/>
            </a:solidFill>
          </a:ln>
          <a:effec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FAF988-FAC9-F1C8-58A1-297D64E10049}"/>
              </a:ext>
            </a:extLst>
          </p:cNvPr>
          <p:cNvCxnSpPr>
            <a:cxnSpLocks/>
          </p:cNvCxnSpPr>
          <p:nvPr/>
        </p:nvCxnSpPr>
        <p:spPr>
          <a:xfrm flipH="1">
            <a:off x="2418805" y="1875692"/>
            <a:ext cx="195441" cy="281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3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Gašper Bizjan</dc:creator>
  <cp:lastModifiedBy>Gašper Bizjan</cp:lastModifiedBy>
  <cp:revision>2</cp:revision>
  <dcterms:created xsi:type="dcterms:W3CDTF">2022-12-19T20:09:27Z</dcterms:created>
  <dcterms:modified xsi:type="dcterms:W3CDTF">2023-03-12T18:34:12Z</dcterms:modified>
</cp:coreProperties>
</file>