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32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A6F5-4CCD-F6EE-2043-0BF93CC3D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8774D-9C4E-B0DF-D2B4-094D35137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A90B9-55DF-F1EC-74D4-E0A25152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9DBA-F4A8-4A4F-85AA-A8BF59D0F31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B1CB-FD7E-3FEB-31F5-37038278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D174-3EFD-58E8-25FC-8E445BB6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C89-8AC5-4697-B6A6-EA11453C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73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CD58-49A9-5280-D128-76FA95B5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8EEDC-BEA4-1E6F-B0C8-EDC1F5F44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C887-F4F7-E4F5-8BD9-AA5D279D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9DBA-F4A8-4A4F-85AA-A8BF59D0F31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072F-D426-0C47-4435-44D96772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A2D2-C11D-0AE3-17A2-E101A931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C89-8AC5-4697-B6A6-EA11453C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86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94404-06EB-AC05-D6EA-EC4F90C50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A1679-5E0E-AB48-3956-B6F91F293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F8F86-650A-7658-AAFB-33D84DBB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9DBA-F4A8-4A4F-85AA-A8BF59D0F31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A979F-BF64-FE42-ECCA-4A3BD2CE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DDD58-F4DD-26DA-C8AF-7215348A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C89-8AC5-4697-B6A6-EA11453C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2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CF4A-A6E1-83D0-9447-32C36EF4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E2A8-9CCE-8695-C267-80165624A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30676-77AB-8554-2EA1-10C3B00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9DBA-F4A8-4A4F-85AA-A8BF59D0F31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0573-944B-93D2-8B63-EE3BE8BA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8683-865E-67F0-1C52-4163CA0A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C89-8AC5-4697-B6A6-EA11453C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62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E033-A629-1D6A-0521-0861D640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A7017-7446-7C89-FD5C-7C8258C1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072A0-7AFB-C355-CB03-094EE8A9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9DBA-F4A8-4A4F-85AA-A8BF59D0F31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30864-41AD-B554-7E9D-13605C58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8BC0-153D-E2DF-21F3-D4FD8D5E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C89-8AC5-4697-B6A6-EA11453C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31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5B70-9B6E-6320-0B7F-B3873369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DA84-52FA-2CB9-FAF1-6C8587AF3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F0CAC-9669-196B-36D8-A36AE8608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05D86-67A0-78B4-AA18-0EE7027A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9DBA-F4A8-4A4F-85AA-A8BF59D0F31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34C95-4327-F953-B6EE-D2DF76BE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2FEF7-E22E-389D-677D-2E6E8A9A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C89-8AC5-4697-B6A6-EA11453C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82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FAB5-658C-3AB3-98DB-4C4E90DE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6EF9A-393E-67FC-990D-10A80C3AD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AB29F-3736-0256-549F-3B04378E8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71826-8AE4-FEFC-E5F5-C61FF18B0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1A1CC-A956-CEEC-E327-3F2821F16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101B8-8838-3927-79DD-50AF6125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9DBA-F4A8-4A4F-85AA-A8BF59D0F31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5FF8B-D8D3-8896-0DBB-77405FED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1F952-190D-CBAB-4F6A-E023F617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C89-8AC5-4697-B6A6-EA11453C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11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4BEF-FF7C-3284-127D-55D1AEDF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52C39-8FA9-C5E5-2AED-72B7FFF2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9DBA-F4A8-4A4F-85AA-A8BF59D0F31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384EA-89F7-16E0-04F4-FE2EDF74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11B3B-2AB1-C42B-FE0F-43B20626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C89-8AC5-4697-B6A6-EA11453C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46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B8DAB-39D8-73BD-1718-966B12DB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9DBA-F4A8-4A4F-85AA-A8BF59D0F31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EF04C-32A2-D628-67D9-E38CDE45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B7147-61B2-4646-47A6-FF2F8EA9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C89-8AC5-4697-B6A6-EA11453C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36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64E-B178-EE01-7DFE-C62545EE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C24D-28BA-97CE-62E5-BE6FDB6CA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24A63-7BC2-3FA0-F29A-2023251A0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F4E21-4700-37A7-0693-1A829C6A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9DBA-F4A8-4A4F-85AA-A8BF59D0F31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2BCBA-EA03-0A6E-3426-F090A7CE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5A7D6-08D3-A762-9100-4137D3C8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C89-8AC5-4697-B6A6-EA11453C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8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D05C-2C21-F57F-2EED-BB11A95E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9D1F1-8292-9F4D-F390-5F415D50C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4EF05-1F9B-AB30-C718-3E78ACBE5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40841-A34C-37B6-C74F-919D7F50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9DBA-F4A8-4A4F-85AA-A8BF59D0F31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44FE5-827C-561B-4742-92629252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B9FDD-40D8-E048-F76A-D649FB25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AC89-8AC5-4697-B6A6-EA11453C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83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E4BFD-950A-F40D-53BB-C84E0ABD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82498-9A74-DEAF-A978-419EE6596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783C-0FA3-45E4-3DFB-0713FA122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99DBA-F4A8-4A4F-85AA-A8BF59D0F315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8A80-CFC6-B525-9129-135D77F70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35F02-B178-9D3A-63CB-CEE53097C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8AC89-8AC5-4697-B6A6-EA11453CB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71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FAF9B0-4002-55AA-AAB0-716463F2B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0111" y="-842994"/>
            <a:ext cx="7893732" cy="5918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46B52-8009-632D-A147-963621137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481" y="2473037"/>
            <a:ext cx="2962893" cy="2222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991350-5F2A-23AB-E2B2-4A9270224014}"/>
              </a:ext>
            </a:extLst>
          </p:cNvPr>
          <p:cNvSpPr/>
          <p:nvPr/>
        </p:nvSpPr>
        <p:spPr>
          <a:xfrm>
            <a:off x="1828800" y="2473037"/>
            <a:ext cx="795647" cy="584859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B20B75-AA05-559C-4C79-400BD0C4A6FC}"/>
              </a:ext>
            </a:extLst>
          </p:cNvPr>
          <p:cNvCxnSpPr>
            <a:cxnSpLocks/>
          </p:cNvCxnSpPr>
          <p:nvPr/>
        </p:nvCxnSpPr>
        <p:spPr>
          <a:xfrm flipH="1">
            <a:off x="2624447" y="2452688"/>
            <a:ext cx="1235034" cy="20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4096E3-DF76-B168-49C3-B6C9365BBB86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3057896"/>
            <a:ext cx="2012156" cy="1657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41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Gašper Bizjan</dc:creator>
  <cp:lastModifiedBy>Gašper Bizjan</cp:lastModifiedBy>
  <cp:revision>1</cp:revision>
  <dcterms:created xsi:type="dcterms:W3CDTF">2023-03-12T12:35:05Z</dcterms:created>
  <dcterms:modified xsi:type="dcterms:W3CDTF">2023-03-12T12:35:06Z</dcterms:modified>
</cp:coreProperties>
</file>