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DBEA-A85F-DB9B-1DF7-3C25C19B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9E97-F02C-59B5-EC94-F30B617D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42FB-A26D-BCF7-97A8-F0B6DB18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59DC-59E7-9257-8301-16CA7A20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5DBB-4670-D958-29D5-25AD63A9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2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4C95-2C22-3D44-7460-05CC16E9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374CE-15B5-18D4-3609-0CAECDD4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4670-7F5A-7609-F979-BF91B6BB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23C8-2786-107A-1C29-08B7E480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4C39-322E-333A-3964-4A7BC4E1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4A8A6-563A-3E18-1F2A-E5E451F7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5B7D1-2580-77A0-87C4-0E0023DF5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ADE9-1B00-1552-4835-FE516CCA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3164-8C7E-4B36-8DD5-7030ED94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9E6B-7398-87A7-FCD1-1284E181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5EC6-AAFF-972B-D6CA-3F658500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6F53-986B-A38F-08DC-0E924987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C55C-BDCB-70DC-175D-15276B77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1CC8-4CB0-F075-7609-7B88E67D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4DE6-504A-4C00-9BE5-262396E5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D855-426E-D037-FA62-323ED367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452FB-8914-F7C6-FB6B-D335AE83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9648-24C5-EBC6-B25E-7CBB5FC0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7692-FCAF-8B49-69CB-D726322F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966C-B2DD-977D-2BD9-3A5A5B4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1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01FA-0823-15AB-FC4B-2B395E6A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C612-9A30-3561-6BB3-D3C97F72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27CCB-C98E-2BC5-5065-A240B4A19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FB5D1-817B-5150-7077-8527BE47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CF79A-4501-A1BF-F379-6FDEEDB7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CD7C-79E7-8E8A-24D2-012DF2D8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1795-9DBD-30DF-7FDB-30974996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4D00-712C-50B7-3D89-CA5D24B8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4D511-5DBF-CF96-933A-AED366FEA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106E-9BA9-7B3D-C638-90601DD2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866EA-79A4-7F5E-3212-2ED874CE8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46100-E2F5-5F29-D520-63758005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33A63-B3D4-4C24-77FD-175F6662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1BC7A-D031-A7EA-26DC-0B2B3000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1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A254-B432-F4FF-EFC8-2A93A1C1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0725F-C095-B95F-02FA-003162B5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11A92-2F8F-5157-3E22-57A4FCB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EE0C-2999-2EB1-6855-0097C5ED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52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43E42-C128-9B8F-3804-41FC7EDD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88471-F4A9-DB5D-20EB-BAF2159E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3A7D-ABB1-B4F1-2BB2-29FB512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577B-40F5-F975-D7C7-B100487C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B3B4-49B9-B1DA-11EF-1921C32A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7D66-0B91-E80D-1B89-CFCE38354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72B12-6A2D-EB14-6E18-7EE6D881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CF12-1D60-C7D1-7C7A-9A1F991C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33A6-B899-1535-4CE8-0752596A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34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7818-8FED-292E-58B8-E7DFE4CD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61607-93EE-2EAC-4894-FAD6362B6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2178A-2028-535D-5DFF-B7CD3E49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23833-2F76-5D82-B2B4-C3F117DD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C0D0-BC29-C215-F77B-A08EE14C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D3A9F-862A-01F6-526E-445500B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19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C45FA-478D-E344-4034-10215656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6CF87-5514-6FCE-B704-9BECEA15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6A2E-0C1B-6A2C-3846-49BCEA76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09EC-94FC-4B38-8368-041C1A893899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19EA6-3080-C91B-530E-6EBDA72C6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9B96-F2B2-BBC2-278D-079723B9E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A786-CC94-4A5B-84B9-78089327A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20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8F1612-A78D-2DA5-002C-95D9F153A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0" y="438493"/>
            <a:ext cx="4277541" cy="389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9EB3E-013E-6EC7-B363-620B92295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86" y="2804062"/>
            <a:ext cx="3063834" cy="2297876"/>
          </a:xfrm>
          <a:prstGeom prst="rect">
            <a:avLst/>
          </a:prstGeom>
          <a:ln w="28575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738EFE-114A-22C8-68DA-0DA0E87A4FA9}"/>
              </a:ext>
            </a:extLst>
          </p:cNvPr>
          <p:cNvCxnSpPr/>
          <p:nvPr/>
        </p:nvCxnSpPr>
        <p:spPr>
          <a:xfrm flipV="1">
            <a:off x="4417620" y="2571008"/>
            <a:ext cx="332510" cy="233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7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1</cp:revision>
  <dcterms:created xsi:type="dcterms:W3CDTF">2023-03-13T14:20:05Z</dcterms:created>
  <dcterms:modified xsi:type="dcterms:W3CDTF">2023-03-13T14:20:05Z</dcterms:modified>
</cp:coreProperties>
</file>