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300" d="100"/>
          <a:sy n="300" d="100"/>
        </p:scale>
        <p:origin x="-1830" y="-3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E144-D486-CFAD-25DB-46B2A072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1A1A7-A3ED-3364-327E-FE76FAF10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DDDE-EF9F-D945-3F4B-66F1FCC6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A44A-F69F-C0BE-687D-1F11323D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EA6A-D258-C127-B130-8B36964A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7E24-AE60-4FDD-E3E2-806F11F7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49240-D7AD-5A0E-9D89-37EE3DDCE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85D3-1762-907B-0600-27217B54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D4D3-B367-6A7D-0AE5-CA84785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39E5-47FF-8AD4-BDF6-C732B6B9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0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EDD19-E558-BFAF-748A-593F4D2B0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159-F67E-C32A-89E4-94D165A5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19EE-4657-32B3-34D7-E4748591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CC75-D476-EC7C-DDDB-6B4F05BC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9797-E6E2-EC7E-1DB3-80411339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3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B9CA-083E-0E8A-111A-331265B3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9A3E-B863-D7B5-038E-40845022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CD90-8CAC-60E1-D6EF-5B18F3F5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1527-6AD2-E1B4-7FCD-E43D80AF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7883-D900-89D5-5AE9-D2707577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7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C336-8C5B-6C57-56E5-34B108B4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C7C8-CDEB-53EA-F52C-989FE12E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5C68-A599-2389-4C26-70EC497E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CB34-4CEB-C83C-9C75-3328473E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583E-D694-E8DF-CED0-9A74F4C1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6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E8C4-4102-976C-732B-DE0CA2AC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630C-9901-56C8-13AF-2F6BC8D93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CBF6-C1EF-C6E2-F289-E2B7B807F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BBFAC-6C56-4124-4381-F31F908B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FDA9-D0D7-7395-13F3-B04DA21C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0817-1505-D2AD-3BD7-A864DF69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95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D20E-94B4-FCD6-EF6D-4242991E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98909-CBE0-C530-B36E-FB97C1F7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1C81-75AF-D152-414B-B661B895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8906-591E-ECCC-B58D-F6A216338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966D3-ACB2-431A-739F-5D04EEAAC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76C05-F02A-1990-9DC6-0742C400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920D-D8C9-DE3B-A64C-2B3B112D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37005-E3EE-33B7-CE52-F2424F30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C82-FE80-23FE-4217-C303E7B5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B6EFF-0278-6099-E4FF-E4B88D1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7F2D3-5D08-D454-593E-BC5239D8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EA3E7-E792-EA4A-49E4-8F9C6BC4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1DA3-2C6F-020C-CAE6-D0B74385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6583C-A1E7-E1F6-6C14-062EA65E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E710-BF57-047A-1559-AB6C19DC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03C2-926A-6605-E382-9F839B09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4F43-62DF-E986-F038-07DDB2AE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E2AE9-F8B5-6065-FA32-06A19361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35319-0615-8320-8A4B-BAEFD0B8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771C-08EC-1AA9-84F8-CCDD382E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EB6AA-82B9-7907-0E2A-EE2B1F3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1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39D-3EC9-0A4A-5FA6-73134EA1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8EFAF-EE46-1E47-938C-A644135CD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3053-D037-7143-E028-21451455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7FF7-082A-0576-C616-DB883BA2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A10C6-5AB3-E7C9-A0EA-3FF62A51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3A83-6745-E331-82EA-9090D742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43F10-705D-284F-B60E-0148BA0C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4BB1-92ED-4432-8104-0B521313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3F46-D764-3E8E-C8F2-78784B1B3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C098-74FD-42D2-91BA-FED9E9DDC41F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681E-AD7E-1886-AC85-6D79F25F9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40E0-904E-A1AF-6BE3-55A91FB6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39BD3-8F31-4140-AC24-F9A0225B5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40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DC3845D-9E15-64E7-21D2-CA54DE225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3" t="30188" r="38860" b="45200"/>
          <a:stretch/>
        </p:blipFill>
        <p:spPr>
          <a:xfrm>
            <a:off x="1884306" y="2654777"/>
            <a:ext cx="1383555" cy="1140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F332E9-DAB4-E8DA-284A-368A9C062D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2" t="28378" r="36612" b="38218"/>
          <a:stretch/>
        </p:blipFill>
        <p:spPr>
          <a:xfrm>
            <a:off x="3333695" y="2654776"/>
            <a:ext cx="1385302" cy="114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C30111-BF82-116C-3939-A00421ED83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7" t="28529" r="39622" b="36316"/>
          <a:stretch/>
        </p:blipFill>
        <p:spPr>
          <a:xfrm>
            <a:off x="1884306" y="3853187"/>
            <a:ext cx="1387854" cy="122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A261B0-DACC-3F98-576B-EE3933F314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5" t="30434" r="37868" b="36213"/>
          <a:stretch/>
        </p:blipFill>
        <p:spPr>
          <a:xfrm>
            <a:off x="3333694" y="3853187"/>
            <a:ext cx="1385303" cy="122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5C69EF-CFF6-E418-39E5-A4B8E0C73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246" y="2553105"/>
            <a:ext cx="429648" cy="26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4</cp:revision>
  <dcterms:created xsi:type="dcterms:W3CDTF">2023-03-14T14:14:35Z</dcterms:created>
  <dcterms:modified xsi:type="dcterms:W3CDTF">2023-05-04T20:27:45Z</dcterms:modified>
</cp:coreProperties>
</file>