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823E-0994-BDD1-B5DD-6445FBDB6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559DD-4435-B861-CCBE-FC1A5F97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9ED08-1191-28D6-1D05-BAB1649A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6567-1851-4647-87BA-889774EC524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5177-9069-D30C-11A1-7F47703D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DA4C-CD9C-18B5-E641-5E06B0F1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E3D1-1825-44A4-9EF3-89FA9E5F4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1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43A6-6ADA-AF4B-C5C9-B0B05737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861FA-493C-03A5-EBA3-00AC79E3C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8295-477F-7876-7ED1-92D8D82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6567-1851-4647-87BA-889774EC524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9395-93A1-47D8-83A6-D29AECF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F5C3-66F4-516A-B3EF-B912ACB9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E3D1-1825-44A4-9EF3-89FA9E5F4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8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C203A-8FCF-6E44-8243-AA5D6CA27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DE30E-5246-4FD1-F308-3BD56B0E4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F2CC-634B-7197-0BA8-4855C9F8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6567-1851-4647-87BA-889774EC524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49EF-0EEF-7F13-A236-F519D4DA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2FA5-B2CC-C9B7-A58A-4FECCA63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E3D1-1825-44A4-9EF3-89FA9E5F4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05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F3D0-1624-8585-25A8-BA782026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45E1-8A10-3CD4-43B0-A5175F5A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1F60C-69AE-B458-468F-80FA24F5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6567-1851-4647-87BA-889774EC524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DF3B-30D4-05DE-5E71-80269D1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6ADB8-F076-08CE-5D91-1B54402A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E3D1-1825-44A4-9EF3-89FA9E5F4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4066-05AA-4326-09C2-143B2D4D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D7460-315D-1BE7-2954-8CFEB3E30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E0A33-6CE4-971E-4B05-BD942F33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6567-1851-4647-87BA-889774EC524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626E-922F-6619-DB64-A147DCA6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5BCD-37FC-1765-ACBA-E323A33E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E3D1-1825-44A4-9EF3-89FA9E5F4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46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D574-5457-4395-548D-4BFCFBE1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9D86-4424-5AB4-4213-C05CF1D03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5913F-93BC-ED5E-3D0F-C5189D628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50B76-F61D-F6A9-9163-4162F65A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6567-1851-4647-87BA-889774EC524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790B1-FEC6-90F8-0233-B4C4B7DC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06C35-4E69-4AFD-3EDB-658AE9B4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E3D1-1825-44A4-9EF3-89FA9E5F4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88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8459-96E8-8B9E-9709-8DB73E1A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53152-40E2-4522-65D9-3B5EA9BE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D38FC-525C-1440-ECAE-4EC2E7D7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43946-8689-DBA7-029D-33EB60FF0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42449-9035-F3A1-3CB9-D46F72225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5F000-659A-38D3-5F7E-307D322F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6567-1851-4647-87BA-889774EC524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6B7A3-DCDA-DADC-D534-D09D98C7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D3C73-0A12-5860-0F70-81792D82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E3D1-1825-44A4-9EF3-89FA9E5F4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D2A1-F715-DB76-B45D-6EB3187D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44F11-6FBC-C73A-17B8-DF23BF87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6567-1851-4647-87BA-889774EC524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EFA74-CA24-0EFE-9DCE-B929A5EB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4A310-4D08-66B4-5D8F-2AB5984F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E3D1-1825-44A4-9EF3-89FA9E5F4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55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4EC1E-CB47-3DAD-9ED1-158356B7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6567-1851-4647-87BA-889774EC524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D9A6D-5619-5B89-D655-6FAAA9B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2D9E5-71FF-8498-BB37-ABB9DCE1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E3D1-1825-44A4-9EF3-89FA9E5F4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84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DF06-C560-C962-DC58-5ED99C4E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F9F1-92EC-BD6F-F1F6-8F037B49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5D9DB-2E65-4BE0-FEDB-484CC49E8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1AA5E-1052-6725-6B47-7F61F561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6567-1851-4647-87BA-889774EC524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D06A3-B639-1FB7-2CCF-A5CF2036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3440C-6242-B56A-86E9-9F29DF8B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E3D1-1825-44A4-9EF3-89FA9E5F4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64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55F4-5700-207E-80DA-00A1AE71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4D19F-4609-639F-4595-86D1B4C98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9502C-5F1A-3CEC-26E2-ECA649F97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89BD2-8ECD-6D64-F993-188E4FC8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6567-1851-4647-87BA-889774EC524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C3B7B-8D4F-7E0E-8B1C-AD2A2089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9EE3E-EAE1-4CBB-96A8-E6AD1FEF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E3D1-1825-44A4-9EF3-89FA9E5F4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42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7438D-7EF4-673F-093C-057F6708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6570E-B8BA-4190-C63C-36203EC5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FF3F1-CF0C-E90F-0044-C6D10A014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6567-1851-4647-87BA-889774EC524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5A4D-EFC2-5211-88B0-1FF2C5805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E960-F3AF-2EE6-53EB-2BB1EA624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E3D1-1825-44A4-9EF3-89FA9E5F4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2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FE6C6E-FB59-D67D-B975-5F76AC2D2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29" y="0"/>
            <a:ext cx="5168541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DC7E55-D2B2-228C-A0A3-7E930989B78C}"/>
              </a:ext>
            </a:extLst>
          </p:cNvPr>
          <p:cNvCxnSpPr>
            <a:cxnSpLocks/>
          </p:cNvCxnSpPr>
          <p:nvPr/>
        </p:nvCxnSpPr>
        <p:spPr>
          <a:xfrm>
            <a:off x="4233552" y="3169227"/>
            <a:ext cx="3580115" cy="519546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AEB530-E4E5-DD1C-AAD2-F35B6F94067B}"/>
              </a:ext>
            </a:extLst>
          </p:cNvPr>
          <p:cNvCxnSpPr>
            <a:cxnSpLocks/>
          </p:cNvCxnSpPr>
          <p:nvPr/>
        </p:nvCxnSpPr>
        <p:spPr>
          <a:xfrm>
            <a:off x="4233553" y="2288968"/>
            <a:ext cx="0" cy="880259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3F234-1E18-211A-2A8C-2011D1D34723}"/>
              </a:ext>
            </a:extLst>
          </p:cNvPr>
          <p:cNvCxnSpPr>
            <a:cxnSpLocks/>
          </p:cNvCxnSpPr>
          <p:nvPr/>
        </p:nvCxnSpPr>
        <p:spPr>
          <a:xfrm>
            <a:off x="7813667" y="2872343"/>
            <a:ext cx="0" cy="81643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F4D9D-9032-D8C8-A04A-C0037255B3F0}"/>
              </a:ext>
            </a:extLst>
          </p:cNvPr>
          <p:cNvCxnSpPr>
            <a:cxnSpLocks/>
          </p:cNvCxnSpPr>
          <p:nvPr/>
        </p:nvCxnSpPr>
        <p:spPr>
          <a:xfrm>
            <a:off x="4233552" y="2288968"/>
            <a:ext cx="3580115" cy="583375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FFF6C1-50AD-0602-D797-F30AE84B2BB8}"/>
              </a:ext>
            </a:extLst>
          </p:cNvPr>
          <p:cNvCxnSpPr>
            <a:cxnSpLocks/>
          </p:cNvCxnSpPr>
          <p:nvPr/>
        </p:nvCxnSpPr>
        <p:spPr>
          <a:xfrm>
            <a:off x="6021629" y="3853543"/>
            <a:ext cx="0" cy="2244436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CD7CC4-645F-14A4-222E-DD2EACA507C0}"/>
              </a:ext>
            </a:extLst>
          </p:cNvPr>
          <p:cNvCxnSpPr>
            <a:cxnSpLocks/>
          </p:cNvCxnSpPr>
          <p:nvPr/>
        </p:nvCxnSpPr>
        <p:spPr>
          <a:xfrm>
            <a:off x="7444689" y="4085112"/>
            <a:ext cx="0" cy="2244436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45FB83-CD4E-474E-1C6C-A85F452C6ABF}"/>
              </a:ext>
            </a:extLst>
          </p:cNvPr>
          <p:cNvCxnSpPr>
            <a:cxnSpLocks/>
          </p:cNvCxnSpPr>
          <p:nvPr/>
        </p:nvCxnSpPr>
        <p:spPr>
          <a:xfrm flipH="1" flipV="1">
            <a:off x="6021629" y="6097979"/>
            <a:ext cx="1423060" cy="231569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17F29-2C5B-AEB8-65DD-F7B9FF5AD373}"/>
              </a:ext>
            </a:extLst>
          </p:cNvPr>
          <p:cNvCxnSpPr>
            <a:cxnSpLocks/>
          </p:cNvCxnSpPr>
          <p:nvPr/>
        </p:nvCxnSpPr>
        <p:spPr>
          <a:xfrm>
            <a:off x="6021629" y="3853543"/>
            <a:ext cx="1423059" cy="231569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F50D1B-A511-9F17-D6D0-7CFF4A5BA9E1}"/>
                  </a:ext>
                </a:extLst>
              </p:cNvPr>
              <p:cNvSpPr txBox="1"/>
              <p:nvPr/>
            </p:nvSpPr>
            <p:spPr>
              <a:xfrm>
                <a:off x="5992091" y="4584595"/>
                <a:ext cx="1245425" cy="75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F50D1B-A511-9F17-D6D0-7CFF4A5BA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091" y="4584595"/>
                <a:ext cx="1245425" cy="755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D2262-B785-6EA2-CE65-CF0879DF63C7}"/>
                  </a:ext>
                </a:extLst>
              </p:cNvPr>
              <p:cNvSpPr txBox="1"/>
              <p:nvPr/>
            </p:nvSpPr>
            <p:spPr>
              <a:xfrm>
                <a:off x="5487733" y="1872769"/>
                <a:ext cx="124542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D2262-B785-6EA2-CE65-CF0879DF6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33" y="1872769"/>
                <a:ext cx="124542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7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E04008-0D86-E164-0F3F-23062FF2673E}"/>
              </a:ext>
            </a:extLst>
          </p:cNvPr>
          <p:cNvGrpSpPr/>
          <p:nvPr/>
        </p:nvGrpSpPr>
        <p:grpSpPr>
          <a:xfrm>
            <a:off x="1459953" y="355717"/>
            <a:ext cx="9174400" cy="5789764"/>
            <a:chOff x="2225912" y="1097924"/>
            <a:chExt cx="7311661" cy="43172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97C8F5-D7AF-5F1B-065E-4CF209FC2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912" y="1097924"/>
              <a:ext cx="7311661" cy="431722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DDE1BD-435B-311C-B74B-C6CA12C23270}"/>
                </a:ext>
              </a:extLst>
            </p:cNvPr>
            <p:cNvSpPr/>
            <p:nvPr/>
          </p:nvSpPr>
          <p:spPr>
            <a:xfrm>
              <a:off x="7534894" y="2018805"/>
              <a:ext cx="552202" cy="510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56FBFD-5ED2-8FA4-0C13-93A50B007D95}"/>
                </a:ext>
              </a:extLst>
            </p:cNvPr>
            <p:cNvSpPr/>
            <p:nvPr/>
          </p:nvSpPr>
          <p:spPr>
            <a:xfrm>
              <a:off x="6297880" y="3429000"/>
              <a:ext cx="637309" cy="5967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0D0569-1AC0-9215-D6E1-86125DDEB0FF}"/>
                </a:ext>
              </a:extLst>
            </p:cNvPr>
            <p:cNvSpPr/>
            <p:nvPr/>
          </p:nvSpPr>
          <p:spPr>
            <a:xfrm>
              <a:off x="3530931" y="2018805"/>
              <a:ext cx="552202" cy="510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FE889-0BE7-57A2-2C9E-955EA67E1CFC}"/>
                  </a:ext>
                </a:extLst>
              </p:cNvPr>
              <p:cNvSpPr txBox="1"/>
              <p:nvPr/>
            </p:nvSpPr>
            <p:spPr>
              <a:xfrm>
                <a:off x="2596091" y="1110768"/>
                <a:ext cx="1592459" cy="1244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GB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4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FE889-0BE7-57A2-2C9E-955EA67E1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91" y="1110768"/>
                <a:ext cx="1592459" cy="1244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020DE9-371F-3783-DCA9-8A455216F250}"/>
                  </a:ext>
                </a:extLst>
              </p:cNvPr>
              <p:cNvSpPr txBox="1"/>
              <p:nvPr/>
            </p:nvSpPr>
            <p:spPr>
              <a:xfrm>
                <a:off x="6473040" y="4015312"/>
                <a:ext cx="1245425" cy="75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020DE9-371F-3783-DCA9-8A455216F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40" y="4015312"/>
                <a:ext cx="1245425" cy="755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450701-DC76-702D-9EBC-A4FA7EDABAC7}"/>
                  </a:ext>
                </a:extLst>
              </p:cNvPr>
              <p:cNvSpPr txBox="1"/>
              <p:nvPr/>
            </p:nvSpPr>
            <p:spPr>
              <a:xfrm>
                <a:off x="8148453" y="1110768"/>
                <a:ext cx="1592459" cy="1244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GB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4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450701-DC76-702D-9EBC-A4FA7EDAB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453" y="1110768"/>
                <a:ext cx="1592459" cy="1244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35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Gašper Bizjan</dc:creator>
  <cp:lastModifiedBy>Gašper Bizjan</cp:lastModifiedBy>
  <cp:revision>5</cp:revision>
  <dcterms:created xsi:type="dcterms:W3CDTF">2023-05-18T13:54:13Z</dcterms:created>
  <dcterms:modified xsi:type="dcterms:W3CDTF">2023-05-18T14:08:44Z</dcterms:modified>
</cp:coreProperties>
</file>