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F576-D5E4-532D-3AD4-E94EF580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E428-082C-49A8-D3A2-0035EF0E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012D-1FBD-DB5F-129E-C5A1524B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07B2-4EDB-9BDA-6CDC-863612B3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19D5-7730-798F-1084-8EA74025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3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EBDD-82BC-373A-8F84-67115B96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92837-A657-1933-33E9-568B4C5F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3550-D864-D061-AD62-4DBEEDF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8723-35B2-BE7D-4339-86320AEF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25B1-980F-2146-926B-AB14CC17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0AABA-3FDA-F150-E25E-64FF53030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D5BDA-CF99-531E-210D-E238DA78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C222-71AE-A25E-9E07-F08B3880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07FD-69D6-183F-FBD3-41BE69AF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76DB-ACBC-F0A4-29B6-E3617E4B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6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49E0-5F16-F5DC-84E7-5E3E3BDF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C9D3-237A-02EE-D0CF-DD2174E0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F1DB-A4DE-9E37-0C9B-D657476D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A25A-FDC5-BCC9-DD0C-17F6EF2A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C564-5A06-C0BD-B4A1-FB3EF851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47A9-1EB5-0620-0799-5A333B8E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976A3-3129-9666-AAC2-97A9403D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61E2-2C4E-2C76-10E9-BC600575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A2D3-6B11-BBF3-4EF1-090BB773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025B-2AF1-B2B3-6C28-F7E8F56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8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7742-7591-716A-8B8F-1C7325DC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4CBB-883B-267C-DB31-9A1633DE6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7A586-506A-BD23-9C7A-AB5C8F9C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047E-62B8-948D-1894-1CB2EEC5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EF42-FE49-6392-42A1-26F0EB3D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C9F1-1326-5B1F-DDCC-4021D601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2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D165-5935-6047-3E96-A0E51F29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439F-71B7-35DB-AC5C-8ACBA408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68E0E-6915-F92E-9894-ED46BF90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FBB10-1CD8-6DBF-9A33-0FE82CF96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40DEE-FACC-028E-388B-9575FD91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140B9-FB82-DB6F-ACA3-4BA1B021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0943B-6240-F398-4C07-38002B82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56D3B-8293-C2FF-920C-F8CC2D04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3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D94D-C48A-38F8-5A00-91A7FBB6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040F3-2F3E-AE50-BB52-CACF4278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B2405-ABBD-3A2A-A23F-1D15E2BB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53E3B-84A2-9E0C-B3ED-736F9745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8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22043-6F89-0EDE-1034-AF038CDC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B5D78-96C3-56EA-7377-FDB8073B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09C0-77B2-85F2-841E-72B7E426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44D-9CCB-759F-4978-944F8B95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E263-A1A4-88AA-1906-5818797B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50DD5-9619-BF18-32CD-4DA58C86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A3C5-6DEF-7470-6203-55757F45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B10C-2FA6-6C34-D0B2-E43DD372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00F4-6B8F-E9C1-213A-49B3F2E8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57FD-19C6-1643-1ACA-C5AE8EF4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ED70B-2649-9E7E-A154-722B73D50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18CD-43F5-137B-57AB-1F57E84E2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0754-4287-12F3-A932-8333933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8BE21-B010-3E23-9A7C-95FF2A9D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CA66B-77BF-60AC-DBC6-435C5B53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19322-3C4F-642B-EBDF-025634D0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79A7-883A-A5A8-DD9C-DAEBB8A6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7972-AB97-4626-5AF2-3091AFFCB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6C85-9127-4C1F-A33D-3DE438F1ED79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103-9ADA-9867-093F-07546DE5C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CC51-9F7B-509A-D1F8-860DB33E0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D5A7-4A8C-46E5-A87A-0EACE9B5D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3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220633A-5C1A-7C9C-4B6F-1F9955E0F6C9}"/>
              </a:ext>
            </a:extLst>
          </p:cNvPr>
          <p:cNvGrpSpPr/>
          <p:nvPr/>
        </p:nvGrpSpPr>
        <p:grpSpPr>
          <a:xfrm>
            <a:off x="603295" y="1382655"/>
            <a:ext cx="11286198" cy="4008467"/>
            <a:chOff x="603295" y="1382655"/>
            <a:chExt cx="11286198" cy="40084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8C588D-161A-3358-25E8-9FFB8B8FB760}"/>
                </a:ext>
              </a:extLst>
            </p:cNvPr>
            <p:cNvGrpSpPr/>
            <p:nvPr/>
          </p:nvGrpSpPr>
          <p:grpSpPr>
            <a:xfrm>
              <a:off x="603295" y="1382655"/>
              <a:ext cx="11286198" cy="4008467"/>
              <a:chOff x="603295" y="1382655"/>
              <a:chExt cx="11286198" cy="400846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A6888D3-682A-780E-7C47-B3987837F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95" y="1382655"/>
                <a:ext cx="11286198" cy="400846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3FF499-156A-0FBF-BA1E-594A1D868A1E}"/>
                  </a:ext>
                </a:extLst>
              </p:cNvPr>
              <p:cNvSpPr/>
              <p:nvPr/>
            </p:nvSpPr>
            <p:spPr>
              <a:xfrm>
                <a:off x="6629401" y="2562727"/>
                <a:ext cx="258678" cy="336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589B1D-1FFF-F49F-3495-9B7927DC36BD}"/>
                  </a:ext>
                </a:extLst>
              </p:cNvPr>
              <p:cNvSpPr/>
              <p:nvPr/>
            </p:nvSpPr>
            <p:spPr>
              <a:xfrm>
                <a:off x="7660107" y="1734554"/>
                <a:ext cx="258678" cy="336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FF4E1D-BFB6-1959-9E6B-CBD1376AEE58}"/>
                  </a:ext>
                </a:extLst>
              </p:cNvPr>
              <p:cNvSpPr/>
              <p:nvPr/>
            </p:nvSpPr>
            <p:spPr>
              <a:xfrm>
                <a:off x="9837820" y="1734554"/>
                <a:ext cx="258678" cy="336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F751FD-F162-9081-DF8A-EA165A3B6164}"/>
                  </a:ext>
                </a:extLst>
              </p:cNvPr>
              <p:cNvSpPr/>
              <p:nvPr/>
            </p:nvSpPr>
            <p:spPr>
              <a:xfrm>
                <a:off x="6697580" y="3911241"/>
                <a:ext cx="258678" cy="336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420F91-C956-290F-59C6-C26F81DCF99E}"/>
                  </a:ext>
                </a:extLst>
              </p:cNvPr>
              <p:cNvSpPr/>
              <p:nvPr/>
            </p:nvSpPr>
            <p:spPr>
              <a:xfrm>
                <a:off x="8077201" y="2899611"/>
                <a:ext cx="741946" cy="3428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918A62-502F-01B6-0BB8-C3A9ABC442D5}"/>
                </a:ext>
              </a:extLst>
            </p:cNvPr>
            <p:cNvSpPr/>
            <p:nvPr/>
          </p:nvSpPr>
          <p:spPr>
            <a:xfrm>
              <a:off x="733926" y="4817340"/>
              <a:ext cx="926432" cy="26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A4317-645A-AC5B-0E0C-F9A6CF34AD60}"/>
                </a:ext>
              </a:extLst>
            </p:cNvPr>
            <p:cNvSpPr/>
            <p:nvPr/>
          </p:nvSpPr>
          <p:spPr>
            <a:xfrm>
              <a:off x="1197142" y="4709620"/>
              <a:ext cx="926432" cy="26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4E2CE-086D-298F-FFBA-5BC71049B8B6}"/>
                </a:ext>
              </a:extLst>
            </p:cNvPr>
            <p:cNvSpPr/>
            <p:nvPr/>
          </p:nvSpPr>
          <p:spPr>
            <a:xfrm>
              <a:off x="6270959" y="4836603"/>
              <a:ext cx="926432" cy="26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AA8AB6-95C2-CD87-A615-FB57BE647C05}"/>
                </a:ext>
              </a:extLst>
            </p:cNvPr>
            <p:cNvSpPr/>
            <p:nvPr/>
          </p:nvSpPr>
          <p:spPr>
            <a:xfrm>
              <a:off x="6734175" y="4735522"/>
              <a:ext cx="926432" cy="426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1B41AF-571B-18C6-754A-DF394D65A51F}"/>
                </a:ext>
              </a:extLst>
            </p:cNvPr>
            <p:cNvSpPr/>
            <p:nvPr/>
          </p:nvSpPr>
          <p:spPr>
            <a:xfrm>
              <a:off x="10788315" y="4817340"/>
              <a:ext cx="926432" cy="426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94D8FF-B4BA-7E1F-C141-DE95E605E62D}"/>
                  </a:ext>
                </a:extLst>
              </p:cNvPr>
              <p:cNvSpPr txBox="1"/>
              <p:nvPr/>
            </p:nvSpPr>
            <p:spPr>
              <a:xfrm>
                <a:off x="7951620" y="2740297"/>
                <a:ext cx="9931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94D8FF-B4BA-7E1F-C141-DE95E605E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620" y="2740297"/>
                <a:ext cx="9931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125A19-9353-3C44-DC14-83CD44C89563}"/>
                  </a:ext>
                </a:extLst>
              </p:cNvPr>
              <p:cNvSpPr txBox="1"/>
              <p:nvPr/>
            </p:nvSpPr>
            <p:spPr>
              <a:xfrm>
                <a:off x="9709985" y="1718175"/>
                <a:ext cx="3865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125A19-9353-3C44-DC14-83CD44C89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85" y="1718175"/>
                <a:ext cx="38651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CAE3EF-7B04-D950-CD63-359529E38579}"/>
                  </a:ext>
                </a:extLst>
              </p:cNvPr>
              <p:cNvSpPr txBox="1"/>
              <p:nvPr/>
            </p:nvSpPr>
            <p:spPr>
              <a:xfrm>
                <a:off x="6505074" y="2478687"/>
                <a:ext cx="4582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CAE3EF-7B04-D950-CD63-359529E38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74" y="2478687"/>
                <a:ext cx="4582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5799D-DFBD-73F7-7F23-D81F58E50011}"/>
                  </a:ext>
                </a:extLst>
              </p:cNvPr>
              <p:cNvSpPr txBox="1"/>
              <p:nvPr/>
            </p:nvSpPr>
            <p:spPr>
              <a:xfrm>
                <a:off x="6505074" y="3883756"/>
                <a:ext cx="6436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5799D-DFBD-73F7-7F23-D81F58E50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74" y="3883756"/>
                <a:ext cx="64368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83540B-085E-85F1-4327-CC29980DED98}"/>
                  </a:ext>
                </a:extLst>
              </p:cNvPr>
              <p:cNvSpPr txBox="1"/>
              <p:nvPr/>
            </p:nvSpPr>
            <p:spPr>
              <a:xfrm>
                <a:off x="7560344" y="1556240"/>
                <a:ext cx="4582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83540B-085E-85F1-4327-CC29980DE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44" y="1556240"/>
                <a:ext cx="45820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BBD4-E711-C943-5F57-39F720713374}"/>
                  </a:ext>
                </a:extLst>
              </p:cNvPr>
              <p:cNvSpPr txBox="1"/>
              <p:nvPr/>
            </p:nvSpPr>
            <p:spPr>
              <a:xfrm>
                <a:off x="404271" y="4686924"/>
                <a:ext cx="18002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BBD4-E711-C943-5F57-39F72071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1" y="4686924"/>
                <a:ext cx="180022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5E7788-B497-B2A1-A064-A8D9126C0817}"/>
                  </a:ext>
                </a:extLst>
              </p:cNvPr>
              <p:cNvSpPr txBox="1"/>
              <p:nvPr/>
            </p:nvSpPr>
            <p:spPr>
              <a:xfrm>
                <a:off x="5612376" y="4685718"/>
                <a:ext cx="21343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5E7788-B497-B2A1-A064-A8D9126C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376" y="4685718"/>
                <a:ext cx="213431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7A359F-EED7-2868-921B-60310605C7F2}"/>
                  </a:ext>
                </a:extLst>
              </p:cNvPr>
              <p:cNvSpPr txBox="1"/>
              <p:nvPr/>
            </p:nvSpPr>
            <p:spPr>
              <a:xfrm>
                <a:off x="10391774" y="4686924"/>
                <a:ext cx="18002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7A359F-EED7-2868-921B-60310605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774" y="4686924"/>
                <a:ext cx="18002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92AC53-EEE0-C086-53B4-73E5A5699DDE}"/>
              </a:ext>
            </a:extLst>
          </p:cNvPr>
          <p:cNvGrpSpPr/>
          <p:nvPr/>
        </p:nvGrpSpPr>
        <p:grpSpPr>
          <a:xfrm>
            <a:off x="1424546" y="2362107"/>
            <a:ext cx="10216594" cy="2133785"/>
            <a:chOff x="1424546" y="2362107"/>
            <a:chExt cx="10216594" cy="21337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712721-9785-5D7B-A9EE-F9B6464E4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605" y="2362107"/>
              <a:ext cx="4328535" cy="21337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06892-C5B5-CB88-3606-B94616AE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46" y="2362107"/>
              <a:ext cx="4458086" cy="213378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DAA8C-248C-6CCA-2D7A-4D97AC1A45D6}"/>
                </a:ext>
              </a:extLst>
            </p:cNvPr>
            <p:cNvSpPr/>
            <p:nvPr/>
          </p:nvSpPr>
          <p:spPr>
            <a:xfrm>
              <a:off x="3386889" y="2658979"/>
              <a:ext cx="222585" cy="258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340FE-4F87-EB1E-3295-FC0CEF6D12F9}"/>
                </a:ext>
              </a:extLst>
            </p:cNvPr>
            <p:cNvSpPr/>
            <p:nvPr/>
          </p:nvSpPr>
          <p:spPr>
            <a:xfrm>
              <a:off x="9158037" y="2745205"/>
              <a:ext cx="222585" cy="258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5799D-DFBD-73F7-7F23-D81F58E50011}"/>
                  </a:ext>
                </a:extLst>
              </p:cNvPr>
              <p:cNvSpPr txBox="1"/>
              <p:nvPr/>
            </p:nvSpPr>
            <p:spPr>
              <a:xfrm>
                <a:off x="3232484" y="2541157"/>
                <a:ext cx="64368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5799D-DFBD-73F7-7F23-D81F58E50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484" y="2541157"/>
                <a:ext cx="6436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D6BE87-3BED-9BA2-5FEA-23AC70560A1C}"/>
                  </a:ext>
                </a:extLst>
              </p:cNvPr>
              <p:cNvSpPr txBox="1"/>
              <p:nvPr/>
            </p:nvSpPr>
            <p:spPr>
              <a:xfrm>
                <a:off x="8998619" y="2572997"/>
                <a:ext cx="64368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D6BE87-3BED-9BA2-5FEA-23AC7056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9" y="2572997"/>
                <a:ext cx="6436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B397830-C858-396D-D763-810364974392}"/>
              </a:ext>
            </a:extLst>
          </p:cNvPr>
          <p:cNvGrpSpPr/>
          <p:nvPr/>
        </p:nvGrpSpPr>
        <p:grpSpPr>
          <a:xfrm>
            <a:off x="945112" y="1394352"/>
            <a:ext cx="5245135" cy="3801005"/>
            <a:chOff x="945112" y="1394352"/>
            <a:chExt cx="5245135" cy="380100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C8C817-E657-70A6-17EF-DAA03BB5C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2"/>
            <a:stretch/>
          </p:blipFill>
          <p:spPr>
            <a:xfrm>
              <a:off x="945112" y="1394352"/>
              <a:ext cx="5245135" cy="380100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A653C7-E8F3-9085-5ED0-1768C80B95E2}"/>
                </a:ext>
              </a:extLst>
            </p:cNvPr>
            <p:cNvSpPr/>
            <p:nvPr/>
          </p:nvSpPr>
          <p:spPr>
            <a:xfrm>
              <a:off x="1317457" y="2003258"/>
              <a:ext cx="264696" cy="258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AFF73-0AF9-7371-9B73-9A052BA1A60F}"/>
                </a:ext>
              </a:extLst>
            </p:cNvPr>
            <p:cNvSpPr/>
            <p:nvPr/>
          </p:nvSpPr>
          <p:spPr>
            <a:xfrm>
              <a:off x="1943100" y="4054642"/>
              <a:ext cx="336884" cy="278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F61D81-CD17-DE87-CB58-A1B29174381C}"/>
                </a:ext>
              </a:extLst>
            </p:cNvPr>
            <p:cNvSpPr/>
            <p:nvPr/>
          </p:nvSpPr>
          <p:spPr>
            <a:xfrm rot="19049904">
              <a:off x="3537190" y="1604257"/>
              <a:ext cx="293227" cy="240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81755-64CC-8304-996E-4AA0F66159EE}"/>
                </a:ext>
              </a:extLst>
            </p:cNvPr>
            <p:cNvSpPr/>
            <p:nvPr/>
          </p:nvSpPr>
          <p:spPr>
            <a:xfrm>
              <a:off x="4391526" y="3555332"/>
              <a:ext cx="306806" cy="294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71983C-9922-7210-E086-9D252848F102}"/>
                </a:ext>
              </a:extLst>
            </p:cNvPr>
            <p:cNvSpPr/>
            <p:nvPr/>
          </p:nvSpPr>
          <p:spPr>
            <a:xfrm>
              <a:off x="5486399" y="4054642"/>
              <a:ext cx="270712" cy="324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285B3-F12B-FC50-AB3E-751A503F76F6}"/>
                </a:ext>
              </a:extLst>
            </p:cNvPr>
            <p:cNvSpPr/>
            <p:nvPr/>
          </p:nvSpPr>
          <p:spPr>
            <a:xfrm>
              <a:off x="5185609" y="4326162"/>
              <a:ext cx="457954" cy="255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05B65A-B062-F516-8769-76714FBCB6CF}"/>
                </a:ext>
              </a:extLst>
            </p:cNvPr>
            <p:cNvSpPr/>
            <p:nvPr/>
          </p:nvSpPr>
          <p:spPr>
            <a:xfrm>
              <a:off x="1311441" y="4447828"/>
              <a:ext cx="264696" cy="255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4096FB-25AA-C9EC-4DE3-5A255C48854A}"/>
                </a:ext>
              </a:extLst>
            </p:cNvPr>
            <p:cNvSpPr/>
            <p:nvPr/>
          </p:nvSpPr>
          <p:spPr>
            <a:xfrm rot="2680661">
              <a:off x="3059529" y="3261563"/>
              <a:ext cx="470361" cy="29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F26FE1-4BBC-8536-9E1B-1CA2C69FB794}"/>
                </a:ext>
              </a:extLst>
            </p:cNvPr>
            <p:cNvSpPr/>
            <p:nvPr/>
          </p:nvSpPr>
          <p:spPr>
            <a:xfrm rot="17466987">
              <a:off x="1637957" y="2503341"/>
              <a:ext cx="396099" cy="236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9D3980-F1EC-030C-97E6-E394503F8412}"/>
                  </a:ext>
                </a:extLst>
              </p:cNvPr>
              <p:cNvSpPr txBox="1"/>
              <p:nvPr/>
            </p:nvSpPr>
            <p:spPr>
              <a:xfrm rot="17348645">
                <a:off x="1550797" y="2526345"/>
                <a:ext cx="518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9D3980-F1EC-030C-97E6-E394503F8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48645">
                <a:off x="1550797" y="2526345"/>
                <a:ext cx="5181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0CCED5-7F01-C464-E542-3A40DD428B08}"/>
                  </a:ext>
                </a:extLst>
              </p:cNvPr>
              <p:cNvSpPr txBox="1"/>
              <p:nvPr/>
            </p:nvSpPr>
            <p:spPr>
              <a:xfrm rot="2597543">
                <a:off x="3110162" y="3244334"/>
                <a:ext cx="506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0CCED5-7F01-C464-E542-3A40DD428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7543">
                <a:off x="3110162" y="3244334"/>
                <a:ext cx="506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E4684E-A9D4-981C-4CEB-A6A342790BF9}"/>
                  </a:ext>
                </a:extLst>
              </p:cNvPr>
              <p:cNvSpPr txBox="1"/>
              <p:nvPr/>
            </p:nvSpPr>
            <p:spPr>
              <a:xfrm rot="18705015">
                <a:off x="4854356" y="3938782"/>
                <a:ext cx="518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E4684E-A9D4-981C-4CEB-A6A342790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05015">
                <a:off x="4854356" y="3938782"/>
                <a:ext cx="5181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DB5E5A-8F04-7655-1043-228DBE043185}"/>
                  </a:ext>
                </a:extLst>
              </p:cNvPr>
              <p:cNvSpPr txBox="1"/>
              <p:nvPr/>
            </p:nvSpPr>
            <p:spPr>
              <a:xfrm>
                <a:off x="1130075" y="1801607"/>
                <a:ext cx="44606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𝑧𝑔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DB5E5A-8F04-7655-1043-228DBE04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75" y="1801607"/>
                <a:ext cx="446062" cy="391902"/>
              </a:xfrm>
              <a:prstGeom prst="rect">
                <a:avLst/>
              </a:prstGeom>
              <a:blipFill>
                <a:blip r:embed="rId6"/>
                <a:stretch>
                  <a:fillRect r="-1351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D8E297-EC6B-EA89-0538-9BE6DB41B250}"/>
                  </a:ext>
                </a:extLst>
              </p:cNvPr>
              <p:cNvSpPr txBox="1"/>
              <p:nvPr/>
            </p:nvSpPr>
            <p:spPr>
              <a:xfrm>
                <a:off x="1130075" y="4558526"/>
                <a:ext cx="622163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D8E297-EC6B-EA89-0538-9BE6DB41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75" y="4558526"/>
                <a:ext cx="622163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3ECE6C-7FEC-51A0-2BDB-58B2553949BD}"/>
                  </a:ext>
                </a:extLst>
              </p:cNvPr>
              <p:cNvSpPr txBox="1"/>
              <p:nvPr/>
            </p:nvSpPr>
            <p:spPr>
              <a:xfrm>
                <a:off x="1928240" y="3909879"/>
                <a:ext cx="622163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𝑧𝑔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3ECE6C-7FEC-51A0-2BDB-58B255394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40" y="3909879"/>
                <a:ext cx="622163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465AA2-F4F2-FA84-E44E-8E0D653EBFA8}"/>
                  </a:ext>
                </a:extLst>
              </p:cNvPr>
              <p:cNvSpPr txBox="1"/>
              <p:nvPr/>
            </p:nvSpPr>
            <p:spPr>
              <a:xfrm>
                <a:off x="4652275" y="3533916"/>
                <a:ext cx="51811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465AA2-F4F2-FA84-E44E-8E0D653E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75" y="3533916"/>
                <a:ext cx="518118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FEE0CF-4069-A46C-1F8F-0E80C6F9B054}"/>
                  </a:ext>
                </a:extLst>
              </p:cNvPr>
              <p:cNvSpPr txBox="1"/>
              <p:nvPr/>
            </p:nvSpPr>
            <p:spPr>
              <a:xfrm>
                <a:off x="5384504" y="3956609"/>
                <a:ext cx="518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FEE0CF-4069-A46C-1F8F-0E80C6F9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04" y="3956609"/>
                <a:ext cx="5181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49E86B-0BFB-33C5-B749-03E7E145262E}"/>
                  </a:ext>
                </a:extLst>
              </p:cNvPr>
              <p:cNvSpPr txBox="1"/>
              <p:nvPr/>
            </p:nvSpPr>
            <p:spPr>
              <a:xfrm rot="19013708">
                <a:off x="3319954" y="1612013"/>
                <a:ext cx="51334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49E86B-0BFB-33C5-B749-03E7E145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13708">
                <a:off x="3319954" y="1612013"/>
                <a:ext cx="513348" cy="3907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556ABF2-BFB0-7656-F536-5F781D87F1B6}"/>
              </a:ext>
            </a:extLst>
          </p:cNvPr>
          <p:cNvGrpSpPr/>
          <p:nvPr/>
        </p:nvGrpSpPr>
        <p:grpSpPr>
          <a:xfrm>
            <a:off x="6697027" y="1159596"/>
            <a:ext cx="4305901" cy="3219899"/>
            <a:chOff x="6697027" y="1299895"/>
            <a:chExt cx="4305901" cy="32198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136CFB-9C40-43E2-A601-3B0C050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27" y="1299895"/>
              <a:ext cx="4305901" cy="3219899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FA3A6F9-E14B-17CD-898D-46C744A16ADC}"/>
                </a:ext>
              </a:extLst>
            </p:cNvPr>
            <p:cNvSpPr/>
            <p:nvPr/>
          </p:nvSpPr>
          <p:spPr>
            <a:xfrm>
              <a:off x="8650705" y="2405718"/>
              <a:ext cx="348916" cy="313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CFED1A-D0F1-E88C-89B4-4145745D7708}"/>
                </a:ext>
              </a:extLst>
            </p:cNvPr>
            <p:cNvSpPr/>
            <p:nvPr/>
          </p:nvSpPr>
          <p:spPr>
            <a:xfrm rot="17833002">
              <a:off x="7284399" y="2980976"/>
              <a:ext cx="348916" cy="324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B6E038-39C4-4DAB-E87D-0AECC17E23BF}"/>
                </a:ext>
              </a:extLst>
            </p:cNvPr>
            <p:cNvSpPr/>
            <p:nvPr/>
          </p:nvSpPr>
          <p:spPr>
            <a:xfrm rot="17612834">
              <a:off x="9770925" y="2006452"/>
              <a:ext cx="348916" cy="324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E1C139-97C4-A673-96F0-B7D96CAE58D6}"/>
                  </a:ext>
                </a:extLst>
              </p:cNvPr>
              <p:cNvSpPr txBox="1"/>
              <p:nvPr/>
            </p:nvSpPr>
            <p:spPr>
              <a:xfrm>
                <a:off x="7216426" y="2862627"/>
                <a:ext cx="4226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E1C139-97C4-A673-96F0-B7D96CAE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426" y="2862627"/>
                <a:ext cx="4226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3DE499-4128-2259-4351-DEC29BFA35B8}"/>
                  </a:ext>
                </a:extLst>
              </p:cNvPr>
              <p:cNvSpPr txBox="1"/>
              <p:nvPr/>
            </p:nvSpPr>
            <p:spPr>
              <a:xfrm>
                <a:off x="8613858" y="2244724"/>
                <a:ext cx="4226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3DE499-4128-2259-4351-DEC29BFA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858" y="2244724"/>
                <a:ext cx="4226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4B2E42-C7CC-A113-9A1B-A8DA78255B3C}"/>
                  </a:ext>
                </a:extLst>
              </p:cNvPr>
              <p:cNvSpPr txBox="1"/>
              <p:nvPr/>
            </p:nvSpPr>
            <p:spPr>
              <a:xfrm>
                <a:off x="9727146" y="1843519"/>
                <a:ext cx="4226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4B2E42-C7CC-A113-9A1B-A8DA78255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146" y="1843519"/>
                <a:ext cx="4226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A0D49881-6235-9942-5711-E3A5116529AC}"/>
              </a:ext>
            </a:extLst>
          </p:cNvPr>
          <p:cNvSpPr/>
          <p:nvPr/>
        </p:nvSpPr>
        <p:spPr>
          <a:xfrm>
            <a:off x="1130075" y="1437774"/>
            <a:ext cx="10317972" cy="3555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EF474E-946D-2241-BC87-5131D8DEA6D1}"/>
                  </a:ext>
                </a:extLst>
              </p:cNvPr>
              <p:cNvSpPr txBox="1"/>
              <p:nvPr/>
            </p:nvSpPr>
            <p:spPr>
              <a:xfrm>
                <a:off x="4008762" y="3549316"/>
                <a:ext cx="518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EF474E-946D-2241-BC87-5131D8DEA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62" y="3549316"/>
                <a:ext cx="5181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4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A19225-185E-6271-D79D-7B89BAFD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47" y="1184087"/>
            <a:ext cx="4450466" cy="45716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479DA9-08EC-E31E-66D3-270556B3A10C}"/>
              </a:ext>
            </a:extLst>
          </p:cNvPr>
          <p:cNvCxnSpPr>
            <a:cxnSpLocks/>
          </p:cNvCxnSpPr>
          <p:nvPr/>
        </p:nvCxnSpPr>
        <p:spPr>
          <a:xfrm>
            <a:off x="3252788" y="655721"/>
            <a:ext cx="0" cy="5777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FAB29-160D-EEC6-071E-A955A5FBDFD4}"/>
                  </a:ext>
                </a:extLst>
              </p:cNvPr>
              <p:cNvSpPr txBox="1"/>
              <p:nvPr/>
            </p:nvSpPr>
            <p:spPr>
              <a:xfrm>
                <a:off x="2838870" y="424888"/>
                <a:ext cx="5209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FAB29-160D-EEC6-071E-A955A5FBD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870" y="424888"/>
                <a:ext cx="5209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DA7A2F7-80D2-78AF-3EE6-064A4F6A49C3}"/>
              </a:ext>
            </a:extLst>
          </p:cNvPr>
          <p:cNvGrpSpPr/>
          <p:nvPr/>
        </p:nvGrpSpPr>
        <p:grpSpPr>
          <a:xfrm>
            <a:off x="6615946" y="741329"/>
            <a:ext cx="5060118" cy="5014395"/>
            <a:chOff x="6615946" y="741329"/>
            <a:chExt cx="5060118" cy="50143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95E3CD-0CB6-BE3A-E801-D3592ADB3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946" y="741329"/>
              <a:ext cx="5060118" cy="501439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3C98DE-DEFB-DD25-20EB-E336660FF64D}"/>
                </a:ext>
              </a:extLst>
            </p:cNvPr>
            <p:cNvSpPr/>
            <p:nvPr/>
          </p:nvSpPr>
          <p:spPr>
            <a:xfrm rot="19400849">
              <a:off x="7267073" y="3140242"/>
              <a:ext cx="473821" cy="409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24FE0-2AFE-505A-A185-CBD7E71D3679}"/>
                </a:ext>
              </a:extLst>
            </p:cNvPr>
            <p:cNvSpPr/>
            <p:nvPr/>
          </p:nvSpPr>
          <p:spPr>
            <a:xfrm rot="19400849">
              <a:off x="7555523" y="3537840"/>
              <a:ext cx="473821" cy="329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701D88-AC67-1BC4-D5CA-107CEAB8583C}"/>
                </a:ext>
              </a:extLst>
            </p:cNvPr>
            <p:cNvSpPr/>
            <p:nvPr/>
          </p:nvSpPr>
          <p:spPr>
            <a:xfrm rot="2491270">
              <a:off x="10459043" y="3611365"/>
              <a:ext cx="473821" cy="371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3B2078-93BA-97C8-8056-4713BA60F44C}"/>
                </a:ext>
              </a:extLst>
            </p:cNvPr>
            <p:cNvSpPr/>
            <p:nvPr/>
          </p:nvSpPr>
          <p:spPr>
            <a:xfrm>
              <a:off x="7738002" y="4739752"/>
              <a:ext cx="473821" cy="438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548A3A-E464-EC6A-4075-3A9A45C554CB}"/>
                </a:ext>
              </a:extLst>
            </p:cNvPr>
            <p:cNvSpPr/>
            <p:nvPr/>
          </p:nvSpPr>
          <p:spPr>
            <a:xfrm>
              <a:off x="9605739" y="3923610"/>
              <a:ext cx="446645" cy="438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758D9-B9B4-0814-22D7-35EE73DA16EA}"/>
                </a:ext>
              </a:extLst>
            </p:cNvPr>
            <p:cNvSpPr/>
            <p:nvPr/>
          </p:nvSpPr>
          <p:spPr>
            <a:xfrm>
              <a:off x="8423887" y="3923609"/>
              <a:ext cx="289921" cy="438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AA54C7-A186-0323-F152-5BC6B5711BE0}"/>
                </a:ext>
              </a:extLst>
            </p:cNvPr>
            <p:cNvSpPr/>
            <p:nvPr/>
          </p:nvSpPr>
          <p:spPr>
            <a:xfrm>
              <a:off x="7738002" y="4319337"/>
              <a:ext cx="166746" cy="28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5C5AB9-6B49-A788-AE0F-19274F292736}"/>
                </a:ext>
              </a:extLst>
            </p:cNvPr>
            <p:cNvSpPr/>
            <p:nvPr/>
          </p:nvSpPr>
          <p:spPr>
            <a:xfrm>
              <a:off x="8650705" y="3116180"/>
              <a:ext cx="673769" cy="2707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29A51-A03A-749D-3234-B5E8A64C52B2}"/>
                  </a:ext>
                </a:extLst>
              </p:cNvPr>
              <p:cNvSpPr txBox="1"/>
              <p:nvPr/>
            </p:nvSpPr>
            <p:spPr>
              <a:xfrm>
                <a:off x="8306246" y="3942273"/>
                <a:ext cx="458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29A51-A03A-749D-3234-B5E8A64C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46" y="3942273"/>
                <a:ext cx="458704" cy="461665"/>
              </a:xfrm>
              <a:prstGeom prst="rect">
                <a:avLst/>
              </a:prstGeom>
              <a:blipFill>
                <a:blip r:embed="rId5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814B1A-8F03-F25E-6209-BECE4D30CA39}"/>
                  </a:ext>
                </a:extLst>
              </p:cNvPr>
              <p:cNvSpPr txBox="1"/>
              <p:nvPr/>
            </p:nvSpPr>
            <p:spPr>
              <a:xfrm>
                <a:off x="9536990" y="3998348"/>
                <a:ext cx="458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814B1A-8F03-F25E-6209-BECE4D30C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990" y="3998348"/>
                <a:ext cx="458704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35803D-03EF-4528-5A46-7466D8636344}"/>
                  </a:ext>
                </a:extLst>
              </p:cNvPr>
              <p:cNvSpPr txBox="1"/>
              <p:nvPr/>
            </p:nvSpPr>
            <p:spPr>
              <a:xfrm>
                <a:off x="7506222" y="3525487"/>
                <a:ext cx="4226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35803D-03EF-4528-5A46-7466D863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22" y="3525487"/>
                <a:ext cx="422610" cy="461665"/>
              </a:xfrm>
              <a:prstGeom prst="rect">
                <a:avLst/>
              </a:prstGeom>
              <a:blipFill>
                <a:blip r:embed="rId7"/>
                <a:stretch>
                  <a:fillRect l="-4286" r="-12857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CF5821-9E6D-9AEB-4F4C-9E6CE8B2B645}"/>
                  </a:ext>
                </a:extLst>
              </p:cNvPr>
              <p:cNvSpPr txBox="1"/>
              <p:nvPr/>
            </p:nvSpPr>
            <p:spPr>
              <a:xfrm>
                <a:off x="10323185" y="3525487"/>
                <a:ext cx="4226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CF5821-9E6D-9AEB-4F4C-9E6CE8B2B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185" y="3525487"/>
                <a:ext cx="422610" cy="461665"/>
              </a:xfrm>
              <a:prstGeom prst="rect">
                <a:avLst/>
              </a:prstGeom>
              <a:blipFill>
                <a:blip r:embed="rId8"/>
                <a:stretch>
                  <a:fillRect l="-4286" r="-12857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297709-8BB2-94B9-B28D-2D8925C9A0FE}"/>
                  </a:ext>
                </a:extLst>
              </p:cNvPr>
              <p:cNvSpPr txBox="1"/>
              <p:nvPr/>
            </p:nvSpPr>
            <p:spPr>
              <a:xfrm>
                <a:off x="8952747" y="3011677"/>
                <a:ext cx="3865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297709-8BB2-94B9-B28D-2D8925C9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747" y="3011677"/>
                <a:ext cx="386515" cy="461665"/>
              </a:xfrm>
              <a:prstGeom prst="rect">
                <a:avLst/>
              </a:prstGeom>
              <a:blipFill>
                <a:blip r:embed="rId9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26B5F1-FFB3-28C3-49CD-D438CE7C75B6}"/>
                  </a:ext>
                </a:extLst>
              </p:cNvPr>
              <p:cNvSpPr txBox="1"/>
              <p:nvPr/>
            </p:nvSpPr>
            <p:spPr>
              <a:xfrm rot="19390625">
                <a:off x="7312799" y="3128046"/>
                <a:ext cx="4226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26B5F1-FFB3-28C3-49CD-D438CE7C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0625">
                <a:off x="7312799" y="3128046"/>
                <a:ext cx="422606" cy="461665"/>
              </a:xfrm>
              <a:prstGeom prst="rect">
                <a:avLst/>
              </a:prstGeom>
              <a:blipFill>
                <a:blip r:embed="rId10"/>
                <a:stretch>
                  <a:fillRect r="-4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64063A-34D5-DF08-24B5-F3933F02E9A8}"/>
                  </a:ext>
                </a:extLst>
              </p:cNvPr>
              <p:cNvSpPr txBox="1"/>
              <p:nvPr/>
            </p:nvSpPr>
            <p:spPr>
              <a:xfrm>
                <a:off x="7717527" y="4600690"/>
                <a:ext cx="3624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64063A-34D5-DF08-24B5-F3933F02E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27" y="4600690"/>
                <a:ext cx="362452" cy="461665"/>
              </a:xfrm>
              <a:prstGeom prst="rect">
                <a:avLst/>
              </a:prstGeom>
              <a:blipFill>
                <a:blip r:embed="rId11"/>
                <a:stretch>
                  <a:fillRect l="-5085" r="-2542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D804C-88B1-A0E6-E9A0-866F7382795E}"/>
                  </a:ext>
                </a:extLst>
              </p:cNvPr>
              <p:cNvSpPr txBox="1"/>
              <p:nvPr/>
            </p:nvSpPr>
            <p:spPr>
              <a:xfrm>
                <a:off x="7617519" y="4229180"/>
                <a:ext cx="311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D804C-88B1-A0E6-E9A0-866F73827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519" y="4229180"/>
                <a:ext cx="311313" cy="461665"/>
              </a:xfrm>
              <a:prstGeom prst="rect">
                <a:avLst/>
              </a:prstGeom>
              <a:blipFill>
                <a:blip r:embed="rId12"/>
                <a:stretch>
                  <a:fillRect l="-5882" r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13</cp:revision>
  <dcterms:created xsi:type="dcterms:W3CDTF">2023-05-18T14:24:58Z</dcterms:created>
  <dcterms:modified xsi:type="dcterms:W3CDTF">2023-05-21T16:54:37Z</dcterms:modified>
</cp:coreProperties>
</file>