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C5AC-41BE-D0BB-DE38-A3CFB5224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51255-6C9D-7598-698D-9E9C17047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47DDD-F305-A36C-3D7D-BC709744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9DB-D15A-45AF-AA1D-7C91DD707B4A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FE465-1D64-59EE-3C48-1127C82A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30CFE-DFFF-4D1E-E38A-A77EA148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F6B5-78C0-407A-B3F6-B450F79E5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38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0810-3051-E201-FE93-A07311C5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ECA3B-FB8C-DD55-D1DE-26DD44C7B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97762-136B-1D22-04BF-F022F08F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9DB-D15A-45AF-AA1D-7C91DD707B4A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53758-184F-7641-F149-4EEDB31E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66B33-CEB1-2E6E-817A-E01FF1FB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F6B5-78C0-407A-B3F6-B450F79E5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94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1BF7E-C844-3ED0-44CE-AC2DF8CA8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AA43E-99D1-FC79-4F28-4CABF0FCF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9F9C3-8BC9-630D-C782-97932CEB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9DB-D15A-45AF-AA1D-7C91DD707B4A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4E6D-9760-FA8E-02A8-A07446CA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77F7C-82CA-5FEF-796F-05D5AB49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F6B5-78C0-407A-B3F6-B450F79E5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10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9BF1-063A-AA70-1A9D-0896370F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9FE78-D9EC-2DFB-4B54-C290AB3D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250D-E215-A3E5-F658-59AFA784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9DB-D15A-45AF-AA1D-7C91DD707B4A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FBA09-A648-2BD0-AF46-DDD6A895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90A9B-0C87-BFE4-56A7-C703FA6F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F6B5-78C0-407A-B3F6-B450F79E5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44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743F-E089-2EA1-521C-658DF336F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D94F3-9F1B-00CD-081A-E3E742164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3400B-CA91-A048-943F-1EA4AE24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9DB-D15A-45AF-AA1D-7C91DD707B4A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BE1D7-39F7-5124-1C2F-157FD2A3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2CCE8-BF46-77AA-DBA0-84FFCDAA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F6B5-78C0-407A-B3F6-B450F79E5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92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B4BB-DBE1-B3E0-5CB3-1BC1EBBB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E7E8A-4032-74B9-A01F-B09190583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38265-71AF-24A0-FEA0-A37E0C5B0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A56C8-C1E9-8678-0E81-ADD82A59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9DB-D15A-45AF-AA1D-7C91DD707B4A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F64FB-0ECB-7097-CE3A-A29FC53B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F7FDB-5BDE-D793-1AC1-097786BF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F6B5-78C0-407A-B3F6-B450F79E5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49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966D-C146-6696-EE3B-CF72BD48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092C1-EA8F-CC01-B635-106986C13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2139C-AD68-0F22-3BA6-11099A2E3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7C5E0-6B87-952C-32C0-CA4935F4D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196F6-75CC-891B-B9C5-ED085F470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E462E-DAFA-A6EE-51DD-DC3B2FC5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9DB-D15A-45AF-AA1D-7C91DD707B4A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A3E0A-0558-DA45-A546-A58190A7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F1764-9ABC-C977-B05C-2CF0402B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F6B5-78C0-407A-B3F6-B450F79E5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13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B3AE-BD97-B85C-2B46-30A3B539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C9A0D-C70A-AEC9-DB80-1CE4DD85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9DB-D15A-45AF-AA1D-7C91DD707B4A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E2E78-DBB1-B8EA-5DF9-D2A26120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A7247-19D8-CDB1-7872-5EE792AC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F6B5-78C0-407A-B3F6-B450F79E5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90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B0D26-A4EB-3F29-C00D-45A6C152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9DB-D15A-45AF-AA1D-7C91DD707B4A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B7DC5-5B34-B0BA-0EA9-34AFEA71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09339-1BE7-5BDF-2891-A16747A3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F6B5-78C0-407A-B3F6-B450F79E5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91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441A-96C8-5A75-6127-5804717C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02150-FB9F-0E51-30FC-DB46AE784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D20F4-5076-A346-18DD-74DB1F27B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0B56F-630B-7101-CBCB-7A1DD5A2F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9DB-D15A-45AF-AA1D-7C91DD707B4A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76686-C3AC-5B63-E3D2-2B4B051D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45460-858C-687D-CDB2-9F378B6F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F6B5-78C0-407A-B3F6-B450F79E5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87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1DAB2-C387-A866-2573-1BF4E6231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11227-B75F-1F25-FE97-CE9DE2318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A4123-8F64-07BD-FFAB-3801762F3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04059-DC57-70EB-1DA9-1493A9E2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9DB-D15A-45AF-AA1D-7C91DD707B4A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E4F5D-DAE5-1D6B-9E11-285B1912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E191A-7103-03D5-8DD9-0741E5B0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F6B5-78C0-407A-B3F6-B450F79E5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78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84FD9-5D7B-FAFE-CDC6-18FFCC59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8AF6B-88A1-1089-9ED3-7AF09F03C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8AE74-CB92-E3C0-F513-F07611A46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8A9DB-D15A-45AF-AA1D-7C91DD707B4A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8B767-EC0C-7E78-7D1C-1D5B74C6A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82211-EDCD-FF89-8905-2D79E4974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FF6B5-78C0-407A-B3F6-B450F79E5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56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D107EAF-DC8D-6B82-4FE2-3AC8FDA648BA}"/>
              </a:ext>
            </a:extLst>
          </p:cNvPr>
          <p:cNvGrpSpPr/>
          <p:nvPr/>
        </p:nvGrpSpPr>
        <p:grpSpPr>
          <a:xfrm>
            <a:off x="3754679" y="1046746"/>
            <a:ext cx="5479557" cy="5575353"/>
            <a:chOff x="3754679" y="1046746"/>
            <a:chExt cx="5479557" cy="55753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B581DB2-46A8-C52D-49C3-58D516FD8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4679" y="1046746"/>
              <a:ext cx="5479557" cy="5575353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1FED84-8BE4-0D18-4037-1AAD913CD2C5}"/>
                </a:ext>
              </a:extLst>
            </p:cNvPr>
            <p:cNvSpPr/>
            <p:nvPr/>
          </p:nvSpPr>
          <p:spPr>
            <a:xfrm>
              <a:off x="8578516" y="3282028"/>
              <a:ext cx="234616" cy="293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6D8E5BB-D67D-0A2D-6B09-3E809ADB1E46}"/>
                </a:ext>
              </a:extLst>
            </p:cNvPr>
            <p:cNvSpPr/>
            <p:nvPr/>
          </p:nvSpPr>
          <p:spPr>
            <a:xfrm>
              <a:off x="6703595" y="5293307"/>
              <a:ext cx="234616" cy="293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213B97-201C-C34D-7016-5C1C574ED0E5}"/>
                </a:ext>
              </a:extLst>
            </p:cNvPr>
            <p:cNvSpPr/>
            <p:nvPr/>
          </p:nvSpPr>
          <p:spPr>
            <a:xfrm>
              <a:off x="6377149" y="2225073"/>
              <a:ext cx="234616" cy="293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2A2C18-F382-DB4B-CB73-0F30FAF994A2}"/>
                </a:ext>
              </a:extLst>
            </p:cNvPr>
            <p:cNvSpPr/>
            <p:nvPr/>
          </p:nvSpPr>
          <p:spPr>
            <a:xfrm>
              <a:off x="4207042" y="4511255"/>
              <a:ext cx="234616" cy="293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0527A2-4AEC-22B9-A92B-9CD54E1DB02F}"/>
                </a:ext>
              </a:extLst>
            </p:cNvPr>
            <p:cNvSpPr/>
            <p:nvPr/>
          </p:nvSpPr>
          <p:spPr>
            <a:xfrm>
              <a:off x="8055142" y="4511255"/>
              <a:ext cx="176464" cy="293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986F93-18D1-DAD5-6DCF-D4177E8E8EB2}"/>
                  </a:ext>
                </a:extLst>
              </p:cNvPr>
              <p:cNvSpPr txBox="1"/>
              <p:nvPr/>
            </p:nvSpPr>
            <p:spPr>
              <a:xfrm>
                <a:off x="7874920" y="4452156"/>
                <a:ext cx="53690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986F93-18D1-DAD5-6DCF-D4177E8E8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920" y="4452156"/>
                <a:ext cx="53690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FF1D28-D7BB-AF43-42A7-12F6765FDB67}"/>
                  </a:ext>
                </a:extLst>
              </p:cNvPr>
              <p:cNvSpPr txBox="1"/>
              <p:nvPr/>
            </p:nvSpPr>
            <p:spPr>
              <a:xfrm>
                <a:off x="8512340" y="3187894"/>
                <a:ext cx="46471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FF1D28-D7BB-AF43-42A7-12F6765FD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340" y="3187894"/>
                <a:ext cx="46471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DF582E-BEC3-1E76-B2D7-6EEB013451DF}"/>
                  </a:ext>
                </a:extLst>
              </p:cNvPr>
              <p:cNvSpPr txBox="1"/>
              <p:nvPr/>
            </p:nvSpPr>
            <p:spPr>
              <a:xfrm>
                <a:off x="6667499" y="5269243"/>
                <a:ext cx="38902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DF582E-BEC3-1E76-B2D7-6EEB01345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499" y="5269243"/>
                <a:ext cx="38902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5F5F2A-432A-5948-D8C3-600ED8E07EDA}"/>
                  </a:ext>
                </a:extLst>
              </p:cNvPr>
              <p:cNvSpPr txBox="1"/>
              <p:nvPr/>
            </p:nvSpPr>
            <p:spPr>
              <a:xfrm>
                <a:off x="4098008" y="4452156"/>
                <a:ext cx="53690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5F5F2A-432A-5948-D8C3-600ED8E07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008" y="4452156"/>
                <a:ext cx="53690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57068F-52C2-5F8E-1BE1-EB5F610FA4D7}"/>
                  </a:ext>
                </a:extLst>
              </p:cNvPr>
              <p:cNvSpPr txBox="1"/>
              <p:nvPr/>
            </p:nvSpPr>
            <p:spPr>
              <a:xfrm>
                <a:off x="6180724" y="2155003"/>
                <a:ext cx="5669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57068F-52C2-5F8E-1BE1-EB5F610FA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724" y="2155003"/>
                <a:ext cx="56698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14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Gašper Bizjan</dc:creator>
  <cp:lastModifiedBy>Gašper Bizjan</cp:lastModifiedBy>
  <cp:revision>1</cp:revision>
  <dcterms:created xsi:type="dcterms:W3CDTF">2023-05-20T18:13:21Z</dcterms:created>
  <dcterms:modified xsi:type="dcterms:W3CDTF">2023-05-20T18:18:02Z</dcterms:modified>
</cp:coreProperties>
</file>