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A77991-F007-4F61-871C-2B4289AC9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FCBC6CA-CBD4-4864-B38F-78570A4A7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A7D07FF-F18A-4653-BA6D-DA71A4FF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A033-CC6F-4154-9230-F868A8A2BE19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6CD1B6B-4E4A-4652-8ABD-4CF1A5AA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6686EB7-2E23-4C24-98E6-FDC134FE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F10E-F836-4FD6-B164-775269104F0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7170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F9295D-75C0-4EBE-B26F-938580BC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5BBC747D-CBC1-42A3-92C7-2463F7F92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91E9D565-0BE0-4194-9927-B8C1A802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A033-CC6F-4154-9230-F868A8A2BE19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2484991-DF89-4A6F-A6A8-31487AC6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A3A6384-7625-4B88-8F9F-E55ACE10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F10E-F836-4FD6-B164-775269104F0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2098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837883C0-A8E6-46DF-BE89-E3C5061D6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B110D456-CAA3-47F9-881E-FB74B2E3C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B920F3A-1EF3-4A68-BCA1-69B081C8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A033-CC6F-4154-9230-F868A8A2BE19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002A8F3-6686-42CA-95DE-D24E9A59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54C40FF-BCEF-4B46-9CF9-085ED378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F10E-F836-4FD6-B164-775269104F0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84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0AD962F-454F-4886-B66E-152BFA6F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871E739-E6CC-498A-ADD5-6DE5B96A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B237CFD-66E8-4CD9-A93E-2B9C6199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A033-CC6F-4154-9230-F868A8A2BE19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DAD0AA9-CFCD-4B1A-A290-27D3BAED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160E987-97B4-4212-9091-9CB6D289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F10E-F836-4FD6-B164-775269104F0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9122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E72751-FB60-40BB-8DAA-C3677B74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30C88F8C-2AAD-4E80-80CA-9DE15F0FB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07F6B41-3975-4760-80E5-C1028C5D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A033-CC6F-4154-9230-F868A8A2BE19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96F8AF9-3B2B-4581-93A8-7F25AF02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D7FB037-893C-4ED7-ABF6-012E53CA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F10E-F836-4FD6-B164-775269104F0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74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9D9480-2A17-4D08-8E9F-A14BB3A4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6F2EF46-3CD8-40B8-B870-137BE854F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05B7C1B4-0F1F-42E4-9847-A70178AD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0EEEE0C2-7C5A-4B25-9A78-2BCFB3D0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A033-CC6F-4154-9230-F868A8A2BE19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757F549D-EAA7-4215-BFC5-32D568F7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FA059BBF-54E0-456F-9170-D3753C12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F10E-F836-4FD6-B164-775269104F0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6403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FA22899-710F-4571-8896-7F59E567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8F6E5EE1-31F3-4EBE-8997-415A5568F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8AE2F675-3DB5-4EE4-AFAE-ED806C5D8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1695B2E3-F68A-4D6C-BACB-58A91AAA8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3F63DD8F-6390-4CA9-829C-9F764B026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48B505F5-1125-4865-908D-D0C43CCF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A033-CC6F-4154-9230-F868A8A2BE19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CC8FD248-6A2E-4DB4-8D74-7A27CEED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FC309D9F-AC1D-438A-A327-0231E57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F10E-F836-4FD6-B164-775269104F0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553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611AD8-3914-482E-9812-74763C97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33EF1B98-23CC-4B8F-B0FB-FE5EBFE4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A033-CC6F-4154-9230-F868A8A2BE19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646CE78C-A12E-4A63-A02D-7CE45A73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B0D73117-9763-4FE8-A3CC-79561FE1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F10E-F836-4FD6-B164-775269104F0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528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68528216-E385-4FE1-9ADA-0366230D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A033-CC6F-4154-9230-F868A8A2BE19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0E0697D7-C073-4051-A1CF-133A5A4F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8B0DCBAA-B843-4CDE-870B-9715145A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F10E-F836-4FD6-B164-775269104F0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3901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A757FE1-59DC-4576-BC0A-DFC9EA01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E679746-C130-48EE-98F7-5567029C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84D5BF43-BB5C-442B-9990-D7891153D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FFF656E-E81F-458A-AFDC-D7A9C85F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A033-CC6F-4154-9230-F868A8A2BE19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1AE9989-E9C7-4D7C-8DA8-EA4D1A8F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C1F6A7C6-84F3-4E63-8743-1756E41E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F10E-F836-4FD6-B164-775269104F0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1185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42CDED-785B-48E9-A436-BACE8F27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3D5DAB2B-601E-4B8B-94DD-85497D714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3FD89782-A6A0-49BD-A122-9DAF2E7CD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DC581AC-710D-4FB9-B482-A19BBDA4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A033-CC6F-4154-9230-F868A8A2BE19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1F4107C3-B50E-4965-BC49-24796117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78B4E272-3286-4D62-9CB7-1A4EED58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F10E-F836-4FD6-B164-775269104F0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1512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DCA1AF5C-F21A-4CCC-8460-381CF353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D8717C81-432E-4D4F-8B6C-4E0DA7B0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C093F6C-AF66-423D-B573-F4DEAD8BA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DA033-CC6F-4154-9230-F868A8A2BE19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5A22FCA-BC52-4E36-8145-944DED218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4979C7E-07BB-4BC2-A14F-3D3976F64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2F10E-F836-4FD6-B164-775269104F0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0885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006ED4-4D55-418C-B40F-2D40E64B5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RV – opis projektnega dela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1550C07-1FC3-4179-9A3C-8B70ADC63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Projekt: </a:t>
            </a:r>
            <a:r>
              <a:rPr lang="sl-SI" dirty="0" err="1"/>
              <a:t>Ventura</a:t>
            </a:r>
            <a:endParaRPr lang="sl-SI" dirty="0"/>
          </a:p>
          <a:p>
            <a:r>
              <a:rPr lang="sl-SI" dirty="0"/>
              <a:t>Avtorja: Gašper Funda Povše &amp; Timotej Kolar</a:t>
            </a:r>
          </a:p>
        </p:txBody>
      </p:sp>
    </p:spTree>
    <p:extLst>
      <p:ext uri="{BB962C8B-B14F-4D97-AF65-F5344CB8AC3E}">
        <p14:creationId xmlns:p14="http://schemas.microsoft.com/office/powerpoint/2010/main" val="226713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BC1179-D753-4739-8061-F4B33E1D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Vključitev v projekt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A658C9-E830-4F00-A822-965D03FC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sl-SI" dirty="0"/>
              <a:t>Algoritem za stiskanje podatkov sva vključila v zaledni del najine aplikacije (Node.js)</a:t>
            </a:r>
          </a:p>
          <a:p>
            <a:r>
              <a:rPr lang="sl-SI" dirty="0"/>
              <a:t>Uporabila sva ga za stiskanje podatkov, katere periodično shranjujemo v aktivnosti (zemljepisna dolžina in širina, hitrost ter nadmorska višina).</a:t>
            </a:r>
          </a:p>
          <a:p>
            <a:r>
              <a:rPr lang="sl-SI" dirty="0"/>
              <a:t>Teh podatkov je lahko veliko, če aktivnost dolgo traja, zato sva se odločila za stiskanje teh.</a:t>
            </a:r>
          </a:p>
        </p:txBody>
      </p:sp>
    </p:spTree>
    <p:extLst>
      <p:ext uri="{BB962C8B-B14F-4D97-AF65-F5344CB8AC3E}">
        <p14:creationId xmlns:p14="http://schemas.microsoft.com/office/powerpoint/2010/main" val="169371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494518-1F0D-44AC-8135-6843475E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Algoritem stiskanja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7AAA738-97F1-4D60-A3C5-5DF13AAB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Uporabila sva algoritem stiskanja iz 1. dela študentskega projekta</a:t>
            </a:r>
          </a:p>
          <a:p>
            <a:r>
              <a:rPr lang="sl-SI" dirty="0"/>
              <a:t>Napisala sva ga tako, da kodirava podatke glede ASCII vrednosti</a:t>
            </a:r>
          </a:p>
          <a:p>
            <a:r>
              <a:rPr lang="sl-SI" dirty="0"/>
              <a:t>Uporabila sva veliko pomožnih funkcij kot so na primer:</a:t>
            </a:r>
          </a:p>
          <a:p>
            <a:pPr marL="0" indent="0">
              <a:buNone/>
            </a:pPr>
            <a:r>
              <a:rPr lang="sl-SI" dirty="0"/>
              <a:t>	- Pretvorba iz nizov v binarni niz</a:t>
            </a:r>
          </a:p>
          <a:p>
            <a:pPr marL="0" indent="0">
              <a:buNone/>
            </a:pPr>
            <a:r>
              <a:rPr lang="sl-SI" dirty="0"/>
              <a:t>	- Pretvorba iz celega števila v binarni niz</a:t>
            </a:r>
          </a:p>
          <a:p>
            <a:pPr marL="0" indent="0">
              <a:buNone/>
            </a:pPr>
            <a:r>
              <a:rPr lang="sl-SI" dirty="0"/>
              <a:t>	- Pretvorba iz znakov opisanih z binarno reprezentacijo ASCII 	vrednosti v niz</a:t>
            </a:r>
          </a:p>
        </p:txBody>
      </p:sp>
    </p:spTree>
    <p:extLst>
      <p:ext uri="{BB962C8B-B14F-4D97-AF65-F5344CB8AC3E}">
        <p14:creationId xmlns:p14="http://schemas.microsoft.com/office/powerpoint/2010/main" val="115368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D3E63C-841B-4BCB-89B0-58293187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Algoritem stiskanja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8CA15B4-0119-45D8-9F56-47D84066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Ko končamo aktivnost, se njeni podatki stisnejo, iz binarne oblike se pa pretvorijo nazaj v niz in shranijo v podatkovno bazo</a:t>
            </a:r>
          </a:p>
          <a:p>
            <a:r>
              <a:rPr lang="sl-SI" dirty="0"/>
              <a:t>Ko se berejo iz podatkovne baze se pa razširijo nazaj v prvotno obliko in pošljejo odjemalcu</a:t>
            </a:r>
          </a:p>
          <a:p>
            <a:r>
              <a:rPr lang="sl-SI" dirty="0"/>
              <a:t>V bazi imava tudi nekaj ne stisnjenih aktivnosti, zato preden izvedemo razširjanje preverimo, če so podatki stisnjeni ali ne</a:t>
            </a:r>
          </a:p>
        </p:txBody>
      </p:sp>
    </p:spTree>
    <p:extLst>
      <p:ext uri="{BB962C8B-B14F-4D97-AF65-F5344CB8AC3E}">
        <p14:creationId xmlns:p14="http://schemas.microsoft.com/office/powerpoint/2010/main" val="152075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203</Words>
  <Application>Microsoft Office PowerPoint</Application>
  <PresentationFormat>Širokozaslonsko</PresentationFormat>
  <Paragraphs>18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Officeova tema</vt:lpstr>
      <vt:lpstr>RV – opis projektnega dela</vt:lpstr>
      <vt:lpstr>Vključitev v projekt</vt:lpstr>
      <vt:lpstr>Algoritem stiskanja</vt:lpstr>
      <vt:lpstr>Algoritem stiskanja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 – opis projektnega dela</dc:title>
  <dc:creator>Gašper Funda</dc:creator>
  <cp:lastModifiedBy>Gašper Funda</cp:lastModifiedBy>
  <cp:revision>4</cp:revision>
  <dcterms:created xsi:type="dcterms:W3CDTF">2022-01-13T10:22:47Z</dcterms:created>
  <dcterms:modified xsi:type="dcterms:W3CDTF">2022-01-13T14:38:03Z</dcterms:modified>
</cp:coreProperties>
</file>