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8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9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3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9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7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1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1DF5F4-4533-4CDB-989A-22C6BCACB579}"/>
              </a:ext>
            </a:extLst>
          </p:cNvPr>
          <p:cNvSpPr txBox="1"/>
          <p:nvPr/>
        </p:nvSpPr>
        <p:spPr>
          <a:xfrm>
            <a:off x="2598816" y="1455988"/>
            <a:ext cx="4185879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</a:t>
            </a:r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771A9E10-44DB-4131-B876-6C5A2C66E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540" y="4126621"/>
            <a:ext cx="3039606" cy="2279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BF18EA-1CA7-438F-8DA2-38D26991CA73}"/>
              </a:ext>
            </a:extLst>
          </p:cNvPr>
          <p:cNvSpPr txBox="1"/>
          <p:nvPr/>
        </p:nvSpPr>
        <p:spPr>
          <a:xfrm>
            <a:off x="6813574" y="2175100"/>
            <a:ext cx="4788902" cy="4033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228600"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</a:rPr>
              <a:t>U</a:t>
            </a:r>
            <a:r>
              <a:rPr lang="en-US" dirty="0" err="1">
                <a:solidFill>
                  <a:schemeClr val="tx2"/>
                </a:solidFill>
                <a:effectLst/>
              </a:rPr>
              <a:t>so</a:t>
            </a:r>
            <a:r>
              <a:rPr lang="en-US" dirty="0">
                <a:solidFill>
                  <a:schemeClr val="tx2"/>
                </a:solidFill>
                <a:effectLst/>
              </a:rPr>
              <a:t> de los </a:t>
            </a:r>
            <a:r>
              <a:rPr lang="en-US" dirty="0" err="1">
                <a:solidFill>
                  <a:schemeClr val="tx2"/>
                </a:solidFill>
                <a:effectLst/>
              </a:rPr>
              <a:t>mandos</a:t>
            </a:r>
            <a:r>
              <a:rPr lang="en-US" dirty="0">
                <a:solidFill>
                  <a:schemeClr val="tx2"/>
                </a:solidFill>
                <a:effectLst/>
              </a:rPr>
              <a:t> VR</a:t>
            </a:r>
          </a:p>
          <a:p>
            <a:pPr marL="342900" lvl="0" indent="-228600"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effectLst/>
              </a:rPr>
              <a:t>Coger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tijeras</a:t>
            </a:r>
            <a:r>
              <a:rPr lang="en-US" dirty="0">
                <a:solidFill>
                  <a:schemeClr val="tx2"/>
                </a:solidFill>
                <a:effectLst/>
              </a:rPr>
              <a:t> (grip button)</a:t>
            </a:r>
          </a:p>
          <a:p>
            <a:pPr marL="342900" lvl="0" indent="-228600"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effectLst/>
              </a:rPr>
              <a:t>Cortar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el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pelo</a:t>
            </a:r>
            <a:r>
              <a:rPr lang="en-US" dirty="0">
                <a:solidFill>
                  <a:schemeClr val="tx2"/>
                </a:solidFill>
                <a:effectLst/>
              </a:rPr>
              <a:t> (trigger button)</a:t>
            </a:r>
          </a:p>
          <a:p>
            <a:pPr marL="342900" lvl="0" indent="-228600"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effectLst/>
              </a:rPr>
              <a:t>Movimiento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(joystick </a:t>
            </a:r>
            <a:r>
              <a:rPr lang="en-US" dirty="0" err="1">
                <a:solidFill>
                  <a:schemeClr val="tx2"/>
                </a:solidFill>
              </a:rPr>
              <a:t>izq</a:t>
            </a:r>
            <a:r>
              <a:rPr lang="en-US" dirty="0">
                <a:solidFill>
                  <a:schemeClr val="tx2"/>
                </a:solidFill>
              </a:rPr>
              <a:t>.)</a:t>
            </a: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effectLst/>
              </a:rPr>
              <a:t>Girar</a:t>
            </a:r>
            <a:r>
              <a:rPr lang="en-US" dirty="0">
                <a:solidFill>
                  <a:schemeClr val="tx2"/>
                </a:solidFill>
                <a:effectLst/>
              </a:rPr>
              <a:t> la </a:t>
            </a:r>
            <a:r>
              <a:rPr lang="en-US" dirty="0" err="1">
                <a:solidFill>
                  <a:schemeClr val="tx2"/>
                </a:solidFill>
                <a:effectLst/>
              </a:rPr>
              <a:t>cámara</a:t>
            </a:r>
            <a:r>
              <a:rPr lang="en-US" dirty="0">
                <a:solidFill>
                  <a:schemeClr val="tx2"/>
                </a:solidFill>
                <a:effectLst/>
              </a:rPr>
              <a:t> (joystick </a:t>
            </a:r>
            <a:r>
              <a:rPr lang="en-US" dirty="0" err="1">
                <a:solidFill>
                  <a:schemeClr val="tx2"/>
                </a:solidFill>
                <a:effectLst/>
              </a:rPr>
              <a:t>drcho</a:t>
            </a:r>
            <a:r>
              <a:rPr lang="en-US" dirty="0">
                <a:solidFill>
                  <a:schemeClr val="tx2"/>
                </a:solidFill>
              </a:rPr>
              <a:t>.</a:t>
            </a:r>
            <a:r>
              <a:rPr lang="en-US" dirty="0">
                <a:solidFill>
                  <a:schemeClr val="tx2"/>
                </a:solidFill>
                <a:effectLst/>
              </a:rPr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6EE1EBB-2C59-48CC-A51B-CC2B9DB8BF5E}"/>
              </a:ext>
            </a:extLst>
          </p:cNvPr>
          <p:cNvSpPr txBox="1"/>
          <p:nvPr/>
        </p:nvSpPr>
        <p:spPr>
          <a:xfrm>
            <a:off x="2495136" y="2135120"/>
            <a:ext cx="4572428" cy="743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El player es </a:t>
            </a:r>
            <a:r>
              <a:rPr lang="en-US" dirty="0" err="1">
                <a:solidFill>
                  <a:schemeClr val="tx2"/>
                </a:solidFill>
                <a:effectLst/>
              </a:rPr>
              <a:t>el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peluquero</a:t>
            </a:r>
            <a:endParaRPr 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DD90B0D-1B8B-4CAC-AD97-C6DFC21B8DB6}"/>
              </a:ext>
            </a:extLst>
          </p:cNvPr>
          <p:cNvSpPr txBox="1"/>
          <p:nvPr/>
        </p:nvSpPr>
        <p:spPr>
          <a:xfrm>
            <a:off x="2619184" y="2519152"/>
            <a:ext cx="2108477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CÁMARA</a:t>
            </a:r>
            <a:endParaRPr lang="en-US" sz="37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3B91E63-0EBF-4ECD-9187-679094E0C9E6}"/>
              </a:ext>
            </a:extLst>
          </p:cNvPr>
          <p:cNvSpPr txBox="1"/>
          <p:nvPr/>
        </p:nvSpPr>
        <p:spPr>
          <a:xfrm>
            <a:off x="2569075" y="3257031"/>
            <a:ext cx="2354054" cy="179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Cámara VR</a:t>
            </a:r>
          </a:p>
          <a:p>
            <a:pPr indent="-228600">
              <a:buSzPct val="8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effectLst/>
              </a:rPr>
              <a:t>En</a:t>
            </a:r>
            <a:r>
              <a:rPr lang="en-US" dirty="0">
                <a:solidFill>
                  <a:schemeClr val="tx2"/>
                </a:solidFill>
                <a:effectLst/>
              </a:rPr>
              <a:t> </a:t>
            </a:r>
            <a:r>
              <a:rPr lang="en-US" dirty="0" err="1">
                <a:solidFill>
                  <a:schemeClr val="tx2"/>
                </a:solidFill>
                <a:effectLst/>
              </a:rPr>
              <a:t>primera</a:t>
            </a:r>
            <a:r>
              <a:rPr lang="en-US" dirty="0">
                <a:solidFill>
                  <a:schemeClr val="tx2"/>
                </a:solidFill>
                <a:effectLst/>
              </a:rPr>
              <a:t> persona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86D6375-6BE2-46BE-842C-7FB10D1EA42B}"/>
              </a:ext>
            </a:extLst>
          </p:cNvPr>
          <p:cNvSpPr txBox="1"/>
          <p:nvPr/>
        </p:nvSpPr>
        <p:spPr>
          <a:xfrm>
            <a:off x="6290911" y="1446785"/>
            <a:ext cx="3806733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</a:t>
            </a:r>
            <a:endParaRPr lang="en-US" sz="37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F893D31-5DBF-4BDC-98B3-1A2AD6D4064C}"/>
              </a:ext>
            </a:extLst>
          </p:cNvPr>
          <p:cNvSpPr txBox="1"/>
          <p:nvPr/>
        </p:nvSpPr>
        <p:spPr>
          <a:xfrm>
            <a:off x="1295631" y="649063"/>
            <a:ext cx="5959324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700" b="1" u="sng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Análisis</a:t>
            </a:r>
            <a:r>
              <a:rPr lang="en-US" sz="3700" b="1" u="sng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las 3c’s</a:t>
            </a:r>
          </a:p>
        </p:txBody>
      </p:sp>
      <p:pic>
        <p:nvPicPr>
          <p:cNvPr id="11" name="Imagen 10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8BA410F-F73D-4283-9EB2-204B4ED6B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00" y="4051054"/>
            <a:ext cx="3707236" cy="24236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995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1DF5F4-4533-4CDB-989A-22C6BCACB579}"/>
              </a:ext>
            </a:extLst>
          </p:cNvPr>
          <p:cNvSpPr txBox="1"/>
          <p:nvPr/>
        </p:nvSpPr>
        <p:spPr>
          <a:xfrm>
            <a:off x="514267" y="1493119"/>
            <a:ext cx="4164025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OPCIONES</a:t>
            </a:r>
          </a:p>
        </p:txBody>
      </p:sp>
      <p:cxnSp>
        <p:nvCxnSpPr>
          <p:cNvPr id="36" name="Straight Connector 28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FDBF18EA-1CA7-438F-8DA2-38D26991CA73}"/>
              </a:ext>
            </a:extLst>
          </p:cNvPr>
          <p:cNvSpPr txBox="1"/>
          <p:nvPr/>
        </p:nvSpPr>
        <p:spPr>
          <a:xfrm>
            <a:off x="4639073" y="2172252"/>
            <a:ext cx="3075058" cy="13436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cliente se moverá por distintos motivos (aumenta la dificultad del control).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>
            <a:extLst>
              <a:ext uri="{FF2B5EF4-FFF2-40B4-BE49-F238E27FC236}">
                <a16:creationId xmlns:a16="http://schemas.microsoft.com/office/drawing/2014/main" id="{66EE1EBB-2C59-48CC-A51B-CC2B9DB8BF5E}"/>
              </a:ext>
            </a:extLst>
          </p:cNvPr>
          <p:cNvSpPr txBox="1"/>
          <p:nvPr/>
        </p:nvSpPr>
        <p:spPr>
          <a:xfrm>
            <a:off x="452363" y="2172251"/>
            <a:ext cx="3907521" cy="15707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Decidir cuánto pelo debemos cortar.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Decidir cuándo es el momento adecuado para cortar el pelo.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Decidir dónde debemos cortar el pelo.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DD90B0D-1B8B-4CAC-AD97-C6DFC21B8DB6}"/>
              </a:ext>
            </a:extLst>
          </p:cNvPr>
          <p:cNvSpPr txBox="1"/>
          <p:nvPr/>
        </p:nvSpPr>
        <p:spPr>
          <a:xfrm>
            <a:off x="734481" y="3962112"/>
            <a:ext cx="3040198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INFORMACIÓN</a:t>
            </a:r>
            <a:endParaRPr lang="en-US" sz="37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3B91E63-0EBF-4ECD-9187-679094E0C9E6}"/>
              </a:ext>
            </a:extLst>
          </p:cNvPr>
          <p:cNvSpPr txBox="1"/>
          <p:nvPr/>
        </p:nvSpPr>
        <p:spPr>
          <a:xfrm>
            <a:off x="292630" y="4716432"/>
            <a:ext cx="3937315" cy="17989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inicio de la partida, la chica nos enseñará una foto con el corte deseado.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chica cambiará de rostro entre los siguientes estados (feliz, normal, molesta, enfadada). 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86D6375-6BE2-46BE-842C-7FB10D1EA42B}"/>
              </a:ext>
            </a:extLst>
          </p:cNvPr>
          <p:cNvSpPr txBox="1"/>
          <p:nvPr/>
        </p:nvSpPr>
        <p:spPr>
          <a:xfrm>
            <a:off x="4479658" y="1483878"/>
            <a:ext cx="3806733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CONTROL</a:t>
            </a:r>
            <a:endParaRPr lang="en-US" sz="37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F893D31-5DBF-4BDC-98B3-1A2AD6D4064C}"/>
              </a:ext>
            </a:extLst>
          </p:cNvPr>
          <p:cNvSpPr txBox="1"/>
          <p:nvPr/>
        </p:nvSpPr>
        <p:spPr>
          <a:xfrm>
            <a:off x="1295631" y="649063"/>
            <a:ext cx="6596618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700" b="1" u="sng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DISEÑO DEL VIDEOJUEGO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810B66-9AAA-47E1-A31A-2E76B620B36F}"/>
              </a:ext>
            </a:extLst>
          </p:cNvPr>
          <p:cNvSpPr txBox="1"/>
          <p:nvPr/>
        </p:nvSpPr>
        <p:spPr>
          <a:xfrm>
            <a:off x="9261455" y="1450443"/>
            <a:ext cx="3040198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Riesgo</a:t>
            </a:r>
            <a:endParaRPr lang="en-US" sz="37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3820195-54C6-4E50-98D9-8E01392BAF3E}"/>
              </a:ext>
            </a:extLst>
          </p:cNvPr>
          <p:cNvSpPr txBox="1"/>
          <p:nvPr/>
        </p:nvSpPr>
        <p:spPr>
          <a:xfrm>
            <a:off x="8232853" y="2101500"/>
            <a:ext cx="3818119" cy="4605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Tendremos que llevar cuidado con que: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le caiga pelo dentro de los ojos, ya que el cliente a veces los abrirá.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colisione ningún instrumento como las tijeras con su cabeza, ya que el cliente se moverá por distintas razones (estornudos, moscas o respiración).</a:t>
            </a: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Victoria / Derrota: 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se enfada en algún momento perderemos el nivel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cualquier otro caso ganaremos, aunque lo haremos con distintas puntuaciones según el estado final</a:t>
            </a: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Feliz: 3 estrellas</a:t>
            </a:r>
          </a:p>
          <a:p>
            <a:pPr marL="1143000" lvl="2" indent="-2286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Normal: 2 estrellas</a:t>
            </a:r>
          </a:p>
          <a:p>
            <a:pPr marL="1143000" lvl="2" indent="-2286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Molesta: 1 estrella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410CC98-5A87-4D64-B1CF-4C1B023C76C6}"/>
              </a:ext>
            </a:extLst>
          </p:cNvPr>
          <p:cNvSpPr txBox="1"/>
          <p:nvPr/>
        </p:nvSpPr>
        <p:spPr>
          <a:xfrm>
            <a:off x="4477871" y="4282652"/>
            <a:ext cx="3531175" cy="22386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un reloj que indica el tiempo límite para el corte de pelo. Cuando el tiempo acabe, también lo hará el corte de pelo.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Hay un tiempo límite para ver la foto de la chica con el corte de pelo deseado al inicio.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F31E58A-02D8-46E0-9C76-91E1098A0C20}"/>
              </a:ext>
            </a:extLst>
          </p:cNvPr>
          <p:cNvSpPr txBox="1"/>
          <p:nvPr/>
        </p:nvSpPr>
        <p:spPr>
          <a:xfrm>
            <a:off x="4266705" y="3563957"/>
            <a:ext cx="3806733" cy="946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TIEMPO</a:t>
            </a:r>
            <a:endParaRPr lang="en-US" sz="37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543493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268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Arial</vt:lpstr>
      <vt:lpstr>Calibri</vt:lpstr>
      <vt:lpstr>Courier New</vt:lpstr>
      <vt:lpstr>Univers Condensed Light</vt:lpstr>
      <vt:lpstr>Walbaum Display Light</vt:lpstr>
      <vt:lpstr>Wingdings</vt:lpstr>
      <vt:lpstr>AngleLinesVTI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Gaspar Mora Rico</dc:creator>
  <cp:lastModifiedBy>Gaspar Mora Rico</cp:lastModifiedBy>
  <cp:revision>5</cp:revision>
  <dcterms:created xsi:type="dcterms:W3CDTF">2022-10-09T15:53:27Z</dcterms:created>
  <dcterms:modified xsi:type="dcterms:W3CDTF">2022-10-09T18:27:16Z</dcterms:modified>
</cp:coreProperties>
</file>