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866" r:id="rId2"/>
  </p:sldMasterIdLst>
  <p:notesMasterIdLst>
    <p:notesMasterId r:id="rId13"/>
  </p:notesMasterIdLst>
  <p:handoutMasterIdLst>
    <p:handoutMasterId r:id="rId14"/>
  </p:handoutMasterIdLst>
  <p:sldIdLst>
    <p:sldId id="475" r:id="rId3"/>
    <p:sldId id="484" r:id="rId4"/>
    <p:sldId id="485" r:id="rId5"/>
    <p:sldId id="487" r:id="rId6"/>
    <p:sldId id="491" r:id="rId7"/>
    <p:sldId id="493" r:id="rId8"/>
    <p:sldId id="494" r:id="rId9"/>
    <p:sldId id="497" r:id="rId10"/>
    <p:sldId id="489" r:id="rId11"/>
    <p:sldId id="456" r:id="rId12"/>
  </p:sldIdLst>
  <p:sldSz cx="9144000" cy="5143500" type="screen16x9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>
        <p15:guide id="1" orient="horz" pos="3110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9700"/>
    <a:srgbClr val="A8B400"/>
    <a:srgbClr val="9C2AA0"/>
    <a:srgbClr val="445469"/>
    <a:srgbClr val="00B0CA"/>
    <a:srgbClr val="5E2750"/>
    <a:srgbClr val="FECB00"/>
    <a:srgbClr val="007C92"/>
    <a:srgbClr val="54575A"/>
    <a:srgbClr val="EA23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72" autoAdjust="0"/>
    <p:restoredTop sz="94661" autoAdjust="0"/>
  </p:normalViewPr>
  <p:slideViewPr>
    <p:cSldViewPr snapToGrid="0" snapToObjects="1" showGuides="1">
      <p:cViewPr varScale="1">
        <p:scale>
          <a:sx n="93" d="100"/>
          <a:sy n="93" d="100"/>
        </p:scale>
        <p:origin x="-870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448" y="72"/>
      </p:cViewPr>
      <p:guideLst>
        <p:guide orient="horz" pos="311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  <a:ln w="76200">
                <a:solidFill>
                  <a:schemeClr val="bg1"/>
                </a:solidFill>
              </a:ln>
            </c:spPr>
          </c:dPt>
          <c:dPt>
            <c:idx val="1"/>
            <c:bubble3D val="0"/>
            <c:spPr>
              <a:ln w="76200">
                <a:solidFill>
                  <a:schemeClr val="bg1"/>
                </a:solidFill>
              </a:ln>
            </c:spPr>
          </c:dPt>
          <c:dPt>
            <c:idx val="2"/>
            <c:bubble3D val="0"/>
            <c:spPr>
              <a:solidFill>
                <a:srgbClr val="445469"/>
              </a:solidFill>
              <a:ln w="76200">
                <a:solidFill>
                  <a:schemeClr val="bg1"/>
                </a:solidFill>
              </a:ln>
            </c:spPr>
          </c:dPt>
          <c:dPt>
            <c:idx val="3"/>
            <c:bubble3D val="0"/>
            <c:spPr>
              <a:ln w="76200">
                <a:solidFill>
                  <a:schemeClr val="bg1"/>
                </a:solidFill>
              </a:ln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Vodafone Rg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84B7D-F332-42E4-B349-DEDC589F1ADB}" type="datetimeFigureOut">
              <a:rPr lang="en-GB" smtClean="0">
                <a:latin typeface="Vodafone Rg" pitchFamily="34" charset="0"/>
              </a:rPr>
              <a:pPr/>
              <a:t>10/05/2018</a:t>
            </a:fld>
            <a:endParaRPr lang="en-GB" dirty="0">
              <a:latin typeface="Vodafone Rg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Vodafone Rg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C1BE2-1563-4C9C-8E4A-C427D52BD2E1}" type="slidenum">
              <a:rPr lang="en-GB" smtClean="0">
                <a:latin typeface="Vodafone Rg" pitchFamily="34" charset="0"/>
              </a:rPr>
              <a:pPr/>
              <a:t>‹#›</a:t>
            </a:fld>
            <a:endParaRPr lang="en-GB" dirty="0">
              <a:latin typeface="Vodafone Rg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741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Vodafone Rg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Vodafone Rg" pitchFamily="34" charset="0"/>
              </a:defRPr>
            </a:lvl1pPr>
          </a:lstStyle>
          <a:p>
            <a:fld id="{53ACD7AC-7E6F-4F59-A8AC-F454A6DBBD3A}" type="datetimeFigureOut">
              <a:rPr lang="en-GB" smtClean="0"/>
              <a:pPr/>
              <a:t>10/05/2018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177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6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9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Vodafone Rg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9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Vodafone Rg" pitchFamily="34" charset="0"/>
              </a:defRPr>
            </a:lvl1pPr>
          </a:lstStyle>
          <a:p>
            <a:fld id="{2B3E1866-6ABF-4414-AFB5-B91146A1FA1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8001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Ic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10178" y="1904688"/>
            <a:ext cx="1315110" cy="13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6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E406781-6558-4EBC-BD9F-FE5D24C6349C}" type="datetime3">
              <a:rPr lang="en-US" smtClean="0"/>
              <a:t>10 May 2018</a:t>
            </a:fld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8"/>
          </p:nvPr>
        </p:nvSpPr>
        <p:spPr>
          <a:xfrm>
            <a:off x="4679950" y="876300"/>
            <a:ext cx="4213225" cy="36004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/>
          </p:nvPr>
        </p:nvSpPr>
        <p:spPr>
          <a:xfrm>
            <a:off x="250825" y="873125"/>
            <a:ext cx="4213225" cy="360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3288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281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and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5961" y="833075"/>
            <a:ext cx="2750855" cy="37372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94" y="2457450"/>
            <a:ext cx="3284017" cy="990600"/>
          </a:xfrm>
        </p:spPr>
        <p:txBody>
          <a:bodyPr anchor="ctr" anchorCtr="0">
            <a:noAutofit/>
          </a:bodyPr>
          <a:lstStyle>
            <a:lvl1pPr>
              <a:lnSpc>
                <a:spcPct val="80000"/>
              </a:lnSpc>
              <a:defRPr sz="2400">
                <a:latin typeface="Vodafone Rg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FA8D524-68A2-4395-A4A6-55646E807998}" type="datetime3">
              <a:rPr lang="en-US" smtClean="0"/>
              <a:t>10 May 2018</a:t>
            </a:fld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460875" y="1572727"/>
            <a:ext cx="1558925" cy="2904023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marL="0" indent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 dirty="0"/>
              <a:t>Click to edit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6247342" y="1572727"/>
            <a:ext cx="1558925" cy="2904023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marL="0" indent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 dirty="0"/>
              <a:t>Click to edit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93942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645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0019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Red Speechm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62205" y="819062"/>
            <a:ext cx="2258446" cy="30420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1349" y="2046817"/>
            <a:ext cx="2841625" cy="829733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2400" b="1" cap="none" baseline="0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Confidentiality Level in slide footer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8E5E15-47D5-4EB1-AD9F-8AB61C797329}" type="datetime3">
              <a:rPr lang="en-US" smtClean="0"/>
              <a:t>10 May 2018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3932"/>
            <a:ext cx="4419599" cy="3285065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33200" spc="-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36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 Speechm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64805" y="819106"/>
            <a:ext cx="2258413" cy="304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1349" y="2046817"/>
            <a:ext cx="2841625" cy="829733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2400" b="1" cap="none" baseline="0">
                <a:solidFill>
                  <a:schemeClr val="accent1"/>
                </a:solidFill>
                <a:latin typeface="Vodafone Rg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Insert Confidentiality Level in slide footer 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8E5E15-47D5-4EB1-AD9F-8AB61C797329}" type="datetime3">
              <a:rPr lang="en-US" smtClean="0"/>
              <a:pPr/>
              <a:t>10 May 2018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3932"/>
            <a:ext cx="4419599" cy="3285065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33200" spc="-1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641443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4049" y="1930142"/>
            <a:ext cx="4429125" cy="105038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000" b="1" cap="none" baseline="0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Confidentiality Level in slide footer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8E5E15-47D5-4EB1-AD9F-8AB61C797329}" type="datetime3">
              <a:rPr lang="en-US" smtClean="0"/>
              <a:t>10 May 2018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3932"/>
            <a:ext cx="4419599" cy="3285065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33200" spc="-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49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4049" y="1930142"/>
            <a:ext cx="4429126" cy="105038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000" b="1" cap="none" baseline="0">
                <a:solidFill>
                  <a:schemeClr val="accent1"/>
                </a:solidFill>
                <a:latin typeface="Vodafone Rg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Insert Confidentiality Level in slide footer 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8E5E15-47D5-4EB1-AD9F-8AB61C797329}" type="datetime3">
              <a:rPr lang="en-US" smtClean="0"/>
              <a:pPr/>
              <a:t>10 May 2018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3932"/>
            <a:ext cx="4419599" cy="3285065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33200" spc="-1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1692391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x3 Video placehol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1608401" y="266700"/>
            <a:ext cx="5927199" cy="4445399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Insert 4x3 video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Confidentiality Level in slide footer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D5AC188-290C-4949-8FC0-898609ABB1F0}" type="datetime3">
              <a:rPr lang="en-US" smtClean="0"/>
              <a:t>10 May 2018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754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x9 Video placehol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822325" y="266399"/>
            <a:ext cx="7499351" cy="4218385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Insert 16x9 video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Confidentiality Level in slide footer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AD9EA54-4CB4-474C-A174-137EC7F36B9E}" type="datetime3">
              <a:rPr lang="en-US" smtClean="0"/>
              <a:t>10 May 2018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4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mage 5 On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1356" y="763"/>
            <a:ext cx="9141289" cy="5141975"/>
            <a:chOff x="1356" y="763"/>
            <a:chExt cx="9141289" cy="5141975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56" y="763"/>
              <a:ext cx="9141289" cy="514197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258691" y="862012"/>
              <a:ext cx="2666250" cy="35484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46600" y="3136357"/>
            <a:ext cx="4284074" cy="461912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000" b="1" i="0">
                <a:solidFill>
                  <a:schemeClr val="accent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Insert Confidentiality Level in slide footer 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255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frame 16x9 Video placehol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9144000" cy="51435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Insert full frame 16x9 video</a:t>
            </a:r>
          </a:p>
        </p:txBody>
      </p:sp>
    </p:spTree>
    <p:extLst>
      <p:ext uri="{BB962C8B-B14F-4D97-AF65-F5344CB8AC3E}">
        <p14:creationId xmlns:p14="http://schemas.microsoft.com/office/powerpoint/2010/main" val="12161175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Ic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10178" y="1904688"/>
            <a:ext cx="1315110" cy="13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197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10178" y="1904688"/>
            <a:ext cx="1315110" cy="13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732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mage 5 On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1356" y="763"/>
            <a:ext cx="9141289" cy="5141975"/>
            <a:chOff x="1356" y="763"/>
            <a:chExt cx="9141289" cy="5141975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56" y="763"/>
              <a:ext cx="9141289" cy="514197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258691" y="862012"/>
              <a:ext cx="2666250" cy="35484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46600" y="3136357"/>
            <a:ext cx="4284074" cy="461912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000" b="1" i="0">
                <a:solidFill>
                  <a:schemeClr val="accent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>
                <a:solidFill>
                  <a:srgbClr val="FFFFFF"/>
                </a:solidFill>
              </a:rPr>
              <a:t>Insert Confidentiality Level in slide footer </a:t>
            </a:r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246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mage 5 Tw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678" y="762"/>
            <a:ext cx="9141289" cy="5141975"/>
            <a:chOff x="678" y="762"/>
            <a:chExt cx="9141289" cy="5141975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78" y="762"/>
              <a:ext cx="9141289" cy="514197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260480" y="866774"/>
              <a:ext cx="2659140" cy="3537792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9925" y="3250657"/>
            <a:ext cx="4343400" cy="641893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200" b="1" i="0">
                <a:solidFill>
                  <a:schemeClr val="accent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>
                <a:solidFill>
                  <a:srgbClr val="FFFFFF"/>
                </a:solidFill>
              </a:rPr>
              <a:t>Insert Confidentiality Level in slide footer </a:t>
            </a:r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576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Red One 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50551" y="848202"/>
            <a:ext cx="2703177" cy="3600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1946" y="2810635"/>
            <a:ext cx="4130679" cy="504862"/>
          </a:xfrm>
        </p:spPr>
        <p:txBody>
          <a:bodyPr anchor="ctr" anchorCtr="0">
            <a:noAutofit/>
          </a:bodyPr>
          <a:lstStyle>
            <a:lvl1pPr algn="l">
              <a:lnSpc>
                <a:spcPct val="90000"/>
              </a:lnSpc>
              <a:defRPr sz="30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>
                <a:solidFill>
                  <a:srgbClr val="FFFFFF"/>
                </a:solidFill>
              </a:rPr>
              <a:t>Insert Confidentiality Level in slide footer </a:t>
            </a:r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2469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Red Two 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57732" y="857294"/>
            <a:ext cx="2678032" cy="357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2421" y="2830626"/>
            <a:ext cx="4130679" cy="695060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200" b="1" i="0" baseline="0">
                <a:solidFill>
                  <a:srgbClr val="FFFFFF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Insert Confidentiality Level in slide footer 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135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One 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47462" y="861504"/>
            <a:ext cx="2693190" cy="35866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1946" y="2810635"/>
            <a:ext cx="4130679" cy="504862"/>
          </a:xfrm>
        </p:spPr>
        <p:txBody>
          <a:bodyPr anchor="ctr" anchorCtr="0">
            <a:noAutofit/>
          </a:bodyPr>
          <a:lstStyle>
            <a:lvl1pPr algn="l">
              <a:lnSpc>
                <a:spcPct val="90000"/>
              </a:lnSpc>
              <a:defRPr sz="3000" b="1" i="0">
                <a:solidFill>
                  <a:schemeClr val="accent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accent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>
                <a:solidFill>
                  <a:srgbClr val="E60000"/>
                </a:solidFill>
              </a:rPr>
              <a:t>Insert Confidentiality Level in slide footer </a:t>
            </a:r>
            <a:endParaRPr lang="en-GB" dirty="0">
              <a:solidFill>
                <a:srgbClr val="E6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1876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Two 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52580" y="856209"/>
            <a:ext cx="2678845" cy="35794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2421" y="2830626"/>
            <a:ext cx="4130679" cy="695060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200" b="1" i="0" baseline="0">
                <a:solidFill>
                  <a:schemeClr val="accent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accent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>
                <a:solidFill>
                  <a:srgbClr val="E60000"/>
                </a:solidFill>
              </a:rPr>
              <a:t>Insert Confidentiality Level in slide footer </a:t>
            </a:r>
            <a:endParaRPr lang="en-GB" dirty="0">
              <a:solidFill>
                <a:srgbClr val="E6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062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0825" y="205978"/>
            <a:ext cx="6538913" cy="667479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607F-D0CB-4AC6-9566-046428C59115}" type="datetime3">
              <a:rPr lang="en-US">
                <a:solidFill>
                  <a:srgbClr val="000000"/>
                </a:solidFill>
              </a:rPr>
              <a:pPr/>
              <a:t>10 May 2018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Insert Confidentiality Level in slide footer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250825" y="873457"/>
            <a:ext cx="8642350" cy="36032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72054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427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mage 5 Tw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678" y="762"/>
            <a:ext cx="9141289" cy="5141975"/>
            <a:chOff x="678" y="762"/>
            <a:chExt cx="9141289" cy="5141975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78" y="762"/>
              <a:ext cx="9141289" cy="514197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260480" y="866774"/>
              <a:ext cx="2659140" cy="3537792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9925" y="3250657"/>
            <a:ext cx="4343400" cy="641893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200" b="1" i="0">
                <a:solidFill>
                  <a:schemeClr val="accent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Insert Confidentiality Level in slide footer 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318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Insert Confidentiality Level in slide footer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E406781-6558-4EBC-BD9F-FE5D24C6349C}" type="datetime3">
              <a:rPr lang="en-US">
                <a:solidFill>
                  <a:srgbClr val="000000"/>
                </a:solidFill>
              </a:rPr>
              <a:pPr/>
              <a:t>10 May 2018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4679950" y="873125"/>
            <a:ext cx="4213225" cy="360362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250825" y="873125"/>
            <a:ext cx="4213225" cy="360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44522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2812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Insert Confidentiality Level in slide footer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E406781-6558-4EBC-BD9F-FE5D24C6349C}" type="datetime3">
              <a:rPr lang="en-US">
                <a:solidFill>
                  <a:srgbClr val="000000"/>
                </a:solidFill>
              </a:rPr>
              <a:pPr/>
              <a:t>10 May 2018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8"/>
          </p:nvPr>
        </p:nvSpPr>
        <p:spPr>
          <a:xfrm>
            <a:off x="4679950" y="876300"/>
            <a:ext cx="4213225" cy="36004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/>
          </p:nvPr>
        </p:nvSpPr>
        <p:spPr>
          <a:xfrm>
            <a:off x="250825" y="873125"/>
            <a:ext cx="4213225" cy="360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91804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2812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and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5961" y="833075"/>
            <a:ext cx="2750855" cy="37372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94" y="2457450"/>
            <a:ext cx="3284017" cy="990600"/>
          </a:xfrm>
        </p:spPr>
        <p:txBody>
          <a:bodyPr anchor="ctr" anchorCtr="0">
            <a:noAutofit/>
          </a:bodyPr>
          <a:lstStyle>
            <a:lvl1pPr>
              <a:lnSpc>
                <a:spcPct val="80000"/>
              </a:lnSpc>
              <a:defRPr sz="2400">
                <a:latin typeface="Vodafone Rg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Insert Confidentiality Level in slide footer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FA8D524-68A2-4395-A4A6-55646E807998}" type="datetime3">
              <a:rPr lang="en-US">
                <a:solidFill>
                  <a:srgbClr val="000000"/>
                </a:solidFill>
              </a:rPr>
              <a:pPr/>
              <a:t>10 May 2018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460875" y="1572727"/>
            <a:ext cx="1558925" cy="2904023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marL="0" indent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 dirty="0"/>
              <a:t>Click to edit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6247342" y="1572727"/>
            <a:ext cx="1558925" cy="2904023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marL="0" indent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 dirty="0"/>
              <a:t>Click to edit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376094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Insert Confidentiality Level in slide footer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98EC4B5-C5C0-4868-8B1B-C1C1A69B394D}" type="datetime3">
              <a:rPr lang="en-US">
                <a:solidFill>
                  <a:srgbClr val="000000"/>
                </a:solidFill>
              </a:rPr>
              <a:pPr/>
              <a:t>10 May 2018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8965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Insert Confidentiality Level in slide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0137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Red Speechm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62205" y="819062"/>
            <a:ext cx="2258446" cy="30420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1349" y="2046817"/>
            <a:ext cx="2841625" cy="829733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2400" b="1" cap="none" baseline="0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>
                <a:solidFill>
                  <a:srgbClr val="FFFFFF"/>
                </a:solidFill>
              </a:rPr>
              <a:t>Insert Confidentiality Level in slide footer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8E5E15-47D5-4EB1-AD9F-8AB61C797329}" type="datetime3">
              <a:rPr lang="en-US" smtClean="0">
                <a:solidFill>
                  <a:srgbClr val="FFFFFF"/>
                </a:solidFill>
              </a:rPr>
              <a:pPr/>
              <a:t>10 May 2018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3932"/>
            <a:ext cx="4419599" cy="3285065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33200" spc="-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412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 Speechm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64805" y="819106"/>
            <a:ext cx="2258413" cy="304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1349" y="2046817"/>
            <a:ext cx="2841625" cy="829733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2400" b="1" cap="none" baseline="0">
                <a:solidFill>
                  <a:schemeClr val="accent1"/>
                </a:solidFill>
                <a:latin typeface="Vodafone Rg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>
                <a:solidFill>
                  <a:srgbClr val="000000"/>
                </a:solidFill>
              </a:rPr>
              <a:t>Insert Confidentiality Level in slide footer 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8E5E15-47D5-4EB1-AD9F-8AB61C797329}" type="datetime3">
              <a:rPr lang="en-US" smtClean="0">
                <a:solidFill>
                  <a:srgbClr val="000000"/>
                </a:solidFill>
              </a:rPr>
              <a:pPr/>
              <a:t>10 May 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3932"/>
            <a:ext cx="4419599" cy="3285065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33200" spc="-1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9062244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4049" y="1930142"/>
            <a:ext cx="4429125" cy="105038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000" b="1" cap="none" baseline="0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>
                <a:solidFill>
                  <a:srgbClr val="FFFFFF"/>
                </a:solidFill>
              </a:rPr>
              <a:t>Insert Confidentiality Level in slide footer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8E5E15-47D5-4EB1-AD9F-8AB61C797329}" type="datetime3">
              <a:rPr lang="en-US" smtClean="0">
                <a:solidFill>
                  <a:srgbClr val="FFFFFF"/>
                </a:solidFill>
              </a:rPr>
              <a:pPr/>
              <a:t>10 May 2018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3932"/>
            <a:ext cx="4419599" cy="3285065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33200" spc="-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442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4049" y="1930142"/>
            <a:ext cx="4429126" cy="105038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000" b="1" cap="none" baseline="0">
                <a:solidFill>
                  <a:schemeClr val="accent1"/>
                </a:solidFill>
                <a:latin typeface="Vodafone Rg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>
                <a:solidFill>
                  <a:srgbClr val="000000"/>
                </a:solidFill>
              </a:rPr>
              <a:t>Insert Confidentiality Level in slide footer 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8E5E15-47D5-4EB1-AD9F-8AB61C797329}" type="datetime3">
              <a:rPr lang="en-US" smtClean="0">
                <a:solidFill>
                  <a:srgbClr val="000000"/>
                </a:solidFill>
              </a:rPr>
              <a:pPr/>
              <a:t>10 May 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3932"/>
            <a:ext cx="4419599" cy="3285065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33200" spc="-1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5091176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x3 Video placehol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1608401" y="266700"/>
            <a:ext cx="5927199" cy="4445399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Insert 4x3 video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>
                <a:solidFill>
                  <a:srgbClr val="FFFFFF"/>
                </a:solidFill>
              </a:rPr>
              <a:t>Insert Confidentiality Level in slide footer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D5AC188-290C-4949-8FC0-898609ABB1F0}" type="datetime3">
              <a:rPr lang="en-US" smtClean="0">
                <a:solidFill>
                  <a:srgbClr val="FFFFFF"/>
                </a:solidFill>
              </a:rPr>
              <a:pPr/>
              <a:t>10 May 2018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9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Red One 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50551" y="848202"/>
            <a:ext cx="2703177" cy="3600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1946" y="2810635"/>
            <a:ext cx="4130679" cy="504862"/>
          </a:xfrm>
        </p:spPr>
        <p:txBody>
          <a:bodyPr anchor="ctr" anchorCtr="0">
            <a:noAutofit/>
          </a:bodyPr>
          <a:lstStyle>
            <a:lvl1pPr algn="l">
              <a:lnSpc>
                <a:spcPct val="90000"/>
              </a:lnSpc>
              <a:defRPr sz="30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Insert Confidentiality Level in slide footer 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53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x9 Video placehol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822325" y="266399"/>
            <a:ext cx="7499351" cy="4218385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Insert 16x9 video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>
                <a:solidFill>
                  <a:srgbClr val="FFFFFF"/>
                </a:solidFill>
              </a:rPr>
              <a:t>Insert Confidentiality Level in slide footer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AD9EA54-4CB4-474C-A174-137EC7F36B9E}" type="datetime3">
              <a:rPr lang="en-US" smtClean="0">
                <a:solidFill>
                  <a:srgbClr val="FFFFFF"/>
                </a:solidFill>
              </a:rPr>
              <a:pPr/>
              <a:t>10 May 2018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800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frame 16x9 Video placehol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9144000" cy="51435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Insert full frame 16x9 video</a:t>
            </a:r>
          </a:p>
        </p:txBody>
      </p:sp>
    </p:spTree>
    <p:extLst>
      <p:ext uri="{BB962C8B-B14F-4D97-AF65-F5344CB8AC3E}">
        <p14:creationId xmlns:p14="http://schemas.microsoft.com/office/powerpoint/2010/main" val="13935929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 with Text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720725" y="879475"/>
            <a:ext cx="1763713" cy="2994125"/>
          </a:xfrm>
          <a:prstGeom prst="rect">
            <a:avLst/>
          </a:prstGeom>
        </p:spPr>
        <p:txBody>
          <a:bodyPr lIns="0" tIns="0" rIns="0" bIns="0"/>
          <a:lstStyle>
            <a:lvl1pPr marL="0" indent="0" algn="just">
              <a:buNone/>
              <a:defRPr lang="en-US" altLang="ko-KR" sz="800" kern="1200" dirty="0" smtClean="0">
                <a:gradFill>
                  <a:gsLst>
                    <a:gs pos="0">
                      <a:schemeClr val="tx1">
                        <a:alpha val="70000"/>
                      </a:schemeClr>
                    </a:gs>
                    <a:gs pos="100000">
                      <a:schemeClr val="tx1">
                        <a:alpha val="7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Roboto Condensed Regular"/>
              </a:defRPr>
            </a:lvl1pPr>
            <a:lvl2pPr marL="457200" indent="0">
              <a:buNone/>
              <a:defRPr lang="ko-KR" altLang="en-US" sz="800" kern="1200" dirty="0" smtClean="0">
                <a:gradFill flip="none" rotWithShape="1">
                  <a:gsLst>
                    <a:gs pos="0">
                      <a:srgbClr val="2F3540"/>
                    </a:gs>
                    <a:gs pos="100000">
                      <a:srgbClr val="2F3540"/>
                    </a:gs>
                  </a:gsLst>
                  <a:lin ang="0" scaled="1"/>
                  <a:tileRect/>
                </a:gradFill>
                <a:latin typeface="Roboto Condensed Light"/>
                <a:ea typeface="+mn-ea"/>
                <a:cs typeface="+mn-cs"/>
              </a:defRPr>
            </a:lvl2pPr>
            <a:lvl3pPr marL="914400" indent="0">
              <a:buNone/>
              <a:defRPr lang="ko-KR" altLang="en-US" sz="800" kern="1200" dirty="0" smtClean="0">
                <a:gradFill flip="none" rotWithShape="1">
                  <a:gsLst>
                    <a:gs pos="0">
                      <a:srgbClr val="2F3540"/>
                    </a:gs>
                    <a:gs pos="100000">
                      <a:srgbClr val="2F3540"/>
                    </a:gs>
                  </a:gsLst>
                  <a:lin ang="0" scaled="1"/>
                  <a:tileRect/>
                </a:gradFill>
                <a:latin typeface="Roboto Condensed Light"/>
                <a:ea typeface="+mn-ea"/>
                <a:cs typeface="+mn-cs"/>
              </a:defRPr>
            </a:lvl3pPr>
            <a:lvl4pPr marL="1371600" indent="0">
              <a:buNone/>
              <a:defRPr lang="ko-KR" altLang="en-US" sz="800" kern="1200" dirty="0" smtClean="0">
                <a:gradFill flip="none" rotWithShape="1">
                  <a:gsLst>
                    <a:gs pos="0">
                      <a:srgbClr val="2F3540"/>
                    </a:gs>
                    <a:gs pos="100000">
                      <a:srgbClr val="2F3540"/>
                    </a:gs>
                  </a:gsLst>
                  <a:lin ang="0" scaled="1"/>
                  <a:tileRect/>
                </a:gradFill>
                <a:latin typeface="Roboto Condensed Light"/>
                <a:ea typeface="+mn-ea"/>
                <a:cs typeface="+mn-cs"/>
              </a:defRPr>
            </a:lvl4pPr>
            <a:lvl5pPr marL="1828800" indent="0">
              <a:buNone/>
              <a:defRPr lang="ko-KR" altLang="en-US" sz="800" kern="1200" dirty="0" smtClean="0">
                <a:gradFill flip="none" rotWithShape="1">
                  <a:gsLst>
                    <a:gs pos="0">
                      <a:srgbClr val="2F3540"/>
                    </a:gs>
                    <a:gs pos="100000">
                      <a:srgbClr val="2F3540"/>
                    </a:gs>
                  </a:gsLst>
                  <a:lin ang="0" scaled="1"/>
                  <a:tileRect/>
                </a:gradFill>
                <a:latin typeface="Roboto Condensed Ligh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27197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Red Two 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57732" y="857294"/>
            <a:ext cx="2678032" cy="357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2421" y="2830626"/>
            <a:ext cx="4130679" cy="695060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200" b="1" i="0" baseline="0">
                <a:solidFill>
                  <a:srgbClr val="FFFFFF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Insert Confidentiality Level in slide footer 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364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One 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47462" y="861504"/>
            <a:ext cx="2693190" cy="35866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1946" y="2810635"/>
            <a:ext cx="4130679" cy="504862"/>
          </a:xfrm>
        </p:spPr>
        <p:txBody>
          <a:bodyPr anchor="ctr" anchorCtr="0">
            <a:noAutofit/>
          </a:bodyPr>
          <a:lstStyle>
            <a:lvl1pPr algn="l">
              <a:lnSpc>
                <a:spcPct val="90000"/>
              </a:lnSpc>
              <a:defRPr sz="3000" b="1" i="0">
                <a:solidFill>
                  <a:schemeClr val="accent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accent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Insert Confidentiality Level in slide 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919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Two 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52580" y="856209"/>
            <a:ext cx="2678845" cy="35794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2421" y="2830626"/>
            <a:ext cx="4130679" cy="695060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200" b="1" i="0" baseline="0">
                <a:solidFill>
                  <a:schemeClr val="accent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accent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Insert Confidentiality Level in slide 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611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02544" y="205978"/>
            <a:ext cx="6538913" cy="667479"/>
          </a:xfrm>
        </p:spPr>
        <p:txBody>
          <a:bodyPr anchor="ctr"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250825" y="873457"/>
            <a:ext cx="8642350" cy="36032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Rectangle 8"/>
          <p:cNvSpPr>
            <a:spLocks noChangeAspect="1"/>
          </p:cNvSpPr>
          <p:nvPr userDrawn="1"/>
        </p:nvSpPr>
        <p:spPr>
          <a:xfrm>
            <a:off x="4261393" y="738960"/>
            <a:ext cx="621215" cy="36575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91339" tIns="45672" rIns="91339" bIns="45672"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rgbClr val="9BBB5C"/>
              </a:solidFill>
              <a:effectLst/>
              <a:uLnTx/>
              <a:uFillTx/>
              <a:latin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16491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4277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E406781-6558-4EBC-BD9F-FE5D24C6349C}" type="datetime3">
              <a:rPr lang="en-US" smtClean="0"/>
              <a:t>10 May 2018</a:t>
            </a:fld>
            <a:endParaRPr lang="en-GB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4679950" y="873125"/>
            <a:ext cx="4213225" cy="360362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250825" y="873125"/>
            <a:ext cx="4213225" cy="360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89271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281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41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825" y="205978"/>
            <a:ext cx="8635526" cy="66747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873457"/>
            <a:ext cx="5886450" cy="36032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365295" y="4713136"/>
            <a:ext cx="413410" cy="23888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53395" y="4712099"/>
            <a:ext cx="2087880" cy="23888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en-IE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Insert Confidentiality Level in slide footer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6137275" y="4712099"/>
            <a:ext cx="2133600" cy="23888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en-GB" sz="800" smtClean="0"/>
            </a:lvl1pPr>
          </a:lstStyle>
          <a:p>
            <a:fld id="{AD47607F-D0CB-4AC6-9566-046428C59115}" type="datetime3">
              <a:rPr lang="en-US" smtClean="0"/>
              <a:pPr/>
              <a:t>10 May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8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20" r:id="rId2"/>
    <p:sldLayoutId id="2147483721" r:id="rId3"/>
    <p:sldLayoutId id="2147483725" r:id="rId4"/>
    <p:sldLayoutId id="2147483726" r:id="rId5"/>
    <p:sldLayoutId id="2147483700" r:id="rId6"/>
    <p:sldLayoutId id="2147483724" r:id="rId7"/>
    <p:sldLayoutId id="2147483650" r:id="rId8"/>
    <p:sldLayoutId id="2147483706" r:id="rId9"/>
    <p:sldLayoutId id="2147483709" r:id="rId10"/>
    <p:sldLayoutId id="2147483659" r:id="rId11"/>
    <p:sldLayoutId id="2147483654" r:id="rId12"/>
    <p:sldLayoutId id="2147483660" r:id="rId13"/>
    <p:sldLayoutId id="2147483675" r:id="rId14"/>
    <p:sldLayoutId id="2147483727" r:id="rId15"/>
    <p:sldLayoutId id="2147483712" r:id="rId16"/>
    <p:sldLayoutId id="2147483713" r:id="rId17"/>
    <p:sldLayoutId id="2147483666" r:id="rId18"/>
    <p:sldLayoutId id="2147483667" r:id="rId19"/>
    <p:sldLayoutId id="2147483708" r:id="rId20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Vodafone Rg" pitchFamily="34" charset="0"/>
          <a:ea typeface="+mj-ea"/>
          <a:cs typeface="+mj-cs"/>
        </a:defRPr>
      </a:lvl1pPr>
    </p:titleStyle>
    <p:bodyStyle>
      <a:lvl1pPr marL="138113" indent="-138113" algn="l" defTabSz="9144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Vodafone Rg" pitchFamily="34" charset="0"/>
          <a:ea typeface="+mn-ea"/>
          <a:cs typeface="+mn-cs"/>
        </a:defRPr>
      </a:lvl1pPr>
      <a:lvl2pPr marL="347663" indent="-147638" algn="l" defTabSz="914400" rtl="0" eaLnBrk="1" latinLnBrk="0" hangingPunct="1">
        <a:spcBef>
          <a:spcPts val="0"/>
        </a:spcBef>
        <a:spcAft>
          <a:spcPts val="300"/>
        </a:spcAft>
        <a:buClr>
          <a:schemeClr val="accent1"/>
        </a:buClr>
        <a:buFont typeface="Calibri" pitchFamily="34" charset="0"/>
        <a:buChar char="–"/>
        <a:defRPr sz="1400" kern="1200">
          <a:solidFill>
            <a:schemeClr val="tx1"/>
          </a:solidFill>
          <a:latin typeface="Vodafone Rg" pitchFamily="34" charset="0"/>
          <a:ea typeface="+mn-ea"/>
          <a:cs typeface="+mn-cs"/>
        </a:defRPr>
      </a:lvl2pPr>
      <a:lvl3pPr marL="385763" indent="146050" algn="l" defTabSz="914400" rtl="0" eaLnBrk="1" latinLnBrk="0" hangingPunct="1">
        <a:spcBef>
          <a:spcPts val="0"/>
        </a:spcBef>
        <a:spcAft>
          <a:spcPts val="300"/>
        </a:spcAft>
        <a:buClr>
          <a:schemeClr val="accent1"/>
        </a:buClr>
        <a:buFont typeface="Calibri" pitchFamily="34" charset="0"/>
        <a:buChar char="–"/>
        <a:defRPr sz="1400" kern="1200">
          <a:solidFill>
            <a:schemeClr val="tx1"/>
          </a:solidFill>
          <a:latin typeface="Vodafone Rg" pitchFamily="34" charset="0"/>
          <a:ea typeface="+mn-ea"/>
          <a:cs typeface="+mn-cs"/>
        </a:defRPr>
      </a:lvl3pPr>
      <a:lvl4pPr marL="717550" indent="-150813" algn="l" defTabSz="914400" rtl="0" eaLnBrk="1" latinLnBrk="0" hangingPunct="1">
        <a:spcBef>
          <a:spcPct val="20000"/>
        </a:spcBef>
        <a:buClr>
          <a:schemeClr val="accent1"/>
        </a:buClr>
        <a:buFont typeface="Calibri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61925" algn="l" defTabSz="914400" rtl="0" eaLnBrk="1" latinLnBrk="0" hangingPunct="1">
        <a:spcBef>
          <a:spcPct val="20000"/>
        </a:spcBef>
        <a:buClr>
          <a:schemeClr val="accent1"/>
        </a:buClr>
        <a:buFont typeface="Calibri" pitchFamily="34" charset="0"/>
        <a:buChar char="–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58" userDrawn="1">
          <p15:clr>
            <a:srgbClr val="F26B43"/>
          </p15:clr>
        </p15:guide>
        <p15:guide id="3" orient="horz" pos="2820" userDrawn="1">
          <p15:clr>
            <a:srgbClr val="F26B43"/>
          </p15:clr>
        </p15:guide>
        <p15:guide id="4" pos="5602" userDrawn="1">
          <p15:clr>
            <a:srgbClr val="F26B43"/>
          </p15:clr>
        </p15:guide>
        <p15:guide id="5" pos="2812" userDrawn="1">
          <p15:clr>
            <a:srgbClr val="F26B43"/>
          </p15:clr>
        </p15:guide>
        <p15:guide id="6" pos="2948" userDrawn="1">
          <p15:clr>
            <a:srgbClr val="F26B43"/>
          </p15:clr>
        </p15:guide>
        <p15:guide id="7" orient="horz" pos="55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825" y="205978"/>
            <a:ext cx="8635526" cy="66747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873457"/>
            <a:ext cx="5886450" cy="36032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365295" y="4713136"/>
            <a:ext cx="413410" cy="23888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53395" y="4712099"/>
            <a:ext cx="2087880" cy="23888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en-IE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>
                <a:solidFill>
                  <a:srgbClr val="000000"/>
                </a:solidFill>
              </a:rPr>
              <a:t>Insert Confidentiality Level in slide footer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6137275" y="4712099"/>
            <a:ext cx="2133600" cy="23888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en-GB" sz="800" smtClean="0"/>
            </a:lvl1pPr>
          </a:lstStyle>
          <a:p>
            <a:fld id="{AD47607F-D0CB-4AC6-9566-046428C59115}" type="datetime3">
              <a:rPr lang="en-US">
                <a:solidFill>
                  <a:srgbClr val="000000"/>
                </a:solidFill>
              </a:rPr>
              <a:pPr/>
              <a:t>10 May 2018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81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77" r:id="rId3"/>
    <p:sldLayoutId id="2147483878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  <p:sldLayoutId id="2147483930" r:id="rId18"/>
    <p:sldLayoutId id="2147483931" r:id="rId19"/>
    <p:sldLayoutId id="2147483932" r:id="rId20"/>
    <p:sldLayoutId id="2147483933" r:id="rId21"/>
    <p:sldLayoutId id="2147483934" r:id="rId22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Vodafone Rg" pitchFamily="34" charset="0"/>
          <a:ea typeface="+mj-ea"/>
          <a:cs typeface="+mj-cs"/>
        </a:defRPr>
      </a:lvl1pPr>
    </p:titleStyle>
    <p:bodyStyle>
      <a:lvl1pPr marL="138113" indent="-138113" algn="l" defTabSz="9144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Vodafone Rg" pitchFamily="34" charset="0"/>
          <a:ea typeface="+mn-ea"/>
          <a:cs typeface="+mn-cs"/>
        </a:defRPr>
      </a:lvl1pPr>
      <a:lvl2pPr marL="347663" indent="-147638" algn="l" defTabSz="914400" rtl="0" eaLnBrk="1" latinLnBrk="0" hangingPunct="1">
        <a:spcBef>
          <a:spcPts val="0"/>
        </a:spcBef>
        <a:spcAft>
          <a:spcPts val="300"/>
        </a:spcAft>
        <a:buClr>
          <a:schemeClr val="accent1"/>
        </a:buClr>
        <a:buFont typeface="Calibri" pitchFamily="34" charset="0"/>
        <a:buChar char="–"/>
        <a:defRPr sz="1400" kern="1200">
          <a:solidFill>
            <a:schemeClr val="tx1"/>
          </a:solidFill>
          <a:latin typeface="Vodafone Rg" pitchFamily="34" charset="0"/>
          <a:ea typeface="+mn-ea"/>
          <a:cs typeface="+mn-cs"/>
        </a:defRPr>
      </a:lvl2pPr>
      <a:lvl3pPr marL="385763" indent="146050" algn="l" defTabSz="914400" rtl="0" eaLnBrk="1" latinLnBrk="0" hangingPunct="1">
        <a:spcBef>
          <a:spcPts val="0"/>
        </a:spcBef>
        <a:spcAft>
          <a:spcPts val="300"/>
        </a:spcAft>
        <a:buClr>
          <a:schemeClr val="accent1"/>
        </a:buClr>
        <a:buFont typeface="Calibri" pitchFamily="34" charset="0"/>
        <a:buChar char="–"/>
        <a:defRPr sz="1400" kern="1200">
          <a:solidFill>
            <a:schemeClr val="tx1"/>
          </a:solidFill>
          <a:latin typeface="Vodafone Rg" pitchFamily="34" charset="0"/>
          <a:ea typeface="+mn-ea"/>
          <a:cs typeface="+mn-cs"/>
        </a:defRPr>
      </a:lvl3pPr>
      <a:lvl4pPr marL="717550" indent="-150813" algn="l" defTabSz="914400" rtl="0" eaLnBrk="1" latinLnBrk="0" hangingPunct="1">
        <a:spcBef>
          <a:spcPct val="20000"/>
        </a:spcBef>
        <a:buClr>
          <a:schemeClr val="accent1"/>
        </a:buClr>
        <a:buFont typeface="Calibri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61925" algn="l" defTabSz="914400" rtl="0" eaLnBrk="1" latinLnBrk="0" hangingPunct="1">
        <a:spcBef>
          <a:spcPct val="20000"/>
        </a:spcBef>
        <a:buClr>
          <a:schemeClr val="accent1"/>
        </a:buClr>
        <a:buFont typeface="Calibri" pitchFamily="34" charset="0"/>
        <a:buChar char="–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158" userDrawn="1">
          <p15:clr>
            <a:srgbClr val="F26B43"/>
          </p15:clr>
        </p15:guide>
        <p15:guide id="3" orient="horz" pos="2820" userDrawn="1">
          <p15:clr>
            <a:srgbClr val="F26B43"/>
          </p15:clr>
        </p15:guide>
        <p15:guide id="4" pos="5602" userDrawn="1">
          <p15:clr>
            <a:srgbClr val="F26B43"/>
          </p15:clr>
        </p15:guide>
        <p15:guide id="5" pos="2812" userDrawn="1">
          <p15:clr>
            <a:srgbClr val="F26B43"/>
          </p15:clr>
        </p15:guide>
        <p15:guide id="6" pos="2948" userDrawn="1">
          <p15:clr>
            <a:srgbClr val="F26B43"/>
          </p15:clr>
        </p15:guide>
        <p15:guide id="7" orient="horz" pos="55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5" Type="http://schemas.openxmlformats.org/officeDocument/2006/relationships/chart" Target="../charts/chart1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46601" y="3136357"/>
            <a:ext cx="2720974" cy="461912"/>
          </a:xfrm>
        </p:spPr>
        <p:txBody>
          <a:bodyPr/>
          <a:lstStyle/>
          <a:p>
            <a:pPr algn="ctr"/>
            <a:r>
              <a:rPr lang="en-US" dirty="0" err="1" smtClean="0"/>
              <a:t>Cleobot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2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14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7" name="Rounded Rectangle 16"/>
          <p:cNvSpPr>
            <a:spLocks/>
          </p:cNvSpPr>
          <p:nvPr/>
        </p:nvSpPr>
        <p:spPr>
          <a:xfrm>
            <a:off x="804054" y="1405710"/>
            <a:ext cx="1737360" cy="2332081"/>
          </a:xfrm>
          <a:prstGeom prst="roundRect">
            <a:avLst>
              <a:gd name="adj" fmla="val 1904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</a:endParaRPr>
          </a:p>
        </p:txBody>
      </p:sp>
      <p:sp>
        <p:nvSpPr>
          <p:cNvPr id="22" name="Rounded Rectangle 21"/>
          <p:cNvSpPr>
            <a:spLocks/>
          </p:cNvSpPr>
          <p:nvPr/>
        </p:nvSpPr>
        <p:spPr>
          <a:xfrm>
            <a:off x="2736898" y="1405710"/>
            <a:ext cx="1737360" cy="2332081"/>
          </a:xfrm>
          <a:prstGeom prst="roundRect">
            <a:avLst>
              <a:gd name="adj" fmla="val 1904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</a:endParaRPr>
          </a:p>
        </p:txBody>
      </p:sp>
      <p:sp>
        <p:nvSpPr>
          <p:cNvPr id="24" name="Rounded Rectangle 23"/>
          <p:cNvSpPr>
            <a:spLocks/>
          </p:cNvSpPr>
          <p:nvPr/>
        </p:nvSpPr>
        <p:spPr>
          <a:xfrm>
            <a:off x="6602587" y="1405710"/>
            <a:ext cx="1737360" cy="2332081"/>
          </a:xfrm>
          <a:prstGeom prst="roundRect">
            <a:avLst>
              <a:gd name="adj" fmla="val 1904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</a:endParaRPr>
          </a:p>
        </p:txBody>
      </p:sp>
      <p:sp>
        <p:nvSpPr>
          <p:cNvPr id="23" name="Rounded Rectangle 22"/>
          <p:cNvSpPr>
            <a:spLocks/>
          </p:cNvSpPr>
          <p:nvPr/>
        </p:nvSpPr>
        <p:spPr>
          <a:xfrm>
            <a:off x="4669193" y="1405710"/>
            <a:ext cx="1737360" cy="2332081"/>
          </a:xfrm>
          <a:prstGeom prst="roundRect">
            <a:avLst>
              <a:gd name="adj" fmla="val 1904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1123068" y="1539124"/>
            <a:ext cx="1099335" cy="1099335"/>
          </a:xfrm>
          <a:prstGeom prst="ellipse">
            <a:avLst/>
          </a:prstGeom>
          <a:blipFill dpi="0" rotWithShape="1">
            <a:blip r:embed="rId2"/>
            <a:srcRect/>
            <a:tile tx="-342900" ty="-114300" sx="100000" sy="100000" flip="none" algn="tl"/>
          </a:blipFill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 dirty="0" smtClean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3055912" y="1539124"/>
            <a:ext cx="1099335" cy="1099335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 dirty="0" smtClean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988756" y="1539120"/>
            <a:ext cx="1099335" cy="1099335"/>
          </a:xfrm>
          <a:prstGeom prst="ellipse">
            <a:avLst/>
          </a:prstGeom>
          <a:blipFill dpi="0" rotWithShape="1">
            <a:blip r:embed="rId4"/>
            <a:srcRect/>
            <a:tile tx="-6350" ty="0" sx="10000" sy="10000" flip="none" algn="tl"/>
          </a:blipFill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 dirty="0" smtClean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921600" y="1539121"/>
            <a:ext cx="1099335" cy="1099335"/>
          </a:xfrm>
          <a:prstGeom prst="ellipse">
            <a:avLst/>
          </a:prstGeom>
          <a:blipFill dpi="0" rotWithShape="1">
            <a:blip r:embed="rId5"/>
            <a:srcRect/>
            <a:tile tx="-190500" ty="0" sx="60000" sy="60000" flip="none" algn="tl"/>
          </a:blipFill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 dirty="0" smtClean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>
            <a:spLocks noChangeAspect="1"/>
          </p:cNvSpPr>
          <p:nvPr/>
        </p:nvSpPr>
        <p:spPr>
          <a:xfrm>
            <a:off x="1041344" y="2805638"/>
            <a:ext cx="1262782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 defTabSz="1828434"/>
            <a:r>
              <a:rPr lang="en-US" b="1" dirty="0" smtClean="0">
                <a:solidFill>
                  <a:srgbClr val="445469"/>
                </a:solidFill>
                <a:ea typeface="Lato Black" charset="0"/>
                <a:cs typeface="Lato Black" charset="0"/>
              </a:rPr>
              <a:t>Ayman </a:t>
            </a:r>
            <a:r>
              <a:rPr lang="en-US" b="1" dirty="0" err="1" smtClean="0">
                <a:solidFill>
                  <a:srgbClr val="445469"/>
                </a:solidFill>
                <a:ea typeface="Lato Black" charset="0"/>
                <a:cs typeface="Lato Black" charset="0"/>
              </a:rPr>
              <a:t>Fathy</a:t>
            </a:r>
            <a:endParaRPr lang="en-US" b="1" dirty="0">
              <a:solidFill>
                <a:srgbClr val="445469"/>
              </a:solidFill>
              <a:ea typeface="Lato Black" charset="0"/>
              <a:cs typeface="Lato Black" charset="0"/>
            </a:endParaRPr>
          </a:p>
        </p:txBody>
      </p:sp>
      <p:sp>
        <p:nvSpPr>
          <p:cNvPr id="14" name="TextBox 13"/>
          <p:cNvSpPr txBox="1">
            <a:spLocks noChangeAspect="1"/>
          </p:cNvSpPr>
          <p:nvPr/>
        </p:nvSpPr>
        <p:spPr>
          <a:xfrm>
            <a:off x="3004453" y="2805637"/>
            <a:ext cx="1202252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 defTabSz="1828434"/>
            <a:r>
              <a:rPr lang="en-US" b="1" dirty="0">
                <a:solidFill>
                  <a:srgbClr val="445469"/>
                </a:solidFill>
                <a:ea typeface="Lato Black" charset="0"/>
                <a:cs typeface="Lato Black" charset="0"/>
              </a:rPr>
              <a:t>Gasser Akila</a:t>
            </a:r>
          </a:p>
        </p:txBody>
      </p:sp>
      <p:sp>
        <p:nvSpPr>
          <p:cNvPr id="15" name="TextBox 14"/>
          <p:cNvSpPr txBox="1">
            <a:spLocks noChangeAspect="1"/>
          </p:cNvSpPr>
          <p:nvPr/>
        </p:nvSpPr>
        <p:spPr>
          <a:xfrm>
            <a:off x="4701107" y="2805641"/>
            <a:ext cx="1673535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 defTabSz="1828434"/>
            <a:r>
              <a:rPr lang="en-US" b="1" dirty="0">
                <a:solidFill>
                  <a:srgbClr val="445469"/>
                </a:solidFill>
                <a:ea typeface="Lato Black" charset="0"/>
                <a:cs typeface="Lato Black" charset="0"/>
              </a:rPr>
              <a:t>Mohamed Nassef</a:t>
            </a:r>
          </a:p>
        </p:txBody>
      </p:sp>
      <p:sp>
        <p:nvSpPr>
          <p:cNvPr id="16" name="TextBox 15"/>
          <p:cNvSpPr txBox="1">
            <a:spLocks noChangeAspect="1"/>
          </p:cNvSpPr>
          <p:nvPr/>
        </p:nvSpPr>
        <p:spPr>
          <a:xfrm>
            <a:off x="6939037" y="2787888"/>
            <a:ext cx="1064459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 defTabSz="1828434"/>
            <a:r>
              <a:rPr lang="en-US" b="1" dirty="0" err="1">
                <a:solidFill>
                  <a:srgbClr val="445469"/>
                </a:solidFill>
                <a:ea typeface="Lato Black" charset="0"/>
                <a:cs typeface="Lato Black" charset="0"/>
              </a:rPr>
              <a:t>Yara</a:t>
            </a:r>
            <a:r>
              <a:rPr lang="en-US" b="1" dirty="0">
                <a:solidFill>
                  <a:srgbClr val="445469"/>
                </a:solidFill>
                <a:ea typeface="Lato Black" charset="0"/>
                <a:cs typeface="Lato Black" charset="0"/>
              </a:rPr>
              <a:t> Maher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6559" y="3093422"/>
            <a:ext cx="1552351" cy="2847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 algn="ctr">
              <a:buFont typeface="Arial" pitchFamily="34" charset="0"/>
              <a:buNone/>
            </a:pPr>
            <a:r>
              <a:rPr lang="en-US" sz="1400" dirty="0" smtClean="0">
                <a:solidFill>
                  <a:srgbClr val="445469"/>
                </a:solidFill>
                <a:ea typeface="Lato Black" charset="0"/>
                <a:cs typeface="Lato Black" charset="0"/>
              </a:rPr>
              <a:t>IT, </a:t>
            </a:r>
            <a:r>
              <a:rPr lang="en-US" sz="1400" dirty="0">
                <a:solidFill>
                  <a:srgbClr val="445469"/>
                </a:solidFill>
                <a:ea typeface="Lato Black" charset="0"/>
                <a:cs typeface="Lato Black" charset="0"/>
              </a:rPr>
              <a:t>Charging Manager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86302" y="3093422"/>
            <a:ext cx="1638553" cy="2847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 algn="ctr">
              <a:buFont typeface="Arial" pitchFamily="34" charset="0"/>
              <a:buNone/>
            </a:pPr>
            <a:r>
              <a:rPr lang="en-US" sz="1400" dirty="0" smtClean="0">
                <a:solidFill>
                  <a:srgbClr val="445469"/>
                </a:solidFill>
                <a:ea typeface="Lato Black" charset="0"/>
                <a:cs typeface="Lato Black" charset="0"/>
              </a:rPr>
              <a:t>CBU, CVM Team Leader</a:t>
            </a:r>
            <a:endParaRPr lang="en-US" sz="1400" dirty="0">
              <a:solidFill>
                <a:srgbClr val="445469"/>
              </a:solidFill>
              <a:ea typeface="Lato Black" charset="0"/>
              <a:cs typeface="Lato Black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61698" y="3093420"/>
            <a:ext cx="1552351" cy="2847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400" dirty="0" smtClean="0">
                <a:solidFill>
                  <a:srgbClr val="445469"/>
                </a:solidFill>
                <a:ea typeface="Lato Black" charset="0"/>
                <a:cs typeface="Lato Black" charset="0"/>
              </a:rPr>
              <a:t>CBU, </a:t>
            </a:r>
            <a:r>
              <a:rPr lang="en-US" sz="1400" dirty="0">
                <a:solidFill>
                  <a:srgbClr val="445469"/>
                </a:solidFill>
                <a:ea typeface="Lato Black" charset="0"/>
                <a:cs typeface="Lato Black" charset="0"/>
              </a:rPr>
              <a:t>Data Mining Supervisor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95091" y="3092478"/>
            <a:ext cx="1552351" cy="2847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 algn="ctr">
              <a:buFont typeface="Arial" pitchFamily="34" charset="0"/>
              <a:buNone/>
            </a:pPr>
            <a:r>
              <a:rPr lang="en-US" sz="1400" dirty="0" smtClean="0">
                <a:solidFill>
                  <a:srgbClr val="445469"/>
                </a:solidFill>
                <a:ea typeface="Lato Black" charset="0"/>
                <a:cs typeface="Lato Black" charset="0"/>
              </a:rPr>
              <a:t>CBU, Data Science Manager</a:t>
            </a:r>
            <a:endParaRPr lang="en-US" sz="1400" dirty="0">
              <a:solidFill>
                <a:srgbClr val="445469"/>
              </a:solidFill>
              <a:ea typeface="Lato Black" charset="0"/>
              <a:cs typeface="Lato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4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628173" y="1442143"/>
            <a:ext cx="914400" cy="914400"/>
          </a:xfrm>
          <a:prstGeom prst="ellipse">
            <a:avLst/>
          </a:prstGeom>
          <a:solidFill>
            <a:srgbClr val="1EA185"/>
          </a:solidFill>
          <a:ln w="38100">
            <a:solidFill>
              <a:srgbClr val="1EA185"/>
            </a:solidFill>
            <a:miter lim="400000"/>
          </a:ln>
        </p:spPr>
        <p:txBody>
          <a:bodyPr lIns="38090" tIns="38090" rIns="38090" bIns="38090" rtlCol="0" anchor="ctr"/>
          <a:lstStyle/>
          <a:p>
            <a:pPr marL="0" marR="0" indent="0" algn="ctr" defTabSz="4570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999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Lato Light" charset="0"/>
              <a:ea typeface="Lato Light" charset="0"/>
              <a:cs typeface="Lato Light" charset="0"/>
              <a:sym typeface="Gill Sans"/>
            </a:endParaRPr>
          </a:p>
        </p:txBody>
      </p:sp>
      <p:sp>
        <p:nvSpPr>
          <p:cNvPr id="8" name="Oval 7"/>
          <p:cNvSpPr/>
          <p:nvPr/>
        </p:nvSpPr>
        <p:spPr>
          <a:xfrm>
            <a:off x="2356076" y="1442143"/>
            <a:ext cx="914400" cy="914400"/>
          </a:xfrm>
          <a:prstGeom prst="ellipse">
            <a:avLst/>
          </a:prstGeom>
          <a:solidFill>
            <a:srgbClr val="9BBB5C"/>
          </a:solidFill>
          <a:ln w="38100">
            <a:solidFill>
              <a:srgbClr val="9BBB5C"/>
            </a:solidFill>
            <a:miter lim="400000"/>
          </a:ln>
        </p:spPr>
        <p:txBody>
          <a:bodyPr lIns="38090" tIns="38090" rIns="38090" bIns="38090" rtlCol="0" anchor="ctr"/>
          <a:lstStyle/>
          <a:p>
            <a:pPr marL="0" marR="0" indent="0" algn="ctr" defTabSz="4570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999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Lato Light" charset="0"/>
              <a:ea typeface="Lato Light" charset="0"/>
              <a:cs typeface="Lato Light" charset="0"/>
              <a:sym typeface="Gill Sans"/>
            </a:endParaRPr>
          </a:p>
        </p:txBody>
      </p:sp>
      <p:sp>
        <p:nvSpPr>
          <p:cNvPr id="9" name="Oval 8"/>
          <p:cNvSpPr/>
          <p:nvPr/>
        </p:nvSpPr>
        <p:spPr>
          <a:xfrm>
            <a:off x="4114801" y="1442143"/>
            <a:ext cx="914400" cy="914400"/>
          </a:xfrm>
          <a:prstGeom prst="ellipse">
            <a:avLst/>
          </a:prstGeom>
          <a:solidFill>
            <a:srgbClr val="F29B26"/>
          </a:solidFill>
          <a:ln w="38100">
            <a:solidFill>
              <a:srgbClr val="F29B26"/>
            </a:solidFill>
            <a:miter lim="400000"/>
          </a:ln>
        </p:spPr>
        <p:txBody>
          <a:bodyPr lIns="38090" tIns="38090" rIns="38090" bIns="38090" rtlCol="0" anchor="ctr"/>
          <a:lstStyle/>
          <a:p>
            <a:pPr marL="0" marR="0" indent="0" algn="ctr" defTabSz="4570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999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Lato Light" charset="0"/>
              <a:ea typeface="Lato Light" charset="0"/>
              <a:cs typeface="Lato Light" charset="0"/>
              <a:sym typeface="Gill San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811882" y="1442143"/>
            <a:ext cx="914400" cy="9144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  <a:miter lim="400000"/>
          </a:ln>
        </p:spPr>
        <p:txBody>
          <a:bodyPr lIns="38090" tIns="38090" rIns="38090" bIns="38090" rtlCol="0" anchor="ctr"/>
          <a:lstStyle/>
          <a:p>
            <a:pPr marL="0" marR="0" indent="0" algn="ctr" defTabSz="4570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999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Lato Light" charset="0"/>
              <a:ea typeface="Lato Light" charset="0"/>
              <a:cs typeface="Lato Light" charset="0"/>
              <a:sym typeface="Gill San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508961" y="1442143"/>
            <a:ext cx="914400" cy="914400"/>
          </a:xfrm>
          <a:prstGeom prst="ellipse">
            <a:avLst/>
          </a:prstGeom>
          <a:solidFill>
            <a:srgbClr val="445469"/>
          </a:solidFill>
          <a:ln w="38100">
            <a:solidFill>
              <a:srgbClr val="445469"/>
            </a:solidFill>
            <a:miter lim="400000"/>
          </a:ln>
        </p:spPr>
        <p:txBody>
          <a:bodyPr lIns="38090" tIns="38090" rIns="38090" bIns="38090" rtlCol="0" anchor="ctr"/>
          <a:lstStyle/>
          <a:p>
            <a:pPr marL="0" marR="0" indent="0" algn="ctr" defTabSz="4570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999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Lato Light" charset="0"/>
              <a:ea typeface="Lato Light" charset="0"/>
              <a:cs typeface="Lato Light" charset="0"/>
              <a:sym typeface="Gill Sans"/>
            </a:endParaRPr>
          </a:p>
        </p:txBody>
      </p:sp>
      <p:sp>
        <p:nvSpPr>
          <p:cNvPr id="13" name="Shape 2617"/>
          <p:cNvSpPr>
            <a:spLocks noChangeAspect="1"/>
          </p:cNvSpPr>
          <p:nvPr/>
        </p:nvSpPr>
        <p:spPr>
          <a:xfrm>
            <a:off x="2561881" y="1693633"/>
            <a:ext cx="502790" cy="4114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marL="0" marR="0" lvl="0" indent="0" defTabSz="4570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2999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Lato Light" charset="0"/>
              <a:ea typeface="Lato Light" charset="0"/>
              <a:cs typeface="Lato Light" charset="0"/>
              <a:sym typeface="Gill Sans"/>
            </a:endParaRPr>
          </a:p>
        </p:txBody>
      </p:sp>
      <p:sp>
        <p:nvSpPr>
          <p:cNvPr id="14" name="Freeform 109"/>
          <p:cNvSpPr>
            <a:spLocks noChangeAspect="1" noChangeArrowheads="1"/>
          </p:cNvSpPr>
          <p:nvPr/>
        </p:nvSpPr>
        <p:spPr bwMode="auto">
          <a:xfrm>
            <a:off x="879395" y="1693633"/>
            <a:ext cx="411956" cy="411956"/>
          </a:xfrm>
          <a:custGeom>
            <a:avLst/>
            <a:gdLst>
              <a:gd name="T0" fmla="*/ 324 w 634"/>
              <a:gd name="T1" fmla="*/ 0 h 634"/>
              <a:gd name="T2" fmla="*/ 324 w 634"/>
              <a:gd name="T3" fmla="*/ 633 h 634"/>
              <a:gd name="T4" fmla="*/ 324 w 634"/>
              <a:gd name="T5" fmla="*/ 0 h 634"/>
              <a:gd name="T6" fmla="*/ 545 w 634"/>
              <a:gd name="T7" fmla="*/ 162 h 634"/>
              <a:gd name="T8" fmla="*/ 442 w 634"/>
              <a:gd name="T9" fmla="*/ 294 h 634"/>
              <a:gd name="T10" fmla="*/ 545 w 634"/>
              <a:gd name="T11" fmla="*/ 162 h 634"/>
              <a:gd name="T12" fmla="*/ 516 w 634"/>
              <a:gd name="T13" fmla="*/ 133 h 634"/>
              <a:gd name="T14" fmla="*/ 383 w 634"/>
              <a:gd name="T15" fmla="*/ 59 h 634"/>
              <a:gd name="T16" fmla="*/ 236 w 634"/>
              <a:gd name="T17" fmla="*/ 294 h 634"/>
              <a:gd name="T18" fmla="*/ 251 w 634"/>
              <a:gd name="T19" fmla="*/ 192 h 634"/>
              <a:gd name="T20" fmla="*/ 383 w 634"/>
              <a:gd name="T21" fmla="*/ 192 h 634"/>
              <a:gd name="T22" fmla="*/ 236 w 634"/>
              <a:gd name="T23" fmla="*/ 294 h 634"/>
              <a:gd name="T24" fmla="*/ 398 w 634"/>
              <a:gd name="T25" fmla="*/ 339 h 634"/>
              <a:gd name="T26" fmla="*/ 324 w 634"/>
              <a:gd name="T27" fmla="*/ 442 h 634"/>
              <a:gd name="T28" fmla="*/ 236 w 634"/>
              <a:gd name="T29" fmla="*/ 339 h 634"/>
              <a:gd name="T30" fmla="*/ 295 w 634"/>
              <a:gd name="T31" fmla="*/ 44 h 634"/>
              <a:gd name="T32" fmla="*/ 324 w 634"/>
              <a:gd name="T33" fmla="*/ 44 h 634"/>
              <a:gd name="T34" fmla="*/ 383 w 634"/>
              <a:gd name="T35" fmla="*/ 162 h 634"/>
              <a:gd name="T36" fmla="*/ 265 w 634"/>
              <a:gd name="T37" fmla="*/ 162 h 634"/>
              <a:gd name="T38" fmla="*/ 251 w 634"/>
              <a:gd name="T39" fmla="*/ 59 h 634"/>
              <a:gd name="T40" fmla="*/ 221 w 634"/>
              <a:gd name="T41" fmla="*/ 147 h 634"/>
              <a:gd name="T42" fmla="*/ 251 w 634"/>
              <a:gd name="T43" fmla="*/ 59 h 634"/>
              <a:gd name="T44" fmla="*/ 89 w 634"/>
              <a:gd name="T45" fmla="*/ 162 h 634"/>
              <a:gd name="T46" fmla="*/ 207 w 634"/>
              <a:gd name="T47" fmla="*/ 294 h 634"/>
              <a:gd name="T48" fmla="*/ 89 w 634"/>
              <a:gd name="T49" fmla="*/ 162 h 634"/>
              <a:gd name="T50" fmla="*/ 89 w 634"/>
              <a:gd name="T51" fmla="*/ 471 h 634"/>
              <a:gd name="T52" fmla="*/ 207 w 634"/>
              <a:gd name="T53" fmla="*/ 339 h 634"/>
              <a:gd name="T54" fmla="*/ 89 w 634"/>
              <a:gd name="T55" fmla="*/ 471 h 634"/>
              <a:gd name="T56" fmla="*/ 118 w 634"/>
              <a:gd name="T57" fmla="*/ 501 h 634"/>
              <a:gd name="T58" fmla="*/ 251 w 634"/>
              <a:gd name="T59" fmla="*/ 589 h 634"/>
              <a:gd name="T60" fmla="*/ 339 w 634"/>
              <a:gd name="T61" fmla="*/ 589 h 634"/>
              <a:gd name="T62" fmla="*/ 324 w 634"/>
              <a:gd name="T63" fmla="*/ 589 h 634"/>
              <a:gd name="T64" fmla="*/ 265 w 634"/>
              <a:gd name="T65" fmla="*/ 471 h 634"/>
              <a:gd name="T66" fmla="*/ 383 w 634"/>
              <a:gd name="T67" fmla="*/ 471 h 634"/>
              <a:gd name="T68" fmla="*/ 383 w 634"/>
              <a:gd name="T69" fmla="*/ 589 h 634"/>
              <a:gd name="T70" fmla="*/ 412 w 634"/>
              <a:gd name="T71" fmla="*/ 486 h 634"/>
              <a:gd name="T72" fmla="*/ 383 w 634"/>
              <a:gd name="T73" fmla="*/ 589 h 634"/>
              <a:gd name="T74" fmla="*/ 545 w 634"/>
              <a:gd name="T75" fmla="*/ 471 h 634"/>
              <a:gd name="T76" fmla="*/ 442 w 634"/>
              <a:gd name="T77" fmla="*/ 339 h 634"/>
              <a:gd name="T78" fmla="*/ 545 w 634"/>
              <a:gd name="T79" fmla="*/ 471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34" h="634">
                <a:moveTo>
                  <a:pt x="324" y="0"/>
                </a:moveTo>
                <a:lnTo>
                  <a:pt x="324" y="0"/>
                </a:lnTo>
                <a:cubicBezTo>
                  <a:pt x="148" y="0"/>
                  <a:pt x="0" y="147"/>
                  <a:pt x="0" y="324"/>
                </a:cubicBezTo>
                <a:cubicBezTo>
                  <a:pt x="0" y="486"/>
                  <a:pt x="148" y="633"/>
                  <a:pt x="324" y="633"/>
                </a:cubicBezTo>
                <a:cubicBezTo>
                  <a:pt x="486" y="633"/>
                  <a:pt x="633" y="486"/>
                  <a:pt x="633" y="324"/>
                </a:cubicBezTo>
                <a:cubicBezTo>
                  <a:pt x="633" y="147"/>
                  <a:pt x="486" y="0"/>
                  <a:pt x="324" y="0"/>
                </a:cubicBezTo>
                <a:close/>
                <a:moveTo>
                  <a:pt x="545" y="162"/>
                </a:moveTo>
                <a:lnTo>
                  <a:pt x="545" y="162"/>
                </a:lnTo>
                <a:cubicBezTo>
                  <a:pt x="574" y="206"/>
                  <a:pt x="589" y="251"/>
                  <a:pt x="589" y="294"/>
                </a:cubicBezTo>
                <a:cubicBezTo>
                  <a:pt x="442" y="294"/>
                  <a:pt x="442" y="294"/>
                  <a:pt x="442" y="294"/>
                </a:cubicBezTo>
                <a:cubicBezTo>
                  <a:pt x="442" y="265"/>
                  <a:pt x="427" y="221"/>
                  <a:pt x="427" y="192"/>
                </a:cubicBezTo>
                <a:cubicBezTo>
                  <a:pt x="471" y="192"/>
                  <a:pt x="516" y="177"/>
                  <a:pt x="545" y="162"/>
                </a:cubicBezTo>
                <a:close/>
                <a:moveTo>
                  <a:pt x="516" y="133"/>
                </a:moveTo>
                <a:lnTo>
                  <a:pt x="516" y="133"/>
                </a:lnTo>
                <a:cubicBezTo>
                  <a:pt x="486" y="147"/>
                  <a:pt x="457" y="147"/>
                  <a:pt x="412" y="147"/>
                </a:cubicBezTo>
                <a:cubicBezTo>
                  <a:pt x="412" y="118"/>
                  <a:pt x="398" y="89"/>
                  <a:pt x="383" y="59"/>
                </a:cubicBezTo>
                <a:cubicBezTo>
                  <a:pt x="442" y="59"/>
                  <a:pt x="486" y="89"/>
                  <a:pt x="516" y="133"/>
                </a:cubicBezTo>
                <a:close/>
                <a:moveTo>
                  <a:pt x="236" y="294"/>
                </a:moveTo>
                <a:lnTo>
                  <a:pt x="236" y="294"/>
                </a:lnTo>
                <a:cubicBezTo>
                  <a:pt x="236" y="265"/>
                  <a:pt x="251" y="236"/>
                  <a:pt x="251" y="192"/>
                </a:cubicBezTo>
                <a:cubicBezTo>
                  <a:pt x="280" y="206"/>
                  <a:pt x="295" y="206"/>
                  <a:pt x="324" y="206"/>
                </a:cubicBezTo>
                <a:cubicBezTo>
                  <a:pt x="339" y="206"/>
                  <a:pt x="369" y="206"/>
                  <a:pt x="383" y="192"/>
                </a:cubicBezTo>
                <a:cubicBezTo>
                  <a:pt x="398" y="236"/>
                  <a:pt x="398" y="265"/>
                  <a:pt x="398" y="294"/>
                </a:cubicBezTo>
                <a:lnTo>
                  <a:pt x="236" y="294"/>
                </a:lnTo>
                <a:close/>
                <a:moveTo>
                  <a:pt x="398" y="339"/>
                </a:moveTo>
                <a:lnTo>
                  <a:pt x="398" y="339"/>
                </a:lnTo>
                <a:cubicBezTo>
                  <a:pt x="398" y="368"/>
                  <a:pt x="398" y="412"/>
                  <a:pt x="383" y="442"/>
                </a:cubicBezTo>
                <a:cubicBezTo>
                  <a:pt x="369" y="442"/>
                  <a:pt x="339" y="442"/>
                  <a:pt x="324" y="442"/>
                </a:cubicBezTo>
                <a:cubicBezTo>
                  <a:pt x="295" y="442"/>
                  <a:pt x="280" y="442"/>
                  <a:pt x="251" y="442"/>
                </a:cubicBezTo>
                <a:cubicBezTo>
                  <a:pt x="251" y="412"/>
                  <a:pt x="236" y="368"/>
                  <a:pt x="236" y="339"/>
                </a:cubicBezTo>
                <a:lnTo>
                  <a:pt x="398" y="339"/>
                </a:lnTo>
                <a:close/>
                <a:moveTo>
                  <a:pt x="295" y="44"/>
                </a:moveTo>
                <a:lnTo>
                  <a:pt x="295" y="44"/>
                </a:lnTo>
                <a:cubicBezTo>
                  <a:pt x="310" y="44"/>
                  <a:pt x="310" y="44"/>
                  <a:pt x="324" y="44"/>
                </a:cubicBezTo>
                <a:lnTo>
                  <a:pt x="339" y="44"/>
                </a:lnTo>
                <a:cubicBezTo>
                  <a:pt x="354" y="74"/>
                  <a:pt x="369" y="118"/>
                  <a:pt x="383" y="162"/>
                </a:cubicBezTo>
                <a:cubicBezTo>
                  <a:pt x="354" y="162"/>
                  <a:pt x="339" y="162"/>
                  <a:pt x="324" y="162"/>
                </a:cubicBezTo>
                <a:cubicBezTo>
                  <a:pt x="295" y="162"/>
                  <a:pt x="280" y="162"/>
                  <a:pt x="265" y="162"/>
                </a:cubicBezTo>
                <a:cubicBezTo>
                  <a:pt x="265" y="118"/>
                  <a:pt x="280" y="74"/>
                  <a:pt x="295" y="44"/>
                </a:cubicBezTo>
                <a:close/>
                <a:moveTo>
                  <a:pt x="251" y="59"/>
                </a:moveTo>
                <a:lnTo>
                  <a:pt x="251" y="59"/>
                </a:lnTo>
                <a:cubicBezTo>
                  <a:pt x="236" y="89"/>
                  <a:pt x="221" y="118"/>
                  <a:pt x="221" y="147"/>
                </a:cubicBezTo>
                <a:cubicBezTo>
                  <a:pt x="192" y="147"/>
                  <a:pt x="148" y="147"/>
                  <a:pt x="118" y="133"/>
                </a:cubicBezTo>
                <a:cubicBezTo>
                  <a:pt x="148" y="89"/>
                  <a:pt x="207" y="59"/>
                  <a:pt x="251" y="59"/>
                </a:cubicBezTo>
                <a:close/>
                <a:moveTo>
                  <a:pt x="89" y="162"/>
                </a:moveTo>
                <a:lnTo>
                  <a:pt x="89" y="162"/>
                </a:lnTo>
                <a:cubicBezTo>
                  <a:pt x="133" y="177"/>
                  <a:pt x="177" y="192"/>
                  <a:pt x="207" y="192"/>
                </a:cubicBezTo>
                <a:cubicBezTo>
                  <a:pt x="207" y="221"/>
                  <a:pt x="207" y="265"/>
                  <a:pt x="207" y="294"/>
                </a:cubicBezTo>
                <a:cubicBezTo>
                  <a:pt x="44" y="294"/>
                  <a:pt x="44" y="294"/>
                  <a:pt x="44" y="294"/>
                </a:cubicBezTo>
                <a:cubicBezTo>
                  <a:pt x="44" y="251"/>
                  <a:pt x="59" y="206"/>
                  <a:pt x="89" y="162"/>
                </a:cubicBezTo>
                <a:close/>
                <a:moveTo>
                  <a:pt x="89" y="471"/>
                </a:moveTo>
                <a:lnTo>
                  <a:pt x="89" y="471"/>
                </a:lnTo>
                <a:cubicBezTo>
                  <a:pt x="59" y="427"/>
                  <a:pt x="44" y="383"/>
                  <a:pt x="44" y="339"/>
                </a:cubicBezTo>
                <a:cubicBezTo>
                  <a:pt x="207" y="339"/>
                  <a:pt x="207" y="339"/>
                  <a:pt x="207" y="339"/>
                </a:cubicBezTo>
                <a:cubicBezTo>
                  <a:pt x="207" y="368"/>
                  <a:pt x="207" y="412"/>
                  <a:pt x="207" y="442"/>
                </a:cubicBezTo>
                <a:cubicBezTo>
                  <a:pt x="177" y="457"/>
                  <a:pt x="133" y="457"/>
                  <a:pt x="89" y="471"/>
                </a:cubicBezTo>
                <a:close/>
                <a:moveTo>
                  <a:pt x="118" y="501"/>
                </a:moveTo>
                <a:lnTo>
                  <a:pt x="118" y="501"/>
                </a:lnTo>
                <a:cubicBezTo>
                  <a:pt x="148" y="501"/>
                  <a:pt x="192" y="486"/>
                  <a:pt x="221" y="486"/>
                </a:cubicBezTo>
                <a:cubicBezTo>
                  <a:pt x="221" y="515"/>
                  <a:pt x="236" y="560"/>
                  <a:pt x="251" y="589"/>
                </a:cubicBezTo>
                <a:cubicBezTo>
                  <a:pt x="207" y="574"/>
                  <a:pt x="148" y="545"/>
                  <a:pt x="118" y="501"/>
                </a:cubicBezTo>
                <a:close/>
                <a:moveTo>
                  <a:pt x="339" y="589"/>
                </a:moveTo>
                <a:lnTo>
                  <a:pt x="339" y="589"/>
                </a:lnTo>
                <a:lnTo>
                  <a:pt x="324" y="589"/>
                </a:lnTo>
                <a:cubicBezTo>
                  <a:pt x="310" y="589"/>
                  <a:pt x="310" y="589"/>
                  <a:pt x="295" y="589"/>
                </a:cubicBezTo>
                <a:cubicBezTo>
                  <a:pt x="280" y="560"/>
                  <a:pt x="265" y="515"/>
                  <a:pt x="265" y="471"/>
                </a:cubicBezTo>
                <a:cubicBezTo>
                  <a:pt x="280" y="471"/>
                  <a:pt x="295" y="471"/>
                  <a:pt x="324" y="471"/>
                </a:cubicBezTo>
                <a:cubicBezTo>
                  <a:pt x="339" y="471"/>
                  <a:pt x="354" y="471"/>
                  <a:pt x="383" y="471"/>
                </a:cubicBezTo>
                <a:cubicBezTo>
                  <a:pt x="369" y="515"/>
                  <a:pt x="354" y="560"/>
                  <a:pt x="339" y="589"/>
                </a:cubicBezTo>
                <a:close/>
                <a:moveTo>
                  <a:pt x="383" y="589"/>
                </a:moveTo>
                <a:lnTo>
                  <a:pt x="383" y="589"/>
                </a:lnTo>
                <a:cubicBezTo>
                  <a:pt x="398" y="560"/>
                  <a:pt x="412" y="515"/>
                  <a:pt x="412" y="486"/>
                </a:cubicBezTo>
                <a:cubicBezTo>
                  <a:pt x="457" y="486"/>
                  <a:pt x="486" y="501"/>
                  <a:pt x="516" y="501"/>
                </a:cubicBezTo>
                <a:cubicBezTo>
                  <a:pt x="486" y="545"/>
                  <a:pt x="442" y="574"/>
                  <a:pt x="383" y="589"/>
                </a:cubicBezTo>
                <a:close/>
                <a:moveTo>
                  <a:pt x="545" y="471"/>
                </a:moveTo>
                <a:lnTo>
                  <a:pt x="545" y="471"/>
                </a:lnTo>
                <a:cubicBezTo>
                  <a:pt x="516" y="457"/>
                  <a:pt x="471" y="457"/>
                  <a:pt x="427" y="442"/>
                </a:cubicBezTo>
                <a:cubicBezTo>
                  <a:pt x="427" y="412"/>
                  <a:pt x="442" y="368"/>
                  <a:pt x="442" y="339"/>
                </a:cubicBezTo>
                <a:cubicBezTo>
                  <a:pt x="589" y="339"/>
                  <a:pt x="589" y="339"/>
                  <a:pt x="589" y="339"/>
                </a:cubicBezTo>
                <a:cubicBezTo>
                  <a:pt x="589" y="383"/>
                  <a:pt x="574" y="427"/>
                  <a:pt x="545" y="47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6" name="Freeform 166"/>
          <p:cNvSpPr>
            <a:spLocks noChangeAspect="1" noChangeArrowheads="1"/>
          </p:cNvSpPr>
          <p:nvPr/>
        </p:nvSpPr>
        <p:spPr bwMode="auto">
          <a:xfrm>
            <a:off x="4342448" y="1692642"/>
            <a:ext cx="459106" cy="459106"/>
          </a:xfrm>
          <a:custGeom>
            <a:avLst/>
            <a:gdLst>
              <a:gd name="T0" fmla="*/ 45 w 634"/>
              <a:gd name="T1" fmla="*/ 103 h 634"/>
              <a:gd name="T2" fmla="*/ 45 w 634"/>
              <a:gd name="T3" fmla="*/ 103 h 634"/>
              <a:gd name="T4" fmla="*/ 103 w 634"/>
              <a:gd name="T5" fmla="*/ 44 h 634"/>
              <a:gd name="T6" fmla="*/ 148 w 634"/>
              <a:gd name="T7" fmla="*/ 44 h 634"/>
              <a:gd name="T8" fmla="*/ 148 w 634"/>
              <a:gd name="T9" fmla="*/ 0 h 634"/>
              <a:gd name="T10" fmla="*/ 103 w 634"/>
              <a:gd name="T11" fmla="*/ 0 h 634"/>
              <a:gd name="T12" fmla="*/ 0 w 634"/>
              <a:gd name="T13" fmla="*/ 103 h 634"/>
              <a:gd name="T14" fmla="*/ 0 w 634"/>
              <a:gd name="T15" fmla="*/ 147 h 634"/>
              <a:gd name="T16" fmla="*/ 45 w 634"/>
              <a:gd name="T17" fmla="*/ 147 h 634"/>
              <a:gd name="T18" fmla="*/ 45 w 634"/>
              <a:gd name="T19" fmla="*/ 103 h 634"/>
              <a:gd name="T20" fmla="*/ 457 w 634"/>
              <a:gd name="T21" fmla="*/ 294 h 634"/>
              <a:gd name="T22" fmla="*/ 457 w 634"/>
              <a:gd name="T23" fmla="*/ 294 h 634"/>
              <a:gd name="T24" fmla="*/ 339 w 634"/>
              <a:gd name="T25" fmla="*/ 294 h 634"/>
              <a:gd name="T26" fmla="*/ 339 w 634"/>
              <a:gd name="T27" fmla="*/ 162 h 634"/>
              <a:gd name="T28" fmla="*/ 324 w 634"/>
              <a:gd name="T29" fmla="*/ 147 h 634"/>
              <a:gd name="T30" fmla="*/ 295 w 634"/>
              <a:gd name="T31" fmla="*/ 162 h 634"/>
              <a:gd name="T32" fmla="*/ 295 w 634"/>
              <a:gd name="T33" fmla="*/ 324 h 634"/>
              <a:gd name="T34" fmla="*/ 324 w 634"/>
              <a:gd name="T35" fmla="*/ 338 h 634"/>
              <a:gd name="T36" fmla="*/ 457 w 634"/>
              <a:gd name="T37" fmla="*/ 338 h 634"/>
              <a:gd name="T38" fmla="*/ 471 w 634"/>
              <a:gd name="T39" fmla="*/ 324 h 634"/>
              <a:gd name="T40" fmla="*/ 457 w 634"/>
              <a:gd name="T41" fmla="*/ 294 h 634"/>
              <a:gd name="T42" fmla="*/ 589 w 634"/>
              <a:gd name="T43" fmla="*/ 324 h 634"/>
              <a:gd name="T44" fmla="*/ 589 w 634"/>
              <a:gd name="T45" fmla="*/ 324 h 634"/>
              <a:gd name="T46" fmla="*/ 324 w 634"/>
              <a:gd name="T47" fmla="*/ 44 h 634"/>
              <a:gd name="T48" fmla="*/ 45 w 634"/>
              <a:gd name="T49" fmla="*/ 324 h 634"/>
              <a:gd name="T50" fmla="*/ 192 w 634"/>
              <a:gd name="T51" fmla="*/ 559 h 634"/>
              <a:gd name="T52" fmla="*/ 118 w 634"/>
              <a:gd name="T53" fmla="*/ 633 h 634"/>
              <a:gd name="T54" fmla="*/ 177 w 634"/>
              <a:gd name="T55" fmla="*/ 633 h 634"/>
              <a:gd name="T56" fmla="*/ 236 w 634"/>
              <a:gd name="T57" fmla="*/ 574 h 634"/>
              <a:gd name="T58" fmla="*/ 324 w 634"/>
              <a:gd name="T59" fmla="*/ 589 h 634"/>
              <a:gd name="T60" fmla="*/ 398 w 634"/>
              <a:gd name="T61" fmla="*/ 574 h 634"/>
              <a:gd name="T62" fmla="*/ 457 w 634"/>
              <a:gd name="T63" fmla="*/ 633 h 634"/>
              <a:gd name="T64" fmla="*/ 516 w 634"/>
              <a:gd name="T65" fmla="*/ 633 h 634"/>
              <a:gd name="T66" fmla="*/ 457 w 634"/>
              <a:gd name="T67" fmla="*/ 559 h 634"/>
              <a:gd name="T68" fmla="*/ 589 w 634"/>
              <a:gd name="T69" fmla="*/ 324 h 634"/>
              <a:gd name="T70" fmla="*/ 324 w 634"/>
              <a:gd name="T71" fmla="*/ 559 h 634"/>
              <a:gd name="T72" fmla="*/ 324 w 634"/>
              <a:gd name="T73" fmla="*/ 559 h 634"/>
              <a:gd name="T74" fmla="*/ 89 w 634"/>
              <a:gd name="T75" fmla="*/ 324 h 634"/>
              <a:gd name="T76" fmla="*/ 324 w 634"/>
              <a:gd name="T77" fmla="*/ 88 h 634"/>
              <a:gd name="T78" fmla="*/ 560 w 634"/>
              <a:gd name="T79" fmla="*/ 324 h 634"/>
              <a:gd name="T80" fmla="*/ 324 w 634"/>
              <a:gd name="T81" fmla="*/ 559 h 634"/>
              <a:gd name="T82" fmla="*/ 530 w 634"/>
              <a:gd name="T83" fmla="*/ 0 h 634"/>
              <a:gd name="T84" fmla="*/ 530 w 634"/>
              <a:gd name="T85" fmla="*/ 0 h 634"/>
              <a:gd name="T86" fmla="*/ 501 w 634"/>
              <a:gd name="T87" fmla="*/ 0 h 634"/>
              <a:gd name="T88" fmla="*/ 501 w 634"/>
              <a:gd name="T89" fmla="*/ 44 h 634"/>
              <a:gd name="T90" fmla="*/ 530 w 634"/>
              <a:gd name="T91" fmla="*/ 44 h 634"/>
              <a:gd name="T92" fmla="*/ 589 w 634"/>
              <a:gd name="T93" fmla="*/ 103 h 634"/>
              <a:gd name="T94" fmla="*/ 589 w 634"/>
              <a:gd name="T95" fmla="*/ 147 h 634"/>
              <a:gd name="T96" fmla="*/ 633 w 634"/>
              <a:gd name="T97" fmla="*/ 147 h 634"/>
              <a:gd name="T98" fmla="*/ 633 w 634"/>
              <a:gd name="T99" fmla="*/ 103 h 634"/>
              <a:gd name="T100" fmla="*/ 530 w 634"/>
              <a:gd name="T101" fmla="*/ 0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34" h="634">
                <a:moveTo>
                  <a:pt x="45" y="103"/>
                </a:moveTo>
                <a:lnTo>
                  <a:pt x="45" y="103"/>
                </a:lnTo>
                <a:cubicBezTo>
                  <a:pt x="45" y="74"/>
                  <a:pt x="74" y="44"/>
                  <a:pt x="103" y="44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148" y="0"/>
                  <a:pt x="148" y="0"/>
                  <a:pt x="148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45" y="0"/>
                  <a:pt x="0" y="44"/>
                  <a:pt x="0" y="103"/>
                </a:cubicBezTo>
                <a:cubicBezTo>
                  <a:pt x="0" y="147"/>
                  <a:pt x="0" y="147"/>
                  <a:pt x="0" y="147"/>
                </a:cubicBezTo>
                <a:cubicBezTo>
                  <a:pt x="30" y="147"/>
                  <a:pt x="45" y="147"/>
                  <a:pt x="45" y="147"/>
                </a:cubicBezTo>
                <a:lnTo>
                  <a:pt x="45" y="103"/>
                </a:lnTo>
                <a:close/>
                <a:moveTo>
                  <a:pt x="457" y="294"/>
                </a:moveTo>
                <a:lnTo>
                  <a:pt x="457" y="294"/>
                </a:lnTo>
                <a:cubicBezTo>
                  <a:pt x="339" y="294"/>
                  <a:pt x="339" y="294"/>
                  <a:pt x="339" y="294"/>
                </a:cubicBezTo>
                <a:cubicBezTo>
                  <a:pt x="339" y="162"/>
                  <a:pt x="339" y="162"/>
                  <a:pt x="339" y="162"/>
                </a:cubicBezTo>
                <a:cubicBezTo>
                  <a:pt x="339" y="147"/>
                  <a:pt x="324" y="147"/>
                  <a:pt x="324" y="147"/>
                </a:cubicBezTo>
                <a:cubicBezTo>
                  <a:pt x="310" y="147"/>
                  <a:pt x="295" y="147"/>
                  <a:pt x="295" y="162"/>
                </a:cubicBezTo>
                <a:cubicBezTo>
                  <a:pt x="295" y="324"/>
                  <a:pt x="295" y="324"/>
                  <a:pt x="295" y="324"/>
                </a:cubicBezTo>
                <a:cubicBezTo>
                  <a:pt x="295" y="324"/>
                  <a:pt x="310" y="338"/>
                  <a:pt x="324" y="338"/>
                </a:cubicBezTo>
                <a:cubicBezTo>
                  <a:pt x="457" y="338"/>
                  <a:pt x="457" y="338"/>
                  <a:pt x="457" y="338"/>
                </a:cubicBezTo>
                <a:cubicBezTo>
                  <a:pt x="471" y="338"/>
                  <a:pt x="471" y="324"/>
                  <a:pt x="471" y="324"/>
                </a:cubicBezTo>
                <a:cubicBezTo>
                  <a:pt x="471" y="309"/>
                  <a:pt x="471" y="294"/>
                  <a:pt x="457" y="294"/>
                </a:cubicBezTo>
                <a:close/>
                <a:moveTo>
                  <a:pt x="589" y="324"/>
                </a:moveTo>
                <a:lnTo>
                  <a:pt x="589" y="324"/>
                </a:lnTo>
                <a:cubicBezTo>
                  <a:pt x="589" y="162"/>
                  <a:pt x="471" y="44"/>
                  <a:pt x="324" y="44"/>
                </a:cubicBezTo>
                <a:cubicBezTo>
                  <a:pt x="162" y="44"/>
                  <a:pt x="45" y="162"/>
                  <a:pt x="45" y="324"/>
                </a:cubicBezTo>
                <a:cubicBezTo>
                  <a:pt x="45" y="427"/>
                  <a:pt x="103" y="515"/>
                  <a:pt x="192" y="559"/>
                </a:cubicBezTo>
                <a:cubicBezTo>
                  <a:pt x="118" y="633"/>
                  <a:pt x="118" y="633"/>
                  <a:pt x="118" y="633"/>
                </a:cubicBezTo>
                <a:cubicBezTo>
                  <a:pt x="177" y="633"/>
                  <a:pt x="177" y="633"/>
                  <a:pt x="177" y="633"/>
                </a:cubicBezTo>
                <a:cubicBezTo>
                  <a:pt x="236" y="574"/>
                  <a:pt x="236" y="574"/>
                  <a:pt x="236" y="574"/>
                </a:cubicBezTo>
                <a:cubicBezTo>
                  <a:pt x="265" y="589"/>
                  <a:pt x="295" y="589"/>
                  <a:pt x="324" y="589"/>
                </a:cubicBezTo>
                <a:cubicBezTo>
                  <a:pt x="354" y="589"/>
                  <a:pt x="383" y="589"/>
                  <a:pt x="398" y="574"/>
                </a:cubicBezTo>
                <a:cubicBezTo>
                  <a:pt x="457" y="633"/>
                  <a:pt x="457" y="633"/>
                  <a:pt x="457" y="633"/>
                </a:cubicBezTo>
                <a:cubicBezTo>
                  <a:pt x="516" y="633"/>
                  <a:pt x="516" y="633"/>
                  <a:pt x="516" y="633"/>
                </a:cubicBezTo>
                <a:cubicBezTo>
                  <a:pt x="457" y="559"/>
                  <a:pt x="457" y="559"/>
                  <a:pt x="457" y="559"/>
                </a:cubicBezTo>
                <a:cubicBezTo>
                  <a:pt x="530" y="515"/>
                  <a:pt x="589" y="427"/>
                  <a:pt x="589" y="324"/>
                </a:cubicBezTo>
                <a:close/>
                <a:moveTo>
                  <a:pt x="324" y="559"/>
                </a:moveTo>
                <a:lnTo>
                  <a:pt x="324" y="559"/>
                </a:lnTo>
                <a:cubicBezTo>
                  <a:pt x="192" y="559"/>
                  <a:pt x="89" y="456"/>
                  <a:pt x="89" y="324"/>
                </a:cubicBezTo>
                <a:cubicBezTo>
                  <a:pt x="89" y="192"/>
                  <a:pt x="192" y="88"/>
                  <a:pt x="324" y="88"/>
                </a:cubicBezTo>
                <a:cubicBezTo>
                  <a:pt x="457" y="88"/>
                  <a:pt x="560" y="192"/>
                  <a:pt x="560" y="324"/>
                </a:cubicBezTo>
                <a:cubicBezTo>
                  <a:pt x="560" y="456"/>
                  <a:pt x="457" y="559"/>
                  <a:pt x="324" y="559"/>
                </a:cubicBezTo>
                <a:close/>
                <a:moveTo>
                  <a:pt x="530" y="0"/>
                </a:moveTo>
                <a:lnTo>
                  <a:pt x="530" y="0"/>
                </a:lnTo>
                <a:cubicBezTo>
                  <a:pt x="501" y="0"/>
                  <a:pt x="501" y="0"/>
                  <a:pt x="501" y="0"/>
                </a:cubicBezTo>
                <a:cubicBezTo>
                  <a:pt x="501" y="44"/>
                  <a:pt x="501" y="44"/>
                  <a:pt x="501" y="44"/>
                </a:cubicBezTo>
                <a:cubicBezTo>
                  <a:pt x="530" y="44"/>
                  <a:pt x="530" y="44"/>
                  <a:pt x="530" y="44"/>
                </a:cubicBezTo>
                <a:cubicBezTo>
                  <a:pt x="575" y="44"/>
                  <a:pt x="589" y="74"/>
                  <a:pt x="589" y="103"/>
                </a:cubicBezTo>
                <a:cubicBezTo>
                  <a:pt x="589" y="147"/>
                  <a:pt x="589" y="147"/>
                  <a:pt x="589" y="147"/>
                </a:cubicBezTo>
                <a:cubicBezTo>
                  <a:pt x="604" y="147"/>
                  <a:pt x="604" y="147"/>
                  <a:pt x="633" y="147"/>
                </a:cubicBezTo>
                <a:cubicBezTo>
                  <a:pt x="633" y="103"/>
                  <a:pt x="633" y="103"/>
                  <a:pt x="633" y="103"/>
                </a:cubicBezTo>
                <a:cubicBezTo>
                  <a:pt x="633" y="44"/>
                  <a:pt x="589" y="0"/>
                  <a:pt x="53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wrap="none" lIns="91431" tIns="45716" rIns="91431" bIns="45716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7" name="Freeform 50"/>
          <p:cNvSpPr>
            <a:spLocks noChangeAspect="1" noChangeArrowheads="1"/>
          </p:cNvSpPr>
          <p:nvPr/>
        </p:nvSpPr>
        <p:spPr bwMode="auto">
          <a:xfrm>
            <a:off x="7769708" y="1715064"/>
            <a:ext cx="392906" cy="369093"/>
          </a:xfrm>
          <a:custGeom>
            <a:avLst/>
            <a:gdLst>
              <a:gd name="T0" fmla="*/ 142 w 480"/>
              <a:gd name="T1" fmla="*/ 0 h 453"/>
              <a:gd name="T2" fmla="*/ 142 w 480"/>
              <a:gd name="T3" fmla="*/ 0 h 453"/>
              <a:gd name="T4" fmla="*/ 0 w 480"/>
              <a:gd name="T5" fmla="*/ 89 h 453"/>
              <a:gd name="T6" fmla="*/ 98 w 480"/>
              <a:gd name="T7" fmla="*/ 168 h 453"/>
              <a:gd name="T8" fmla="*/ 239 w 480"/>
              <a:gd name="T9" fmla="*/ 80 h 453"/>
              <a:gd name="T10" fmla="*/ 142 w 480"/>
              <a:gd name="T11" fmla="*/ 0 h 453"/>
              <a:gd name="T12" fmla="*/ 327 w 480"/>
              <a:gd name="T13" fmla="*/ 372 h 453"/>
              <a:gd name="T14" fmla="*/ 327 w 480"/>
              <a:gd name="T15" fmla="*/ 372 h 453"/>
              <a:gd name="T16" fmla="*/ 319 w 480"/>
              <a:gd name="T17" fmla="*/ 372 h 453"/>
              <a:gd name="T18" fmla="*/ 239 w 480"/>
              <a:gd name="T19" fmla="*/ 310 h 453"/>
              <a:gd name="T20" fmla="*/ 159 w 480"/>
              <a:gd name="T21" fmla="*/ 372 h 453"/>
              <a:gd name="T22" fmla="*/ 151 w 480"/>
              <a:gd name="T23" fmla="*/ 372 h 453"/>
              <a:gd name="T24" fmla="*/ 151 w 480"/>
              <a:gd name="T25" fmla="*/ 372 h 453"/>
              <a:gd name="T26" fmla="*/ 88 w 480"/>
              <a:gd name="T27" fmla="*/ 337 h 453"/>
              <a:gd name="T28" fmla="*/ 88 w 480"/>
              <a:gd name="T29" fmla="*/ 355 h 453"/>
              <a:gd name="T30" fmla="*/ 239 w 480"/>
              <a:gd name="T31" fmla="*/ 452 h 453"/>
              <a:gd name="T32" fmla="*/ 389 w 480"/>
              <a:gd name="T33" fmla="*/ 355 h 453"/>
              <a:gd name="T34" fmla="*/ 389 w 480"/>
              <a:gd name="T35" fmla="*/ 337 h 453"/>
              <a:gd name="T36" fmla="*/ 327 w 480"/>
              <a:gd name="T37" fmla="*/ 372 h 453"/>
              <a:gd name="T38" fmla="*/ 479 w 480"/>
              <a:gd name="T39" fmla="*/ 89 h 453"/>
              <a:gd name="T40" fmla="*/ 479 w 480"/>
              <a:gd name="T41" fmla="*/ 89 h 453"/>
              <a:gd name="T42" fmla="*/ 336 w 480"/>
              <a:gd name="T43" fmla="*/ 0 h 453"/>
              <a:gd name="T44" fmla="*/ 239 w 480"/>
              <a:gd name="T45" fmla="*/ 80 h 453"/>
              <a:gd name="T46" fmla="*/ 380 w 480"/>
              <a:gd name="T47" fmla="*/ 168 h 453"/>
              <a:gd name="T48" fmla="*/ 479 w 480"/>
              <a:gd name="T49" fmla="*/ 89 h 453"/>
              <a:gd name="T50" fmla="*/ 239 w 480"/>
              <a:gd name="T51" fmla="*/ 257 h 453"/>
              <a:gd name="T52" fmla="*/ 239 w 480"/>
              <a:gd name="T53" fmla="*/ 257 h 453"/>
              <a:gd name="T54" fmla="*/ 327 w 480"/>
              <a:gd name="T55" fmla="*/ 328 h 453"/>
              <a:gd name="T56" fmla="*/ 470 w 480"/>
              <a:gd name="T57" fmla="*/ 240 h 453"/>
              <a:gd name="T58" fmla="*/ 380 w 480"/>
              <a:gd name="T59" fmla="*/ 168 h 453"/>
              <a:gd name="T60" fmla="*/ 239 w 480"/>
              <a:gd name="T61" fmla="*/ 257 h 453"/>
              <a:gd name="T62" fmla="*/ 151 w 480"/>
              <a:gd name="T63" fmla="*/ 328 h 453"/>
              <a:gd name="T64" fmla="*/ 151 w 480"/>
              <a:gd name="T65" fmla="*/ 328 h 453"/>
              <a:gd name="T66" fmla="*/ 239 w 480"/>
              <a:gd name="T67" fmla="*/ 257 h 453"/>
              <a:gd name="T68" fmla="*/ 98 w 480"/>
              <a:gd name="T69" fmla="*/ 168 h 453"/>
              <a:gd name="T70" fmla="*/ 8 w 480"/>
              <a:gd name="T71" fmla="*/ 240 h 453"/>
              <a:gd name="T72" fmla="*/ 151 w 480"/>
              <a:gd name="T73" fmla="*/ 32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80" h="453">
                <a:moveTo>
                  <a:pt x="142" y="0"/>
                </a:moveTo>
                <a:lnTo>
                  <a:pt x="142" y="0"/>
                </a:lnTo>
                <a:cubicBezTo>
                  <a:pt x="0" y="89"/>
                  <a:pt x="0" y="89"/>
                  <a:pt x="0" y="89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239" y="80"/>
                  <a:pt x="239" y="80"/>
                  <a:pt x="239" y="80"/>
                </a:cubicBezTo>
                <a:lnTo>
                  <a:pt x="142" y="0"/>
                </a:lnTo>
                <a:close/>
                <a:moveTo>
                  <a:pt x="327" y="372"/>
                </a:moveTo>
                <a:lnTo>
                  <a:pt x="327" y="372"/>
                </a:lnTo>
                <a:cubicBezTo>
                  <a:pt x="319" y="372"/>
                  <a:pt x="319" y="372"/>
                  <a:pt x="319" y="372"/>
                </a:cubicBezTo>
                <a:cubicBezTo>
                  <a:pt x="239" y="310"/>
                  <a:pt x="239" y="310"/>
                  <a:pt x="239" y="310"/>
                </a:cubicBezTo>
                <a:cubicBezTo>
                  <a:pt x="159" y="372"/>
                  <a:pt x="159" y="372"/>
                  <a:pt x="159" y="372"/>
                </a:cubicBezTo>
                <a:cubicBezTo>
                  <a:pt x="159" y="372"/>
                  <a:pt x="159" y="372"/>
                  <a:pt x="151" y="372"/>
                </a:cubicBezTo>
                <a:lnTo>
                  <a:pt x="151" y="372"/>
                </a:lnTo>
                <a:cubicBezTo>
                  <a:pt x="88" y="337"/>
                  <a:pt x="88" y="337"/>
                  <a:pt x="88" y="337"/>
                </a:cubicBezTo>
                <a:cubicBezTo>
                  <a:pt x="88" y="355"/>
                  <a:pt x="88" y="355"/>
                  <a:pt x="88" y="355"/>
                </a:cubicBezTo>
                <a:cubicBezTo>
                  <a:pt x="239" y="452"/>
                  <a:pt x="239" y="452"/>
                  <a:pt x="239" y="452"/>
                </a:cubicBezTo>
                <a:cubicBezTo>
                  <a:pt x="389" y="355"/>
                  <a:pt x="389" y="355"/>
                  <a:pt x="389" y="355"/>
                </a:cubicBezTo>
                <a:cubicBezTo>
                  <a:pt x="389" y="337"/>
                  <a:pt x="389" y="337"/>
                  <a:pt x="389" y="337"/>
                </a:cubicBezTo>
                <a:cubicBezTo>
                  <a:pt x="327" y="372"/>
                  <a:pt x="327" y="372"/>
                  <a:pt x="327" y="372"/>
                </a:cubicBezTo>
                <a:close/>
                <a:moveTo>
                  <a:pt x="479" y="89"/>
                </a:moveTo>
                <a:lnTo>
                  <a:pt x="479" y="89"/>
                </a:lnTo>
                <a:cubicBezTo>
                  <a:pt x="336" y="0"/>
                  <a:pt x="336" y="0"/>
                  <a:pt x="336" y="0"/>
                </a:cubicBezTo>
                <a:cubicBezTo>
                  <a:pt x="239" y="80"/>
                  <a:pt x="239" y="80"/>
                  <a:pt x="239" y="80"/>
                </a:cubicBezTo>
                <a:cubicBezTo>
                  <a:pt x="380" y="168"/>
                  <a:pt x="380" y="168"/>
                  <a:pt x="380" y="168"/>
                </a:cubicBezTo>
                <a:lnTo>
                  <a:pt x="479" y="89"/>
                </a:lnTo>
                <a:close/>
                <a:moveTo>
                  <a:pt x="239" y="257"/>
                </a:moveTo>
                <a:lnTo>
                  <a:pt x="239" y="257"/>
                </a:lnTo>
                <a:cubicBezTo>
                  <a:pt x="327" y="328"/>
                  <a:pt x="327" y="328"/>
                  <a:pt x="327" y="328"/>
                </a:cubicBezTo>
                <a:cubicBezTo>
                  <a:pt x="470" y="240"/>
                  <a:pt x="470" y="240"/>
                  <a:pt x="470" y="240"/>
                </a:cubicBezTo>
                <a:cubicBezTo>
                  <a:pt x="380" y="168"/>
                  <a:pt x="380" y="168"/>
                  <a:pt x="380" y="168"/>
                </a:cubicBezTo>
                <a:lnTo>
                  <a:pt x="239" y="257"/>
                </a:lnTo>
                <a:close/>
                <a:moveTo>
                  <a:pt x="151" y="328"/>
                </a:moveTo>
                <a:lnTo>
                  <a:pt x="151" y="328"/>
                </a:lnTo>
                <a:cubicBezTo>
                  <a:pt x="239" y="257"/>
                  <a:pt x="239" y="257"/>
                  <a:pt x="239" y="257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8" y="240"/>
                  <a:pt x="8" y="240"/>
                  <a:pt x="8" y="240"/>
                </a:cubicBezTo>
                <a:lnTo>
                  <a:pt x="151" y="3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34284" tIns="17142" rIns="34284" bIns="17142" anchor="ctr"/>
          <a:lstStyle/>
          <a:p>
            <a:pPr defTabSz="4571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Poppins Light" charset="0"/>
              <a:ea typeface="+mn-ea"/>
            </a:endParaRPr>
          </a:p>
        </p:txBody>
      </p:sp>
      <p:sp>
        <p:nvSpPr>
          <p:cNvPr id="19" name="TextBox 18"/>
          <p:cNvSpPr txBox="1">
            <a:spLocks noChangeAspect="1"/>
          </p:cNvSpPr>
          <p:nvPr/>
        </p:nvSpPr>
        <p:spPr>
          <a:xfrm>
            <a:off x="457797" y="2484122"/>
            <a:ext cx="1255152" cy="49244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 defTabSz="1828434"/>
            <a:r>
              <a:rPr lang="en-US" sz="1600" b="1" dirty="0" smtClean="0">
                <a:solidFill>
                  <a:srgbClr val="445469"/>
                </a:solidFill>
                <a:latin typeface="Lato Black" charset="0"/>
                <a:ea typeface="Lato Black" charset="0"/>
                <a:cs typeface="Lato Black" charset="0"/>
              </a:rPr>
              <a:t>Social media</a:t>
            </a:r>
          </a:p>
          <a:p>
            <a:pPr algn="ctr" defTabSz="1828434"/>
            <a:r>
              <a:rPr lang="en-US" sz="1600" b="1" dirty="0">
                <a:solidFill>
                  <a:srgbClr val="445469"/>
                </a:solidFill>
                <a:latin typeface="Lato Black" charset="0"/>
                <a:ea typeface="Lato Black" charset="0"/>
                <a:cs typeface="Lato Black" charset="0"/>
              </a:rPr>
              <a:t>i</a:t>
            </a:r>
            <a:r>
              <a:rPr lang="en-US" sz="1600" b="1" dirty="0" smtClean="0">
                <a:solidFill>
                  <a:srgbClr val="445469"/>
                </a:solidFill>
                <a:latin typeface="Lato Black" charset="0"/>
                <a:ea typeface="Lato Black" charset="0"/>
                <a:cs typeface="Lato Black" charset="0"/>
              </a:rPr>
              <a:t>s booming</a:t>
            </a:r>
          </a:p>
        </p:txBody>
      </p:sp>
      <p:sp>
        <p:nvSpPr>
          <p:cNvPr id="20" name="TextBox 19"/>
          <p:cNvSpPr txBox="1">
            <a:spLocks noChangeAspect="1"/>
          </p:cNvSpPr>
          <p:nvPr/>
        </p:nvSpPr>
        <p:spPr>
          <a:xfrm>
            <a:off x="1986928" y="2484122"/>
            <a:ext cx="1652697" cy="49244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 defTabSz="1828434"/>
            <a:r>
              <a:rPr lang="en-US" sz="1600" b="1" dirty="0" smtClean="0">
                <a:solidFill>
                  <a:srgbClr val="445469"/>
                </a:solidFill>
                <a:latin typeface="Lato Black" charset="0"/>
                <a:ea typeface="Lato Black" charset="0"/>
                <a:cs typeface="Lato Black" charset="0"/>
              </a:rPr>
              <a:t>Human-intensive</a:t>
            </a:r>
          </a:p>
          <a:p>
            <a:pPr algn="ctr" defTabSz="1828434"/>
            <a:r>
              <a:rPr lang="en-US" sz="1600" b="1" dirty="0" smtClean="0">
                <a:solidFill>
                  <a:srgbClr val="445469"/>
                </a:solidFill>
                <a:latin typeface="Lato Black" charset="0"/>
                <a:ea typeface="Lato Black" charset="0"/>
                <a:cs typeface="Lato Black" charset="0"/>
              </a:rPr>
              <a:t>work</a:t>
            </a:r>
            <a:endParaRPr lang="en-US" sz="1600" b="1" dirty="0">
              <a:solidFill>
                <a:srgbClr val="445469"/>
              </a:solidFill>
              <a:ea typeface="Lato Black" charset="0"/>
              <a:cs typeface="Lato Black" charset="0"/>
            </a:endParaRPr>
          </a:p>
        </p:txBody>
      </p:sp>
      <p:sp>
        <p:nvSpPr>
          <p:cNvPr id="21" name="TextBox 20"/>
          <p:cNvSpPr txBox="1">
            <a:spLocks noChangeAspect="1"/>
          </p:cNvSpPr>
          <p:nvPr/>
        </p:nvSpPr>
        <p:spPr>
          <a:xfrm>
            <a:off x="3860268" y="2484121"/>
            <a:ext cx="1423467" cy="49244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 defTabSz="1828434"/>
            <a:r>
              <a:rPr lang="en-US" sz="1600" b="1" dirty="0" smtClean="0">
                <a:solidFill>
                  <a:srgbClr val="445469"/>
                </a:solidFill>
                <a:latin typeface="Lato Black" charset="0"/>
                <a:ea typeface="Lato Black" charset="0"/>
                <a:cs typeface="Lato Black" charset="0"/>
              </a:rPr>
              <a:t>High response</a:t>
            </a:r>
          </a:p>
          <a:p>
            <a:pPr algn="ctr" defTabSz="1828434"/>
            <a:r>
              <a:rPr lang="en-US" sz="1600" b="1" dirty="0" smtClean="0">
                <a:solidFill>
                  <a:srgbClr val="445469"/>
                </a:solidFill>
                <a:latin typeface="Lato Black" charset="0"/>
                <a:ea typeface="Lato Black" charset="0"/>
                <a:cs typeface="Lato Black" charset="0"/>
              </a:rPr>
              <a:t>time</a:t>
            </a:r>
            <a:endParaRPr lang="en-US" sz="1600" b="1" dirty="0">
              <a:solidFill>
                <a:srgbClr val="445469"/>
              </a:solidFill>
              <a:ea typeface="Lato Black" charset="0"/>
              <a:cs typeface="Lato Black" charset="0"/>
            </a:endParaRPr>
          </a:p>
        </p:txBody>
      </p:sp>
      <p:sp>
        <p:nvSpPr>
          <p:cNvPr id="22" name="TextBox 21"/>
          <p:cNvSpPr txBox="1">
            <a:spLocks noChangeAspect="1"/>
          </p:cNvSpPr>
          <p:nvPr/>
        </p:nvSpPr>
        <p:spPr>
          <a:xfrm>
            <a:off x="5601433" y="2484122"/>
            <a:ext cx="1335302" cy="49244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 defTabSz="1828434"/>
            <a:r>
              <a:rPr lang="en-US" sz="1600" b="1" dirty="0" smtClean="0">
                <a:solidFill>
                  <a:srgbClr val="445469"/>
                </a:solidFill>
                <a:latin typeface="Lato Black" charset="0"/>
                <a:ea typeface="Lato Black" charset="0"/>
                <a:cs typeface="Lato Black" charset="0"/>
              </a:rPr>
              <a:t>Impact due to</a:t>
            </a:r>
          </a:p>
          <a:p>
            <a:pPr algn="ctr" defTabSz="1828434"/>
            <a:r>
              <a:rPr lang="en-US" sz="1600" b="1" dirty="0" smtClean="0">
                <a:solidFill>
                  <a:srgbClr val="445469"/>
                </a:solidFill>
                <a:latin typeface="Lato Black" charset="0"/>
                <a:ea typeface="Lato Black" charset="0"/>
                <a:cs typeface="Lato Black" charset="0"/>
              </a:rPr>
              <a:t>campaigns</a:t>
            </a:r>
            <a:endParaRPr lang="en-US" sz="1600" b="1" dirty="0">
              <a:solidFill>
                <a:srgbClr val="445469"/>
              </a:solidFill>
              <a:ea typeface="Lato Black" charset="0"/>
              <a:cs typeface="Lato Black" charset="0"/>
            </a:endParaRPr>
          </a:p>
        </p:txBody>
      </p:sp>
      <p:sp>
        <p:nvSpPr>
          <p:cNvPr id="23" name="TextBox 22"/>
          <p:cNvSpPr txBox="1">
            <a:spLocks noChangeAspect="1"/>
          </p:cNvSpPr>
          <p:nvPr/>
        </p:nvSpPr>
        <p:spPr>
          <a:xfrm>
            <a:off x="7504464" y="2484122"/>
            <a:ext cx="923394" cy="49244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 defTabSz="1828434"/>
            <a:r>
              <a:rPr lang="en-US" sz="1600" b="1" dirty="0" smtClean="0">
                <a:solidFill>
                  <a:srgbClr val="445469"/>
                </a:solidFill>
                <a:latin typeface="Lato Black" charset="0"/>
                <a:ea typeface="Lato Black" charset="0"/>
                <a:cs typeface="Lato Black" charset="0"/>
              </a:rPr>
              <a:t>No OOTB</a:t>
            </a:r>
          </a:p>
          <a:p>
            <a:pPr algn="ctr" defTabSz="1828434"/>
            <a:r>
              <a:rPr lang="en-US" sz="1600" b="1" dirty="0">
                <a:solidFill>
                  <a:srgbClr val="445469"/>
                </a:solidFill>
                <a:latin typeface="Lato Black" charset="0"/>
                <a:ea typeface="Lato Black" charset="0"/>
                <a:cs typeface="Lato Black" charset="0"/>
              </a:rPr>
              <a:t>t</a:t>
            </a:r>
            <a:r>
              <a:rPr lang="en-US" sz="1600" b="1" dirty="0" smtClean="0">
                <a:solidFill>
                  <a:srgbClr val="445469"/>
                </a:solidFill>
                <a:latin typeface="Lato Black" charset="0"/>
                <a:ea typeface="Lato Black" charset="0"/>
                <a:cs typeface="Lato Black" charset="0"/>
              </a:rPr>
              <a:t>ools</a:t>
            </a:r>
            <a:endParaRPr lang="en-US" sz="1600" b="1" dirty="0">
              <a:solidFill>
                <a:srgbClr val="445469"/>
              </a:solidFill>
              <a:ea typeface="Lato Black" charset="0"/>
              <a:cs typeface="Lato Black" charset="0"/>
            </a:endParaRPr>
          </a:p>
        </p:txBody>
      </p:sp>
      <p:sp>
        <p:nvSpPr>
          <p:cNvPr id="25" name="Subtitle 2"/>
          <p:cNvSpPr txBox="1">
            <a:spLocks noChangeAspect="1"/>
          </p:cNvSpPr>
          <p:nvPr/>
        </p:nvSpPr>
        <p:spPr>
          <a:xfrm>
            <a:off x="388579" y="3079306"/>
            <a:ext cx="1393588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445469"/>
                </a:solidFill>
                <a:latin typeface="+mn-lt"/>
                <a:ea typeface="Lato Light" charset="0"/>
                <a:cs typeface="Lato Light" charset="0"/>
              </a:rPr>
              <a:t>+</a:t>
            </a:r>
            <a:r>
              <a:rPr lang="en-US" sz="1400" dirty="0" smtClean="0">
                <a:solidFill>
                  <a:srgbClr val="EB9700"/>
                </a:solidFill>
                <a:latin typeface="+mn-lt"/>
                <a:ea typeface="Lato Light" charset="0"/>
                <a:cs typeface="Lato Light" charset="0"/>
              </a:rPr>
              <a:t>200,000</a:t>
            </a:r>
            <a:r>
              <a:rPr lang="en-US" sz="1400" dirty="0" smtClean="0">
                <a:solidFill>
                  <a:srgbClr val="445469"/>
                </a:solidFill>
                <a:latin typeface="+mn-lt"/>
                <a:ea typeface="Lato Light" charset="0"/>
                <a:cs typeface="Lato Light" charset="0"/>
              </a:rPr>
              <a:t> posts per month on Vodafone channels.</a:t>
            </a:r>
          </a:p>
        </p:txBody>
      </p:sp>
      <p:sp>
        <p:nvSpPr>
          <p:cNvPr id="26" name="Subtitle 2"/>
          <p:cNvSpPr txBox="1">
            <a:spLocks noChangeAspect="1"/>
          </p:cNvSpPr>
          <p:nvPr/>
        </p:nvSpPr>
        <p:spPr>
          <a:xfrm>
            <a:off x="2116482" y="3079306"/>
            <a:ext cx="1393588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445469"/>
                </a:solidFill>
                <a:latin typeface="+mn-lt"/>
                <a:ea typeface="Lato Light" charset="0"/>
                <a:cs typeface="Lato Light" charset="0"/>
              </a:rPr>
              <a:t>Social Media team working on </a:t>
            </a:r>
            <a:r>
              <a:rPr lang="en-US" sz="1400" dirty="0" smtClean="0">
                <a:solidFill>
                  <a:srgbClr val="EB9700"/>
                </a:solidFill>
                <a:latin typeface="+mn-lt"/>
                <a:ea typeface="Lato Light" charset="0"/>
                <a:cs typeface="Lato Light" charset="0"/>
              </a:rPr>
              <a:t>24/7</a:t>
            </a:r>
            <a:r>
              <a:rPr lang="en-US" sz="1400" dirty="0" smtClean="0">
                <a:solidFill>
                  <a:srgbClr val="445469"/>
                </a:solidFill>
                <a:latin typeface="+mn-lt"/>
                <a:ea typeface="Lato Light" charset="0"/>
                <a:cs typeface="Lato Light" charset="0"/>
              </a:rPr>
              <a:t> basis.</a:t>
            </a:r>
          </a:p>
        </p:txBody>
      </p:sp>
      <p:sp>
        <p:nvSpPr>
          <p:cNvPr id="27" name="Subtitle 2"/>
          <p:cNvSpPr txBox="1">
            <a:spLocks noChangeAspect="1"/>
          </p:cNvSpPr>
          <p:nvPr/>
        </p:nvSpPr>
        <p:spPr>
          <a:xfrm>
            <a:off x="3875207" y="3079306"/>
            <a:ext cx="1393588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445469"/>
                </a:solidFill>
                <a:latin typeface="+mn-lt"/>
                <a:ea typeface="Lato Light" charset="0"/>
                <a:cs typeface="Lato Light" charset="0"/>
              </a:rPr>
              <a:t>Average response time of </a:t>
            </a:r>
            <a:r>
              <a:rPr lang="en-US" sz="1400" dirty="0" smtClean="0">
                <a:solidFill>
                  <a:srgbClr val="EB9700"/>
                </a:solidFill>
                <a:latin typeface="+mn-lt"/>
                <a:ea typeface="Lato Light" charset="0"/>
                <a:cs typeface="Lato Light" charset="0"/>
              </a:rPr>
              <a:t>4 hours.</a:t>
            </a:r>
          </a:p>
        </p:txBody>
      </p:sp>
      <p:sp>
        <p:nvSpPr>
          <p:cNvPr id="28" name="Subtitle 2"/>
          <p:cNvSpPr txBox="1">
            <a:spLocks noChangeAspect="1"/>
          </p:cNvSpPr>
          <p:nvPr/>
        </p:nvSpPr>
        <p:spPr>
          <a:xfrm>
            <a:off x="5572288" y="3079306"/>
            <a:ext cx="1393588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445469"/>
                </a:solidFill>
                <a:latin typeface="+mn-lt"/>
                <a:ea typeface="Lato Light" charset="0"/>
                <a:cs typeface="Lato Light" charset="0"/>
              </a:rPr>
              <a:t>Commercial campaigns result in </a:t>
            </a:r>
            <a:r>
              <a:rPr lang="en-US" sz="1400" dirty="0" smtClean="0">
                <a:solidFill>
                  <a:srgbClr val="EB9700"/>
                </a:solidFill>
                <a:latin typeface="+mn-lt"/>
                <a:ea typeface="Lato Light" charset="0"/>
                <a:cs typeface="Lato Light" charset="0"/>
              </a:rPr>
              <a:t>spikes</a:t>
            </a:r>
            <a:r>
              <a:rPr lang="en-US" sz="1400" dirty="0" smtClean="0">
                <a:solidFill>
                  <a:srgbClr val="445469"/>
                </a:solidFill>
                <a:latin typeface="+mn-lt"/>
                <a:ea typeface="Lato Light" charset="0"/>
                <a:cs typeface="Lato Light" charset="0"/>
              </a:rPr>
              <a:t>.</a:t>
            </a:r>
          </a:p>
        </p:txBody>
      </p:sp>
      <p:sp>
        <p:nvSpPr>
          <p:cNvPr id="29" name="Subtitle 2"/>
          <p:cNvSpPr txBox="1">
            <a:spLocks noChangeAspect="1"/>
          </p:cNvSpPr>
          <p:nvPr/>
        </p:nvSpPr>
        <p:spPr>
          <a:xfrm>
            <a:off x="7269367" y="3079306"/>
            <a:ext cx="1393588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445469"/>
                </a:solidFill>
                <a:latin typeface="+mn-lt"/>
                <a:ea typeface="Lato Light" charset="0"/>
                <a:cs typeface="Lato Light" charset="0"/>
              </a:rPr>
              <a:t>No suitable intelligent tools with </a:t>
            </a:r>
            <a:r>
              <a:rPr lang="en-US" sz="1400" dirty="0" err="1">
                <a:solidFill>
                  <a:srgbClr val="EB9700"/>
                </a:solidFill>
                <a:latin typeface="+mn-lt"/>
                <a:ea typeface="Lato Light" charset="0"/>
                <a:cs typeface="Lato Light" charset="0"/>
              </a:rPr>
              <a:t>a</a:t>
            </a:r>
            <a:r>
              <a:rPr lang="en-US" sz="1400" dirty="0" err="1" smtClean="0">
                <a:solidFill>
                  <a:srgbClr val="EB9700"/>
                </a:solidFill>
                <a:latin typeface="+mn-lt"/>
                <a:ea typeface="Lato Light" charset="0"/>
                <a:cs typeface="Lato Light" charset="0"/>
              </a:rPr>
              <a:t>rabic</a:t>
            </a:r>
            <a:r>
              <a:rPr lang="en-US" sz="1400" dirty="0" smtClean="0">
                <a:solidFill>
                  <a:srgbClr val="445469"/>
                </a:solidFill>
                <a:latin typeface="+mn-lt"/>
                <a:ea typeface="Lato Light" charset="0"/>
                <a:cs typeface="Lato Light" charset="0"/>
              </a:rPr>
              <a:t> support.</a:t>
            </a:r>
          </a:p>
        </p:txBody>
      </p:sp>
      <p:sp>
        <p:nvSpPr>
          <p:cNvPr id="30" name="Shape 2787"/>
          <p:cNvSpPr>
            <a:spLocks noChangeAspect="1"/>
          </p:cNvSpPr>
          <p:nvPr/>
        </p:nvSpPr>
        <p:spPr>
          <a:xfrm>
            <a:off x="6038577" y="1668837"/>
            <a:ext cx="461010" cy="4610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6" h="21600" extrusionOk="0">
                <a:moveTo>
                  <a:pt x="11502" y="10309"/>
                </a:moveTo>
                <a:cubicBezTo>
                  <a:pt x="11767" y="10309"/>
                  <a:pt x="11981" y="10090"/>
                  <a:pt x="11981" y="9818"/>
                </a:cubicBezTo>
                <a:cubicBezTo>
                  <a:pt x="11981" y="9547"/>
                  <a:pt x="11767" y="9327"/>
                  <a:pt x="11502" y="9327"/>
                </a:cubicBezTo>
                <a:cubicBezTo>
                  <a:pt x="11237" y="9327"/>
                  <a:pt x="11022" y="9547"/>
                  <a:pt x="11022" y="9818"/>
                </a:cubicBezTo>
                <a:cubicBezTo>
                  <a:pt x="11022" y="10090"/>
                  <a:pt x="11237" y="10309"/>
                  <a:pt x="11502" y="10309"/>
                </a:cubicBezTo>
                <a:moveTo>
                  <a:pt x="15818" y="4909"/>
                </a:moveTo>
                <a:cubicBezTo>
                  <a:pt x="16083" y="4909"/>
                  <a:pt x="16297" y="5129"/>
                  <a:pt x="16297" y="5400"/>
                </a:cubicBezTo>
                <a:cubicBezTo>
                  <a:pt x="16297" y="5672"/>
                  <a:pt x="16083" y="5891"/>
                  <a:pt x="15818" y="5891"/>
                </a:cubicBezTo>
                <a:cubicBezTo>
                  <a:pt x="15553" y="5891"/>
                  <a:pt x="15338" y="5672"/>
                  <a:pt x="15338" y="5400"/>
                </a:cubicBezTo>
                <a:cubicBezTo>
                  <a:pt x="15338" y="5129"/>
                  <a:pt x="15553" y="4909"/>
                  <a:pt x="15818" y="4909"/>
                </a:cubicBezTo>
                <a:moveTo>
                  <a:pt x="15818" y="6873"/>
                </a:moveTo>
                <a:cubicBezTo>
                  <a:pt x="16612" y="6873"/>
                  <a:pt x="17256" y="6213"/>
                  <a:pt x="17256" y="5400"/>
                </a:cubicBezTo>
                <a:cubicBezTo>
                  <a:pt x="17256" y="4587"/>
                  <a:pt x="16612" y="3928"/>
                  <a:pt x="15818" y="3928"/>
                </a:cubicBezTo>
                <a:cubicBezTo>
                  <a:pt x="15023" y="3928"/>
                  <a:pt x="14379" y="4587"/>
                  <a:pt x="14379" y="5400"/>
                </a:cubicBezTo>
                <a:cubicBezTo>
                  <a:pt x="14379" y="6213"/>
                  <a:pt x="15023" y="6873"/>
                  <a:pt x="15818" y="6873"/>
                </a:cubicBezTo>
                <a:moveTo>
                  <a:pt x="12941" y="11782"/>
                </a:moveTo>
                <a:cubicBezTo>
                  <a:pt x="13206" y="11782"/>
                  <a:pt x="13420" y="11562"/>
                  <a:pt x="13420" y="11291"/>
                </a:cubicBezTo>
                <a:cubicBezTo>
                  <a:pt x="13420" y="11020"/>
                  <a:pt x="13206" y="10800"/>
                  <a:pt x="12941" y="10800"/>
                </a:cubicBezTo>
                <a:cubicBezTo>
                  <a:pt x="12675" y="10800"/>
                  <a:pt x="12461" y="11020"/>
                  <a:pt x="12461" y="11291"/>
                </a:cubicBezTo>
                <a:cubicBezTo>
                  <a:pt x="12461" y="11562"/>
                  <a:pt x="12675" y="11782"/>
                  <a:pt x="12941" y="11782"/>
                </a:cubicBezTo>
                <a:moveTo>
                  <a:pt x="10063" y="7855"/>
                </a:moveTo>
                <a:cubicBezTo>
                  <a:pt x="9798" y="7855"/>
                  <a:pt x="9584" y="8074"/>
                  <a:pt x="9584" y="8346"/>
                </a:cubicBezTo>
                <a:cubicBezTo>
                  <a:pt x="9584" y="8617"/>
                  <a:pt x="9798" y="8836"/>
                  <a:pt x="10063" y="8836"/>
                </a:cubicBezTo>
                <a:cubicBezTo>
                  <a:pt x="10328" y="8836"/>
                  <a:pt x="10543" y="8617"/>
                  <a:pt x="10543" y="8346"/>
                </a:cubicBezTo>
                <a:cubicBezTo>
                  <a:pt x="10543" y="8074"/>
                  <a:pt x="10328" y="7855"/>
                  <a:pt x="10063" y="7855"/>
                </a:cubicBezTo>
                <a:moveTo>
                  <a:pt x="1718" y="19842"/>
                </a:moveTo>
                <a:lnTo>
                  <a:pt x="3451" y="15392"/>
                </a:lnTo>
                <a:cubicBezTo>
                  <a:pt x="3684" y="15834"/>
                  <a:pt x="3973" y="16253"/>
                  <a:pt x="4312" y="16642"/>
                </a:cubicBezTo>
                <a:cubicBezTo>
                  <a:pt x="4824" y="17230"/>
                  <a:pt x="5418" y="17711"/>
                  <a:pt x="6061" y="18068"/>
                </a:cubicBezTo>
                <a:cubicBezTo>
                  <a:pt x="6061" y="18068"/>
                  <a:pt x="1718" y="19842"/>
                  <a:pt x="1718" y="19842"/>
                </a:cubicBezTo>
                <a:close/>
                <a:moveTo>
                  <a:pt x="3717" y="12060"/>
                </a:moveTo>
                <a:lnTo>
                  <a:pt x="0" y="21600"/>
                </a:lnTo>
                <a:lnTo>
                  <a:pt x="9319" y="17795"/>
                </a:lnTo>
                <a:cubicBezTo>
                  <a:pt x="9153" y="17815"/>
                  <a:pt x="8987" y="17824"/>
                  <a:pt x="8822" y="17824"/>
                </a:cubicBezTo>
                <a:cubicBezTo>
                  <a:pt x="5971" y="17824"/>
                  <a:pt x="3389" y="15002"/>
                  <a:pt x="3717" y="12060"/>
                </a:cubicBezTo>
                <a:moveTo>
                  <a:pt x="16115" y="10657"/>
                </a:moveTo>
                <a:cubicBezTo>
                  <a:pt x="15925" y="10851"/>
                  <a:pt x="15627" y="11171"/>
                  <a:pt x="15280" y="11542"/>
                </a:cubicBezTo>
                <a:cubicBezTo>
                  <a:pt x="14662" y="12204"/>
                  <a:pt x="13712" y="13221"/>
                  <a:pt x="13147" y="13753"/>
                </a:cubicBezTo>
                <a:lnTo>
                  <a:pt x="7665" y="8141"/>
                </a:lnTo>
                <a:cubicBezTo>
                  <a:pt x="8185" y="7563"/>
                  <a:pt x="9179" y="6590"/>
                  <a:pt x="9825" y="5958"/>
                </a:cubicBezTo>
                <a:cubicBezTo>
                  <a:pt x="10188" y="5603"/>
                  <a:pt x="10500" y="5298"/>
                  <a:pt x="10690" y="5103"/>
                </a:cubicBezTo>
                <a:cubicBezTo>
                  <a:pt x="13284" y="2447"/>
                  <a:pt x="18271" y="993"/>
                  <a:pt x="20136" y="982"/>
                </a:cubicBezTo>
                <a:cubicBezTo>
                  <a:pt x="20132" y="2572"/>
                  <a:pt x="18824" y="7884"/>
                  <a:pt x="16115" y="10657"/>
                </a:cubicBezTo>
                <a:moveTo>
                  <a:pt x="12477" y="14563"/>
                </a:moveTo>
                <a:cubicBezTo>
                  <a:pt x="12127" y="15873"/>
                  <a:pt x="11665" y="17072"/>
                  <a:pt x="11154" y="18035"/>
                </a:cubicBezTo>
                <a:cubicBezTo>
                  <a:pt x="10943" y="17454"/>
                  <a:pt x="10642" y="16798"/>
                  <a:pt x="10214" y="16110"/>
                </a:cubicBezTo>
                <a:cubicBezTo>
                  <a:pt x="10035" y="15823"/>
                  <a:pt x="9728" y="15656"/>
                  <a:pt x="9405" y="15656"/>
                </a:cubicBezTo>
                <a:cubicBezTo>
                  <a:pt x="9329" y="15656"/>
                  <a:pt x="9252" y="15665"/>
                  <a:pt x="9176" y="15684"/>
                </a:cubicBezTo>
                <a:cubicBezTo>
                  <a:pt x="8990" y="15731"/>
                  <a:pt x="8799" y="15755"/>
                  <a:pt x="8610" y="15755"/>
                </a:cubicBezTo>
                <a:cubicBezTo>
                  <a:pt x="7905" y="15755"/>
                  <a:pt x="7217" y="15432"/>
                  <a:pt x="6621" y="14822"/>
                </a:cubicBezTo>
                <a:cubicBezTo>
                  <a:pt x="5861" y="14044"/>
                  <a:pt x="5561" y="13114"/>
                  <a:pt x="5779" y="12206"/>
                </a:cubicBezTo>
                <a:cubicBezTo>
                  <a:pt x="5877" y="11797"/>
                  <a:pt x="5709" y="11370"/>
                  <a:pt x="5363" y="11144"/>
                </a:cubicBezTo>
                <a:cubicBezTo>
                  <a:pt x="4690" y="10706"/>
                  <a:pt x="4050" y="10398"/>
                  <a:pt x="3482" y="10183"/>
                </a:cubicBezTo>
                <a:cubicBezTo>
                  <a:pt x="4423" y="9658"/>
                  <a:pt x="5594" y="9186"/>
                  <a:pt x="6874" y="8827"/>
                </a:cubicBezTo>
                <a:cubicBezTo>
                  <a:pt x="6900" y="8820"/>
                  <a:pt x="6921" y="8803"/>
                  <a:pt x="6946" y="8793"/>
                </a:cubicBezTo>
                <a:lnTo>
                  <a:pt x="12510" y="14490"/>
                </a:lnTo>
                <a:cubicBezTo>
                  <a:pt x="12501" y="14515"/>
                  <a:pt x="12484" y="14536"/>
                  <a:pt x="12477" y="14563"/>
                </a:cubicBezTo>
                <a:moveTo>
                  <a:pt x="20922" y="167"/>
                </a:moveTo>
                <a:cubicBezTo>
                  <a:pt x="20813" y="55"/>
                  <a:pt x="20545" y="0"/>
                  <a:pt x="20157" y="0"/>
                </a:cubicBezTo>
                <a:cubicBezTo>
                  <a:pt x="18131" y="0"/>
                  <a:pt x="12842" y="1511"/>
                  <a:pt x="10012" y="4409"/>
                </a:cubicBezTo>
                <a:cubicBezTo>
                  <a:pt x="9345" y="5092"/>
                  <a:pt x="7134" y="7175"/>
                  <a:pt x="6621" y="7880"/>
                </a:cubicBezTo>
                <a:cubicBezTo>
                  <a:pt x="4961" y="8346"/>
                  <a:pt x="2544" y="9277"/>
                  <a:pt x="1196" y="10657"/>
                </a:cubicBezTo>
                <a:cubicBezTo>
                  <a:pt x="1196" y="10657"/>
                  <a:pt x="2841" y="10663"/>
                  <a:pt x="4848" y="11972"/>
                </a:cubicBezTo>
                <a:cubicBezTo>
                  <a:pt x="4556" y="13190"/>
                  <a:pt x="4926" y="14475"/>
                  <a:pt x="5943" y="15516"/>
                </a:cubicBezTo>
                <a:cubicBezTo>
                  <a:pt x="6735" y="16327"/>
                  <a:pt x="7672" y="16737"/>
                  <a:pt x="8610" y="16737"/>
                </a:cubicBezTo>
                <a:cubicBezTo>
                  <a:pt x="8876" y="16737"/>
                  <a:pt x="9142" y="16704"/>
                  <a:pt x="9405" y="16637"/>
                </a:cubicBezTo>
                <a:cubicBezTo>
                  <a:pt x="10683" y="18692"/>
                  <a:pt x="10690" y="20376"/>
                  <a:pt x="10690" y="20376"/>
                </a:cubicBezTo>
                <a:cubicBezTo>
                  <a:pt x="12038" y="18996"/>
                  <a:pt x="12948" y="16521"/>
                  <a:pt x="13402" y="14822"/>
                </a:cubicBezTo>
                <a:cubicBezTo>
                  <a:pt x="14091" y="14297"/>
                  <a:pt x="16126" y="12034"/>
                  <a:pt x="16793" y="11351"/>
                </a:cubicBezTo>
                <a:cubicBezTo>
                  <a:pt x="20164" y="7900"/>
                  <a:pt x="21600" y="861"/>
                  <a:pt x="20922" y="167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37936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(</a:t>
            </a:r>
            <a:r>
              <a:rPr lang="en-US" smtClean="0"/>
              <a:t>Cleobot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0" y="2143125"/>
            <a:ext cx="857250" cy="857250"/>
          </a:xfrm>
          <a:prstGeom prst="rect">
            <a:avLst/>
          </a:prstGeom>
        </p:spPr>
      </p:pic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741493" y="787655"/>
            <a:ext cx="825103" cy="825103"/>
            <a:chOff x="1105324" y="2952892"/>
            <a:chExt cx="1071563" cy="1071563"/>
          </a:xfrm>
        </p:grpSpPr>
        <p:sp>
          <p:nvSpPr>
            <p:cNvPr id="12" name="Rounded Rectangle 11"/>
            <p:cNvSpPr/>
            <p:nvPr/>
          </p:nvSpPr>
          <p:spPr>
            <a:xfrm>
              <a:off x="1105324" y="2952892"/>
              <a:ext cx="1071563" cy="1071563"/>
            </a:xfrm>
            <a:prstGeom prst="round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 dirty="0" smtClean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425" y="3000993"/>
              <a:ext cx="975362" cy="97536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86" y="3435536"/>
            <a:ext cx="780288" cy="780288"/>
          </a:xfrm>
          <a:prstGeom prst="rect">
            <a:avLst/>
          </a:prstGeom>
        </p:spPr>
      </p:pic>
      <p:graphicFrame>
        <p:nvGraphicFramePr>
          <p:cNvPr id="9" name="Char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315657"/>
              </p:ext>
            </p:extLst>
          </p:nvPr>
        </p:nvGraphicFramePr>
        <p:xfrm>
          <a:off x="2103120" y="925830"/>
          <a:ext cx="4937760" cy="3291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Oval 9"/>
          <p:cNvSpPr/>
          <p:nvPr/>
        </p:nvSpPr>
        <p:spPr>
          <a:xfrm>
            <a:off x="3745020" y="1744770"/>
            <a:ext cx="1653961" cy="1653961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 dirty="0" smtClean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4067245" y="2026117"/>
            <a:ext cx="1009509" cy="1091265"/>
            <a:chOff x="10430928" y="5609474"/>
            <a:chExt cx="3605391" cy="3897376"/>
          </a:xfrm>
        </p:grpSpPr>
        <p:grpSp>
          <p:nvGrpSpPr>
            <p:cNvPr id="16" name="Group 15"/>
            <p:cNvGrpSpPr/>
            <p:nvPr/>
          </p:nvGrpSpPr>
          <p:grpSpPr>
            <a:xfrm>
              <a:off x="12195538" y="5625343"/>
              <a:ext cx="1840781" cy="3881507"/>
              <a:chOff x="12195538" y="5625343"/>
              <a:chExt cx="1840781" cy="3881507"/>
            </a:xfrm>
            <a:solidFill>
              <a:srgbClr val="445469"/>
            </a:solidFill>
          </p:grpSpPr>
          <p:sp>
            <p:nvSpPr>
              <p:cNvPr id="45" name="Freeform 44"/>
              <p:cNvSpPr>
                <a:spLocks noChangeArrowheads="1"/>
              </p:cNvSpPr>
              <p:nvPr/>
            </p:nvSpPr>
            <p:spPr bwMode="auto">
              <a:xfrm>
                <a:off x="12465307" y="5815769"/>
                <a:ext cx="253901" cy="587145"/>
              </a:xfrm>
              <a:custGeom>
                <a:avLst/>
                <a:gdLst>
                  <a:gd name="T0" fmla="*/ 176 w 354"/>
                  <a:gd name="T1" fmla="*/ 228 h 818"/>
                  <a:gd name="T2" fmla="*/ 176 w 354"/>
                  <a:gd name="T3" fmla="*/ 228 h 818"/>
                  <a:gd name="T4" fmla="*/ 147 w 354"/>
                  <a:gd name="T5" fmla="*/ 228 h 818"/>
                  <a:gd name="T6" fmla="*/ 106 w 354"/>
                  <a:gd name="T7" fmla="*/ 369 h 818"/>
                  <a:gd name="T8" fmla="*/ 136 w 354"/>
                  <a:gd name="T9" fmla="*/ 501 h 818"/>
                  <a:gd name="T10" fmla="*/ 154 w 354"/>
                  <a:gd name="T11" fmla="*/ 563 h 818"/>
                  <a:gd name="T12" fmla="*/ 150 w 354"/>
                  <a:gd name="T13" fmla="*/ 791 h 818"/>
                  <a:gd name="T14" fmla="*/ 114 w 354"/>
                  <a:gd name="T15" fmla="*/ 817 h 818"/>
                  <a:gd name="T16" fmla="*/ 99 w 354"/>
                  <a:gd name="T17" fmla="*/ 814 h 818"/>
                  <a:gd name="T18" fmla="*/ 81 w 354"/>
                  <a:gd name="T19" fmla="*/ 762 h 818"/>
                  <a:gd name="T20" fmla="*/ 81 w 354"/>
                  <a:gd name="T21" fmla="*/ 582 h 818"/>
                  <a:gd name="T22" fmla="*/ 62 w 354"/>
                  <a:gd name="T23" fmla="*/ 527 h 818"/>
                  <a:gd name="T24" fmla="*/ 29 w 354"/>
                  <a:gd name="T25" fmla="*/ 372 h 818"/>
                  <a:gd name="T26" fmla="*/ 73 w 354"/>
                  <a:gd name="T27" fmla="*/ 192 h 818"/>
                  <a:gd name="T28" fmla="*/ 47 w 354"/>
                  <a:gd name="T29" fmla="*/ 159 h 818"/>
                  <a:gd name="T30" fmla="*/ 3 w 354"/>
                  <a:gd name="T31" fmla="*/ 52 h 818"/>
                  <a:gd name="T32" fmla="*/ 33 w 354"/>
                  <a:gd name="T33" fmla="*/ 4 h 818"/>
                  <a:gd name="T34" fmla="*/ 77 w 354"/>
                  <a:gd name="T35" fmla="*/ 38 h 818"/>
                  <a:gd name="T36" fmla="*/ 110 w 354"/>
                  <a:gd name="T37" fmla="*/ 114 h 818"/>
                  <a:gd name="T38" fmla="*/ 140 w 354"/>
                  <a:gd name="T39" fmla="*/ 144 h 818"/>
                  <a:gd name="T40" fmla="*/ 158 w 354"/>
                  <a:gd name="T41" fmla="*/ 152 h 818"/>
                  <a:gd name="T42" fmla="*/ 176 w 354"/>
                  <a:gd name="T43" fmla="*/ 152 h 818"/>
                  <a:gd name="T44" fmla="*/ 283 w 354"/>
                  <a:gd name="T45" fmla="*/ 125 h 818"/>
                  <a:gd name="T46" fmla="*/ 338 w 354"/>
                  <a:gd name="T47" fmla="*/ 125 h 818"/>
                  <a:gd name="T48" fmla="*/ 338 w 354"/>
                  <a:gd name="T49" fmla="*/ 181 h 818"/>
                  <a:gd name="T50" fmla="*/ 180 w 354"/>
                  <a:gd name="T51" fmla="*/ 228 h 818"/>
                  <a:gd name="T52" fmla="*/ 176 w 354"/>
                  <a:gd name="T53" fmla="*/ 228 h 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54" h="818">
                    <a:moveTo>
                      <a:pt x="176" y="228"/>
                    </a:moveTo>
                    <a:lnTo>
                      <a:pt x="176" y="228"/>
                    </a:lnTo>
                    <a:cubicBezTo>
                      <a:pt x="169" y="228"/>
                      <a:pt x="158" y="228"/>
                      <a:pt x="147" y="228"/>
                    </a:cubicBezTo>
                    <a:cubicBezTo>
                      <a:pt x="110" y="262"/>
                      <a:pt x="102" y="321"/>
                      <a:pt x="106" y="369"/>
                    </a:cubicBezTo>
                    <a:cubicBezTo>
                      <a:pt x="110" y="412"/>
                      <a:pt x="121" y="456"/>
                      <a:pt x="136" y="501"/>
                    </a:cubicBezTo>
                    <a:cubicBezTo>
                      <a:pt x="143" y="523"/>
                      <a:pt x="150" y="541"/>
                      <a:pt x="154" y="563"/>
                    </a:cubicBezTo>
                    <a:cubicBezTo>
                      <a:pt x="180" y="655"/>
                      <a:pt x="176" y="732"/>
                      <a:pt x="150" y="791"/>
                    </a:cubicBezTo>
                    <a:cubicBezTo>
                      <a:pt x="143" y="806"/>
                      <a:pt x="129" y="817"/>
                      <a:pt x="114" y="817"/>
                    </a:cubicBezTo>
                    <a:cubicBezTo>
                      <a:pt x="110" y="817"/>
                      <a:pt x="106" y="814"/>
                      <a:pt x="99" y="814"/>
                    </a:cubicBezTo>
                    <a:cubicBezTo>
                      <a:pt x="81" y="802"/>
                      <a:pt x="73" y="780"/>
                      <a:pt x="81" y="762"/>
                    </a:cubicBezTo>
                    <a:cubicBezTo>
                      <a:pt x="99" y="718"/>
                      <a:pt x="99" y="659"/>
                      <a:pt x="81" y="582"/>
                    </a:cubicBezTo>
                    <a:cubicBezTo>
                      <a:pt x="73" y="563"/>
                      <a:pt x="70" y="545"/>
                      <a:pt x="62" y="527"/>
                    </a:cubicBezTo>
                    <a:cubicBezTo>
                      <a:pt x="47" y="475"/>
                      <a:pt x="33" y="427"/>
                      <a:pt x="29" y="372"/>
                    </a:cubicBezTo>
                    <a:cubicBezTo>
                      <a:pt x="22" y="302"/>
                      <a:pt x="40" y="240"/>
                      <a:pt x="73" y="192"/>
                    </a:cubicBezTo>
                    <a:cubicBezTo>
                      <a:pt x="66" y="184"/>
                      <a:pt x="55" y="170"/>
                      <a:pt x="47" y="159"/>
                    </a:cubicBezTo>
                    <a:cubicBezTo>
                      <a:pt x="26" y="125"/>
                      <a:pt x="11" y="89"/>
                      <a:pt x="3" y="52"/>
                    </a:cubicBezTo>
                    <a:cubicBezTo>
                      <a:pt x="0" y="30"/>
                      <a:pt x="11" y="8"/>
                      <a:pt x="33" y="4"/>
                    </a:cubicBezTo>
                    <a:cubicBezTo>
                      <a:pt x="55" y="0"/>
                      <a:pt x="73" y="15"/>
                      <a:pt x="77" y="38"/>
                    </a:cubicBezTo>
                    <a:cubicBezTo>
                      <a:pt x="84" y="63"/>
                      <a:pt x="95" y="93"/>
                      <a:pt x="110" y="114"/>
                    </a:cubicBezTo>
                    <a:cubicBezTo>
                      <a:pt x="121" y="129"/>
                      <a:pt x="129" y="141"/>
                      <a:pt x="140" y="144"/>
                    </a:cubicBezTo>
                    <a:cubicBezTo>
                      <a:pt x="147" y="148"/>
                      <a:pt x="150" y="148"/>
                      <a:pt x="158" y="152"/>
                    </a:cubicBezTo>
                    <a:cubicBezTo>
                      <a:pt x="161" y="152"/>
                      <a:pt x="169" y="152"/>
                      <a:pt x="176" y="152"/>
                    </a:cubicBezTo>
                    <a:cubicBezTo>
                      <a:pt x="220" y="152"/>
                      <a:pt x="261" y="152"/>
                      <a:pt x="283" y="125"/>
                    </a:cubicBezTo>
                    <a:cubicBezTo>
                      <a:pt x="298" y="111"/>
                      <a:pt x="323" y="111"/>
                      <a:pt x="338" y="125"/>
                    </a:cubicBezTo>
                    <a:cubicBezTo>
                      <a:pt x="353" y="141"/>
                      <a:pt x="353" y="166"/>
                      <a:pt x="338" y="181"/>
                    </a:cubicBezTo>
                    <a:cubicBezTo>
                      <a:pt x="298" y="225"/>
                      <a:pt x="235" y="228"/>
                      <a:pt x="180" y="228"/>
                    </a:cubicBezTo>
                    <a:cubicBezTo>
                      <a:pt x="180" y="228"/>
                      <a:pt x="180" y="228"/>
                      <a:pt x="176" y="22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197" b="0" i="0" u="none" strike="noStrike" kern="0" cap="none" spc="0" normalizeH="0" baseline="0" noProof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46" name="Freeform 45"/>
              <p:cNvSpPr>
                <a:spLocks noChangeArrowheads="1"/>
              </p:cNvSpPr>
              <p:nvPr/>
            </p:nvSpPr>
            <p:spPr bwMode="auto">
              <a:xfrm>
                <a:off x="13017542" y="6434651"/>
                <a:ext cx="133298" cy="415764"/>
              </a:xfrm>
              <a:custGeom>
                <a:avLst/>
                <a:gdLst>
                  <a:gd name="T0" fmla="*/ 103 w 185"/>
                  <a:gd name="T1" fmla="*/ 578 h 579"/>
                  <a:gd name="T2" fmla="*/ 103 w 185"/>
                  <a:gd name="T3" fmla="*/ 578 h 579"/>
                  <a:gd name="T4" fmla="*/ 81 w 185"/>
                  <a:gd name="T5" fmla="*/ 574 h 579"/>
                  <a:gd name="T6" fmla="*/ 70 w 185"/>
                  <a:gd name="T7" fmla="*/ 519 h 579"/>
                  <a:gd name="T8" fmla="*/ 81 w 185"/>
                  <a:gd name="T9" fmla="*/ 371 h 579"/>
                  <a:gd name="T10" fmla="*/ 63 w 185"/>
                  <a:gd name="T11" fmla="*/ 331 h 579"/>
                  <a:gd name="T12" fmla="*/ 41 w 185"/>
                  <a:gd name="T13" fmla="*/ 291 h 579"/>
                  <a:gd name="T14" fmla="*/ 52 w 185"/>
                  <a:gd name="T15" fmla="*/ 26 h 579"/>
                  <a:gd name="T16" fmla="*/ 103 w 185"/>
                  <a:gd name="T17" fmla="*/ 11 h 579"/>
                  <a:gd name="T18" fmla="*/ 118 w 185"/>
                  <a:gd name="T19" fmla="*/ 63 h 579"/>
                  <a:gd name="T20" fmla="*/ 110 w 185"/>
                  <a:gd name="T21" fmla="*/ 257 h 579"/>
                  <a:gd name="T22" fmla="*/ 129 w 185"/>
                  <a:gd name="T23" fmla="*/ 291 h 579"/>
                  <a:gd name="T24" fmla="*/ 155 w 185"/>
                  <a:gd name="T25" fmla="*/ 342 h 579"/>
                  <a:gd name="T26" fmla="*/ 137 w 185"/>
                  <a:gd name="T27" fmla="*/ 559 h 579"/>
                  <a:gd name="T28" fmla="*/ 103 w 185"/>
                  <a:gd name="T29" fmla="*/ 578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5" h="579">
                    <a:moveTo>
                      <a:pt x="103" y="578"/>
                    </a:moveTo>
                    <a:lnTo>
                      <a:pt x="103" y="578"/>
                    </a:lnTo>
                    <a:cubicBezTo>
                      <a:pt x="96" y="578"/>
                      <a:pt x="89" y="578"/>
                      <a:pt x="81" y="574"/>
                    </a:cubicBezTo>
                    <a:cubicBezTo>
                      <a:pt x="66" y="563"/>
                      <a:pt x="59" y="537"/>
                      <a:pt x="70" y="519"/>
                    </a:cubicBezTo>
                    <a:cubicBezTo>
                      <a:pt x="100" y="478"/>
                      <a:pt x="103" y="419"/>
                      <a:pt x="81" y="371"/>
                    </a:cubicBezTo>
                    <a:cubicBezTo>
                      <a:pt x="78" y="360"/>
                      <a:pt x="70" y="346"/>
                      <a:pt x="63" y="331"/>
                    </a:cubicBezTo>
                    <a:cubicBezTo>
                      <a:pt x="55" y="316"/>
                      <a:pt x="48" y="305"/>
                      <a:pt x="41" y="291"/>
                    </a:cubicBezTo>
                    <a:cubicBezTo>
                      <a:pt x="0" y="206"/>
                      <a:pt x="4" y="107"/>
                      <a:pt x="52" y="26"/>
                    </a:cubicBezTo>
                    <a:cubicBezTo>
                      <a:pt x="59" y="8"/>
                      <a:pt x="85" y="0"/>
                      <a:pt x="103" y="11"/>
                    </a:cubicBezTo>
                    <a:cubicBezTo>
                      <a:pt x="122" y="22"/>
                      <a:pt x="129" y="44"/>
                      <a:pt x="118" y="63"/>
                    </a:cubicBezTo>
                    <a:cubicBezTo>
                      <a:pt x="85" y="122"/>
                      <a:pt x="81" y="199"/>
                      <a:pt x="110" y="257"/>
                    </a:cubicBezTo>
                    <a:cubicBezTo>
                      <a:pt x="114" y="268"/>
                      <a:pt x="122" y="280"/>
                      <a:pt x="129" y="291"/>
                    </a:cubicBezTo>
                    <a:cubicBezTo>
                      <a:pt x="137" y="309"/>
                      <a:pt x="148" y="323"/>
                      <a:pt x="155" y="342"/>
                    </a:cubicBezTo>
                    <a:cubicBezTo>
                      <a:pt x="184" y="412"/>
                      <a:pt x="177" y="496"/>
                      <a:pt x="137" y="559"/>
                    </a:cubicBezTo>
                    <a:cubicBezTo>
                      <a:pt x="129" y="574"/>
                      <a:pt x="114" y="578"/>
                      <a:pt x="103" y="57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197" b="0" i="0" u="none" strike="noStrike" kern="0" cap="none" spc="0" normalizeH="0" baseline="0" noProof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47" name="Freeform 46"/>
              <p:cNvSpPr>
                <a:spLocks noChangeArrowheads="1"/>
              </p:cNvSpPr>
              <p:nvPr/>
            </p:nvSpPr>
            <p:spPr bwMode="auto">
              <a:xfrm>
                <a:off x="12512914" y="6520344"/>
                <a:ext cx="136471" cy="437979"/>
              </a:xfrm>
              <a:custGeom>
                <a:avLst/>
                <a:gdLst>
                  <a:gd name="T0" fmla="*/ 110 w 189"/>
                  <a:gd name="T1" fmla="*/ 441 h 608"/>
                  <a:gd name="T2" fmla="*/ 110 w 189"/>
                  <a:gd name="T3" fmla="*/ 441 h 608"/>
                  <a:gd name="T4" fmla="*/ 114 w 189"/>
                  <a:gd name="T5" fmla="*/ 555 h 608"/>
                  <a:gd name="T6" fmla="*/ 88 w 189"/>
                  <a:gd name="T7" fmla="*/ 603 h 608"/>
                  <a:gd name="T8" fmla="*/ 77 w 189"/>
                  <a:gd name="T9" fmla="*/ 607 h 608"/>
                  <a:gd name="T10" fmla="*/ 40 w 189"/>
                  <a:gd name="T11" fmla="*/ 581 h 608"/>
                  <a:gd name="T12" fmla="*/ 36 w 189"/>
                  <a:gd name="T13" fmla="*/ 419 h 608"/>
                  <a:gd name="T14" fmla="*/ 59 w 189"/>
                  <a:gd name="T15" fmla="*/ 367 h 608"/>
                  <a:gd name="T16" fmla="*/ 70 w 189"/>
                  <a:gd name="T17" fmla="*/ 331 h 608"/>
                  <a:gd name="T18" fmla="*/ 15 w 189"/>
                  <a:gd name="T19" fmla="*/ 70 h 608"/>
                  <a:gd name="T20" fmla="*/ 15 w 189"/>
                  <a:gd name="T21" fmla="*/ 15 h 608"/>
                  <a:gd name="T22" fmla="*/ 70 w 189"/>
                  <a:gd name="T23" fmla="*/ 15 h 608"/>
                  <a:gd name="T24" fmla="*/ 143 w 189"/>
                  <a:gd name="T25" fmla="*/ 360 h 608"/>
                  <a:gd name="T26" fmla="*/ 129 w 189"/>
                  <a:gd name="T27" fmla="*/ 397 h 608"/>
                  <a:gd name="T28" fmla="*/ 110 w 189"/>
                  <a:gd name="T29" fmla="*/ 441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9" h="608">
                    <a:moveTo>
                      <a:pt x="110" y="441"/>
                    </a:moveTo>
                    <a:lnTo>
                      <a:pt x="110" y="441"/>
                    </a:lnTo>
                    <a:cubicBezTo>
                      <a:pt x="99" y="478"/>
                      <a:pt x="99" y="518"/>
                      <a:pt x="114" y="555"/>
                    </a:cubicBezTo>
                    <a:cubicBezTo>
                      <a:pt x="121" y="574"/>
                      <a:pt x="110" y="595"/>
                      <a:pt x="88" y="603"/>
                    </a:cubicBezTo>
                    <a:cubicBezTo>
                      <a:pt x="84" y="603"/>
                      <a:pt x="81" y="607"/>
                      <a:pt x="77" y="607"/>
                    </a:cubicBezTo>
                    <a:cubicBezTo>
                      <a:pt x="59" y="607"/>
                      <a:pt x="44" y="595"/>
                      <a:pt x="40" y="581"/>
                    </a:cubicBezTo>
                    <a:cubicBezTo>
                      <a:pt x="22" y="529"/>
                      <a:pt x="18" y="470"/>
                      <a:pt x="36" y="419"/>
                    </a:cubicBezTo>
                    <a:cubicBezTo>
                      <a:pt x="40" y="401"/>
                      <a:pt x="52" y="382"/>
                      <a:pt x="59" y="367"/>
                    </a:cubicBezTo>
                    <a:cubicBezTo>
                      <a:pt x="63" y="356"/>
                      <a:pt x="66" y="342"/>
                      <a:pt x="70" y="331"/>
                    </a:cubicBezTo>
                    <a:cubicBezTo>
                      <a:pt x="103" y="246"/>
                      <a:pt x="81" y="136"/>
                      <a:pt x="15" y="70"/>
                    </a:cubicBezTo>
                    <a:cubicBezTo>
                      <a:pt x="0" y="55"/>
                      <a:pt x="0" y="29"/>
                      <a:pt x="15" y="15"/>
                    </a:cubicBezTo>
                    <a:cubicBezTo>
                      <a:pt x="29" y="0"/>
                      <a:pt x="55" y="0"/>
                      <a:pt x="70" y="15"/>
                    </a:cubicBezTo>
                    <a:cubicBezTo>
                      <a:pt x="158" y="106"/>
                      <a:pt x="188" y="242"/>
                      <a:pt x="143" y="360"/>
                    </a:cubicBezTo>
                    <a:cubicBezTo>
                      <a:pt x="139" y="371"/>
                      <a:pt x="132" y="386"/>
                      <a:pt x="129" y="397"/>
                    </a:cubicBezTo>
                    <a:cubicBezTo>
                      <a:pt x="121" y="412"/>
                      <a:pt x="114" y="426"/>
                      <a:pt x="110" y="44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197" b="0" i="0" u="none" strike="noStrike" kern="0" cap="none" spc="0" normalizeH="0" baseline="0" noProof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48" name="Freeform 47"/>
              <p:cNvSpPr>
                <a:spLocks noChangeArrowheads="1"/>
              </p:cNvSpPr>
              <p:nvPr/>
            </p:nvSpPr>
            <p:spPr bwMode="auto">
              <a:xfrm>
                <a:off x="12982631" y="6631425"/>
                <a:ext cx="495107" cy="656969"/>
              </a:xfrm>
              <a:custGeom>
                <a:avLst/>
                <a:gdLst>
                  <a:gd name="T0" fmla="*/ 606 w 689"/>
                  <a:gd name="T1" fmla="*/ 566 h 913"/>
                  <a:gd name="T2" fmla="*/ 606 w 689"/>
                  <a:gd name="T3" fmla="*/ 566 h 913"/>
                  <a:gd name="T4" fmla="*/ 581 w 689"/>
                  <a:gd name="T5" fmla="*/ 585 h 913"/>
                  <a:gd name="T6" fmla="*/ 577 w 689"/>
                  <a:gd name="T7" fmla="*/ 772 h 913"/>
                  <a:gd name="T8" fmla="*/ 544 w 689"/>
                  <a:gd name="T9" fmla="*/ 791 h 913"/>
                  <a:gd name="T10" fmla="*/ 522 w 689"/>
                  <a:gd name="T11" fmla="*/ 783 h 913"/>
                  <a:gd name="T12" fmla="*/ 511 w 689"/>
                  <a:gd name="T13" fmla="*/ 732 h 913"/>
                  <a:gd name="T14" fmla="*/ 507 w 689"/>
                  <a:gd name="T15" fmla="*/ 614 h 913"/>
                  <a:gd name="T16" fmla="*/ 452 w 689"/>
                  <a:gd name="T17" fmla="*/ 614 h 913"/>
                  <a:gd name="T18" fmla="*/ 386 w 689"/>
                  <a:gd name="T19" fmla="*/ 599 h 913"/>
                  <a:gd name="T20" fmla="*/ 345 w 689"/>
                  <a:gd name="T21" fmla="*/ 585 h 913"/>
                  <a:gd name="T22" fmla="*/ 151 w 689"/>
                  <a:gd name="T23" fmla="*/ 658 h 913"/>
                  <a:gd name="T24" fmla="*/ 132 w 689"/>
                  <a:gd name="T25" fmla="*/ 680 h 913"/>
                  <a:gd name="T26" fmla="*/ 136 w 689"/>
                  <a:gd name="T27" fmla="*/ 684 h 913"/>
                  <a:gd name="T28" fmla="*/ 246 w 689"/>
                  <a:gd name="T29" fmla="*/ 816 h 913"/>
                  <a:gd name="T30" fmla="*/ 257 w 689"/>
                  <a:gd name="T31" fmla="*/ 871 h 913"/>
                  <a:gd name="T32" fmla="*/ 224 w 689"/>
                  <a:gd name="T33" fmla="*/ 886 h 913"/>
                  <a:gd name="T34" fmla="*/ 202 w 689"/>
                  <a:gd name="T35" fmla="*/ 882 h 913"/>
                  <a:gd name="T36" fmla="*/ 92 w 689"/>
                  <a:gd name="T37" fmla="*/ 768 h 913"/>
                  <a:gd name="T38" fmla="*/ 77 w 689"/>
                  <a:gd name="T39" fmla="*/ 875 h 913"/>
                  <a:gd name="T40" fmla="*/ 40 w 689"/>
                  <a:gd name="T41" fmla="*/ 912 h 913"/>
                  <a:gd name="T42" fmla="*/ 40 w 689"/>
                  <a:gd name="T43" fmla="*/ 912 h 913"/>
                  <a:gd name="T44" fmla="*/ 3 w 689"/>
                  <a:gd name="T45" fmla="*/ 875 h 913"/>
                  <a:gd name="T46" fmla="*/ 92 w 689"/>
                  <a:gd name="T47" fmla="*/ 610 h 913"/>
                  <a:gd name="T48" fmla="*/ 361 w 689"/>
                  <a:gd name="T49" fmla="*/ 511 h 913"/>
                  <a:gd name="T50" fmla="*/ 412 w 689"/>
                  <a:gd name="T51" fmla="*/ 526 h 913"/>
                  <a:gd name="T52" fmla="*/ 463 w 689"/>
                  <a:gd name="T53" fmla="*/ 537 h 913"/>
                  <a:gd name="T54" fmla="*/ 559 w 689"/>
                  <a:gd name="T55" fmla="*/ 507 h 913"/>
                  <a:gd name="T56" fmla="*/ 606 w 689"/>
                  <a:gd name="T57" fmla="*/ 419 h 913"/>
                  <a:gd name="T58" fmla="*/ 570 w 689"/>
                  <a:gd name="T59" fmla="*/ 287 h 913"/>
                  <a:gd name="T60" fmla="*/ 555 w 689"/>
                  <a:gd name="T61" fmla="*/ 246 h 913"/>
                  <a:gd name="T62" fmla="*/ 574 w 689"/>
                  <a:gd name="T63" fmla="*/ 19 h 913"/>
                  <a:gd name="T64" fmla="*/ 629 w 689"/>
                  <a:gd name="T65" fmla="*/ 15 h 913"/>
                  <a:gd name="T66" fmla="*/ 629 w 689"/>
                  <a:gd name="T67" fmla="*/ 70 h 913"/>
                  <a:gd name="T68" fmla="*/ 625 w 689"/>
                  <a:gd name="T69" fmla="*/ 217 h 913"/>
                  <a:gd name="T70" fmla="*/ 644 w 689"/>
                  <a:gd name="T71" fmla="*/ 257 h 913"/>
                  <a:gd name="T72" fmla="*/ 684 w 689"/>
                  <a:gd name="T73" fmla="*/ 426 h 913"/>
                  <a:gd name="T74" fmla="*/ 606 w 689"/>
                  <a:gd name="T75" fmla="*/ 566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89" h="913">
                    <a:moveTo>
                      <a:pt x="606" y="566"/>
                    </a:moveTo>
                    <a:lnTo>
                      <a:pt x="606" y="566"/>
                    </a:lnTo>
                    <a:cubicBezTo>
                      <a:pt x="599" y="574"/>
                      <a:pt x="592" y="581"/>
                      <a:pt x="581" y="585"/>
                    </a:cubicBezTo>
                    <a:cubicBezTo>
                      <a:pt x="614" y="643"/>
                      <a:pt x="610" y="717"/>
                      <a:pt x="577" y="772"/>
                    </a:cubicBezTo>
                    <a:cubicBezTo>
                      <a:pt x="570" y="783"/>
                      <a:pt x="555" y="791"/>
                      <a:pt x="544" y="791"/>
                    </a:cubicBezTo>
                    <a:cubicBezTo>
                      <a:pt x="537" y="791"/>
                      <a:pt x="530" y="787"/>
                      <a:pt x="522" y="783"/>
                    </a:cubicBezTo>
                    <a:cubicBezTo>
                      <a:pt x="503" y="772"/>
                      <a:pt x="500" y="746"/>
                      <a:pt x="511" y="732"/>
                    </a:cubicBezTo>
                    <a:cubicBezTo>
                      <a:pt x="533" y="695"/>
                      <a:pt x="533" y="647"/>
                      <a:pt x="507" y="614"/>
                    </a:cubicBezTo>
                    <a:cubicBezTo>
                      <a:pt x="489" y="618"/>
                      <a:pt x="471" y="618"/>
                      <a:pt x="452" y="614"/>
                    </a:cubicBezTo>
                    <a:cubicBezTo>
                      <a:pt x="426" y="610"/>
                      <a:pt x="408" y="603"/>
                      <a:pt x="386" y="599"/>
                    </a:cubicBezTo>
                    <a:cubicBezTo>
                      <a:pt x="371" y="592"/>
                      <a:pt x="357" y="588"/>
                      <a:pt x="345" y="585"/>
                    </a:cubicBezTo>
                    <a:cubicBezTo>
                      <a:pt x="279" y="574"/>
                      <a:pt x="199" y="603"/>
                      <a:pt x="151" y="658"/>
                    </a:cubicBezTo>
                    <a:cubicBezTo>
                      <a:pt x="143" y="665"/>
                      <a:pt x="140" y="673"/>
                      <a:pt x="132" y="680"/>
                    </a:cubicBezTo>
                    <a:cubicBezTo>
                      <a:pt x="132" y="684"/>
                      <a:pt x="132" y="684"/>
                      <a:pt x="136" y="684"/>
                    </a:cubicBezTo>
                    <a:cubicBezTo>
                      <a:pt x="158" y="739"/>
                      <a:pt x="199" y="783"/>
                      <a:pt x="246" y="816"/>
                    </a:cubicBezTo>
                    <a:cubicBezTo>
                      <a:pt x="265" y="831"/>
                      <a:pt x="268" y="853"/>
                      <a:pt x="257" y="871"/>
                    </a:cubicBezTo>
                    <a:cubicBezTo>
                      <a:pt x="250" y="882"/>
                      <a:pt x="235" y="886"/>
                      <a:pt x="224" y="886"/>
                    </a:cubicBezTo>
                    <a:cubicBezTo>
                      <a:pt x="217" y="886"/>
                      <a:pt x="209" y="886"/>
                      <a:pt x="202" y="882"/>
                    </a:cubicBezTo>
                    <a:cubicBezTo>
                      <a:pt x="158" y="850"/>
                      <a:pt x="121" y="813"/>
                      <a:pt x="92" y="768"/>
                    </a:cubicBezTo>
                    <a:cubicBezTo>
                      <a:pt x="85" y="802"/>
                      <a:pt x="77" y="838"/>
                      <a:pt x="77" y="875"/>
                    </a:cubicBezTo>
                    <a:cubicBezTo>
                      <a:pt x="81" y="897"/>
                      <a:pt x="62" y="912"/>
                      <a:pt x="40" y="912"/>
                    </a:cubicBezTo>
                    <a:lnTo>
                      <a:pt x="40" y="912"/>
                    </a:lnTo>
                    <a:cubicBezTo>
                      <a:pt x="18" y="912"/>
                      <a:pt x="3" y="897"/>
                      <a:pt x="3" y="875"/>
                    </a:cubicBezTo>
                    <a:cubicBezTo>
                      <a:pt x="0" y="772"/>
                      <a:pt x="33" y="677"/>
                      <a:pt x="92" y="610"/>
                    </a:cubicBezTo>
                    <a:cubicBezTo>
                      <a:pt x="161" y="530"/>
                      <a:pt x="265" y="492"/>
                      <a:pt x="361" y="511"/>
                    </a:cubicBezTo>
                    <a:cubicBezTo>
                      <a:pt x="379" y="515"/>
                      <a:pt x="393" y="519"/>
                      <a:pt x="412" y="526"/>
                    </a:cubicBezTo>
                    <a:cubicBezTo>
                      <a:pt x="426" y="530"/>
                      <a:pt x="444" y="537"/>
                      <a:pt x="463" y="537"/>
                    </a:cubicBezTo>
                    <a:cubicBezTo>
                      <a:pt x="493" y="544"/>
                      <a:pt x="530" y="533"/>
                      <a:pt x="559" y="507"/>
                    </a:cubicBezTo>
                    <a:cubicBezTo>
                      <a:pt x="588" y="485"/>
                      <a:pt x="603" y="452"/>
                      <a:pt x="606" y="419"/>
                    </a:cubicBezTo>
                    <a:cubicBezTo>
                      <a:pt x="610" y="378"/>
                      <a:pt x="592" y="334"/>
                      <a:pt x="570" y="287"/>
                    </a:cubicBezTo>
                    <a:cubicBezTo>
                      <a:pt x="566" y="272"/>
                      <a:pt x="559" y="261"/>
                      <a:pt x="555" y="246"/>
                    </a:cubicBezTo>
                    <a:cubicBezTo>
                      <a:pt x="518" y="151"/>
                      <a:pt x="526" y="70"/>
                      <a:pt x="574" y="19"/>
                    </a:cubicBezTo>
                    <a:cubicBezTo>
                      <a:pt x="588" y="0"/>
                      <a:pt x="614" y="0"/>
                      <a:pt x="629" y="15"/>
                    </a:cubicBezTo>
                    <a:cubicBezTo>
                      <a:pt x="644" y="29"/>
                      <a:pt x="644" y="55"/>
                      <a:pt x="629" y="70"/>
                    </a:cubicBezTo>
                    <a:cubicBezTo>
                      <a:pt x="592" y="110"/>
                      <a:pt x="614" y="188"/>
                      <a:pt x="625" y="217"/>
                    </a:cubicBezTo>
                    <a:cubicBezTo>
                      <a:pt x="632" y="232"/>
                      <a:pt x="636" y="243"/>
                      <a:pt x="644" y="257"/>
                    </a:cubicBezTo>
                    <a:cubicBezTo>
                      <a:pt x="665" y="309"/>
                      <a:pt x="688" y="364"/>
                      <a:pt x="684" y="426"/>
                    </a:cubicBezTo>
                    <a:cubicBezTo>
                      <a:pt x="680" y="478"/>
                      <a:pt x="651" y="530"/>
                      <a:pt x="606" y="56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197" b="0" i="0" u="none" strike="noStrike" kern="0" cap="none" spc="0" normalizeH="0" baseline="0" noProof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49" name="Freeform 48"/>
              <p:cNvSpPr>
                <a:spLocks noChangeArrowheads="1"/>
              </p:cNvSpPr>
              <p:nvPr/>
            </p:nvSpPr>
            <p:spPr bwMode="auto">
              <a:xfrm>
                <a:off x="12436745" y="7307436"/>
                <a:ext cx="269769" cy="387199"/>
              </a:xfrm>
              <a:custGeom>
                <a:avLst/>
                <a:gdLst>
                  <a:gd name="T0" fmla="*/ 349 w 375"/>
                  <a:gd name="T1" fmla="*/ 357 h 539"/>
                  <a:gd name="T2" fmla="*/ 349 w 375"/>
                  <a:gd name="T3" fmla="*/ 357 h 539"/>
                  <a:gd name="T4" fmla="*/ 330 w 375"/>
                  <a:gd name="T5" fmla="*/ 361 h 539"/>
                  <a:gd name="T6" fmla="*/ 297 w 375"/>
                  <a:gd name="T7" fmla="*/ 342 h 539"/>
                  <a:gd name="T8" fmla="*/ 227 w 375"/>
                  <a:gd name="T9" fmla="*/ 262 h 539"/>
                  <a:gd name="T10" fmla="*/ 190 w 375"/>
                  <a:gd name="T11" fmla="*/ 247 h 539"/>
                  <a:gd name="T12" fmla="*/ 76 w 375"/>
                  <a:gd name="T13" fmla="*/ 527 h 539"/>
                  <a:gd name="T14" fmla="*/ 47 w 375"/>
                  <a:gd name="T15" fmla="*/ 538 h 539"/>
                  <a:gd name="T16" fmla="*/ 21 w 375"/>
                  <a:gd name="T17" fmla="*/ 530 h 539"/>
                  <a:gd name="T18" fmla="*/ 18 w 375"/>
                  <a:gd name="T19" fmla="*/ 475 h 539"/>
                  <a:gd name="T20" fmla="*/ 113 w 375"/>
                  <a:gd name="T21" fmla="*/ 217 h 539"/>
                  <a:gd name="T22" fmla="*/ 99 w 375"/>
                  <a:gd name="T23" fmla="*/ 206 h 539"/>
                  <a:gd name="T24" fmla="*/ 3 w 375"/>
                  <a:gd name="T25" fmla="*/ 55 h 539"/>
                  <a:gd name="T26" fmla="*/ 32 w 375"/>
                  <a:gd name="T27" fmla="*/ 8 h 539"/>
                  <a:gd name="T28" fmla="*/ 80 w 375"/>
                  <a:gd name="T29" fmla="*/ 34 h 539"/>
                  <a:gd name="T30" fmla="*/ 142 w 375"/>
                  <a:gd name="T31" fmla="*/ 144 h 539"/>
                  <a:gd name="T32" fmla="*/ 201 w 375"/>
                  <a:gd name="T33" fmla="*/ 169 h 539"/>
                  <a:gd name="T34" fmla="*/ 268 w 375"/>
                  <a:gd name="T35" fmla="*/ 196 h 539"/>
                  <a:gd name="T36" fmla="*/ 363 w 375"/>
                  <a:gd name="T37" fmla="*/ 306 h 539"/>
                  <a:gd name="T38" fmla="*/ 349 w 375"/>
                  <a:gd name="T39" fmla="*/ 357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75" h="539">
                    <a:moveTo>
                      <a:pt x="349" y="357"/>
                    </a:moveTo>
                    <a:lnTo>
                      <a:pt x="349" y="357"/>
                    </a:lnTo>
                    <a:cubicBezTo>
                      <a:pt x="341" y="361"/>
                      <a:pt x="338" y="361"/>
                      <a:pt x="330" y="361"/>
                    </a:cubicBezTo>
                    <a:cubicBezTo>
                      <a:pt x="315" y="361"/>
                      <a:pt x="301" y="354"/>
                      <a:pt x="297" y="342"/>
                    </a:cubicBezTo>
                    <a:cubicBezTo>
                      <a:pt x="275" y="302"/>
                      <a:pt x="253" y="276"/>
                      <a:pt x="227" y="262"/>
                    </a:cubicBezTo>
                    <a:cubicBezTo>
                      <a:pt x="216" y="255"/>
                      <a:pt x="201" y="251"/>
                      <a:pt x="190" y="247"/>
                    </a:cubicBezTo>
                    <a:cubicBezTo>
                      <a:pt x="183" y="357"/>
                      <a:pt x="121" y="472"/>
                      <a:pt x="76" y="527"/>
                    </a:cubicBezTo>
                    <a:cubicBezTo>
                      <a:pt x="69" y="534"/>
                      <a:pt x="58" y="538"/>
                      <a:pt x="47" y="538"/>
                    </a:cubicBezTo>
                    <a:cubicBezTo>
                      <a:pt x="40" y="538"/>
                      <a:pt x="29" y="534"/>
                      <a:pt x="21" y="530"/>
                    </a:cubicBezTo>
                    <a:cubicBezTo>
                      <a:pt x="7" y="515"/>
                      <a:pt x="3" y="490"/>
                      <a:pt x="18" y="475"/>
                    </a:cubicBezTo>
                    <a:cubicBezTo>
                      <a:pt x="62" y="424"/>
                      <a:pt x="117" y="306"/>
                      <a:pt x="113" y="217"/>
                    </a:cubicBezTo>
                    <a:cubicBezTo>
                      <a:pt x="106" y="214"/>
                      <a:pt x="102" y="210"/>
                      <a:pt x="99" y="206"/>
                    </a:cubicBezTo>
                    <a:cubicBezTo>
                      <a:pt x="40" y="169"/>
                      <a:pt x="18" y="100"/>
                      <a:pt x="3" y="55"/>
                    </a:cubicBezTo>
                    <a:cubicBezTo>
                      <a:pt x="0" y="34"/>
                      <a:pt x="10" y="12"/>
                      <a:pt x="32" y="8"/>
                    </a:cubicBezTo>
                    <a:cubicBezTo>
                      <a:pt x="51" y="0"/>
                      <a:pt x="73" y="12"/>
                      <a:pt x="80" y="34"/>
                    </a:cubicBezTo>
                    <a:cubicBezTo>
                      <a:pt x="95" y="89"/>
                      <a:pt x="113" y="126"/>
                      <a:pt x="142" y="144"/>
                    </a:cubicBezTo>
                    <a:cubicBezTo>
                      <a:pt x="158" y="155"/>
                      <a:pt x="180" y="162"/>
                      <a:pt x="201" y="169"/>
                    </a:cubicBezTo>
                    <a:cubicBezTo>
                      <a:pt x="224" y="177"/>
                      <a:pt x="245" y="185"/>
                      <a:pt x="268" y="196"/>
                    </a:cubicBezTo>
                    <a:cubicBezTo>
                      <a:pt x="304" y="217"/>
                      <a:pt x="338" y="255"/>
                      <a:pt x="363" y="306"/>
                    </a:cubicBezTo>
                    <a:cubicBezTo>
                      <a:pt x="374" y="324"/>
                      <a:pt x="367" y="350"/>
                      <a:pt x="349" y="35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197" b="0" i="0" u="none" strike="noStrike" kern="0" cap="none" spc="0" normalizeH="0" baseline="0" noProof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50" name="Freeform 49"/>
              <p:cNvSpPr>
                <a:spLocks noChangeArrowheads="1"/>
              </p:cNvSpPr>
              <p:nvPr/>
            </p:nvSpPr>
            <p:spPr bwMode="auto">
              <a:xfrm>
                <a:off x="13538039" y="7323303"/>
                <a:ext cx="234858" cy="358636"/>
              </a:xfrm>
              <a:custGeom>
                <a:avLst/>
                <a:gdLst>
                  <a:gd name="T0" fmla="*/ 121 w 325"/>
                  <a:gd name="T1" fmla="*/ 449 h 497"/>
                  <a:gd name="T2" fmla="*/ 121 w 325"/>
                  <a:gd name="T3" fmla="*/ 449 h 497"/>
                  <a:gd name="T4" fmla="*/ 151 w 325"/>
                  <a:gd name="T5" fmla="*/ 397 h 497"/>
                  <a:gd name="T6" fmla="*/ 158 w 325"/>
                  <a:gd name="T7" fmla="*/ 382 h 497"/>
                  <a:gd name="T8" fmla="*/ 184 w 325"/>
                  <a:gd name="T9" fmla="*/ 276 h 497"/>
                  <a:gd name="T10" fmla="*/ 176 w 325"/>
                  <a:gd name="T11" fmla="*/ 194 h 497"/>
                  <a:gd name="T12" fmla="*/ 114 w 325"/>
                  <a:gd name="T13" fmla="*/ 202 h 497"/>
                  <a:gd name="T14" fmla="*/ 30 w 325"/>
                  <a:gd name="T15" fmla="*/ 187 h 497"/>
                  <a:gd name="T16" fmla="*/ 7 w 325"/>
                  <a:gd name="T17" fmla="*/ 136 h 497"/>
                  <a:gd name="T18" fmla="*/ 59 w 325"/>
                  <a:gd name="T19" fmla="*/ 114 h 497"/>
                  <a:gd name="T20" fmla="*/ 169 w 325"/>
                  <a:gd name="T21" fmla="*/ 114 h 497"/>
                  <a:gd name="T22" fmla="*/ 173 w 325"/>
                  <a:gd name="T23" fmla="*/ 114 h 497"/>
                  <a:gd name="T24" fmla="*/ 191 w 325"/>
                  <a:gd name="T25" fmla="*/ 99 h 497"/>
                  <a:gd name="T26" fmla="*/ 195 w 325"/>
                  <a:gd name="T27" fmla="*/ 99 h 497"/>
                  <a:gd name="T28" fmla="*/ 246 w 325"/>
                  <a:gd name="T29" fmla="*/ 32 h 497"/>
                  <a:gd name="T30" fmla="*/ 294 w 325"/>
                  <a:gd name="T31" fmla="*/ 7 h 497"/>
                  <a:gd name="T32" fmla="*/ 320 w 325"/>
                  <a:gd name="T33" fmla="*/ 55 h 497"/>
                  <a:gd name="T34" fmla="*/ 246 w 325"/>
                  <a:gd name="T35" fmla="*/ 158 h 497"/>
                  <a:gd name="T36" fmla="*/ 261 w 325"/>
                  <a:gd name="T37" fmla="*/ 272 h 497"/>
                  <a:gd name="T38" fmla="*/ 224 w 325"/>
                  <a:gd name="T39" fmla="*/ 426 h 497"/>
                  <a:gd name="T40" fmla="*/ 213 w 325"/>
                  <a:gd name="T41" fmla="*/ 441 h 497"/>
                  <a:gd name="T42" fmla="*/ 199 w 325"/>
                  <a:gd name="T43" fmla="*/ 467 h 497"/>
                  <a:gd name="T44" fmla="*/ 162 w 325"/>
                  <a:gd name="T45" fmla="*/ 496 h 497"/>
                  <a:gd name="T46" fmla="*/ 151 w 325"/>
                  <a:gd name="T47" fmla="*/ 496 h 497"/>
                  <a:gd name="T48" fmla="*/ 121 w 325"/>
                  <a:gd name="T49" fmla="*/ 449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25" h="497">
                    <a:moveTo>
                      <a:pt x="121" y="449"/>
                    </a:moveTo>
                    <a:lnTo>
                      <a:pt x="121" y="449"/>
                    </a:lnTo>
                    <a:cubicBezTo>
                      <a:pt x="129" y="426"/>
                      <a:pt x="140" y="412"/>
                      <a:pt x="151" y="397"/>
                    </a:cubicBezTo>
                    <a:cubicBezTo>
                      <a:pt x="155" y="393"/>
                      <a:pt x="158" y="390"/>
                      <a:pt x="158" y="382"/>
                    </a:cubicBezTo>
                    <a:cubicBezTo>
                      <a:pt x="184" y="349"/>
                      <a:pt x="188" y="305"/>
                      <a:pt x="184" y="276"/>
                    </a:cubicBezTo>
                    <a:cubicBezTo>
                      <a:pt x="184" y="250"/>
                      <a:pt x="180" y="220"/>
                      <a:pt x="176" y="194"/>
                    </a:cubicBezTo>
                    <a:cubicBezTo>
                      <a:pt x="155" y="202"/>
                      <a:pt x="136" y="202"/>
                      <a:pt x="114" y="202"/>
                    </a:cubicBezTo>
                    <a:cubicBezTo>
                      <a:pt x="85" y="202"/>
                      <a:pt x="55" y="198"/>
                      <a:pt x="30" y="187"/>
                    </a:cubicBezTo>
                    <a:cubicBezTo>
                      <a:pt x="7" y="176"/>
                      <a:pt x="0" y="154"/>
                      <a:pt x="7" y="136"/>
                    </a:cubicBezTo>
                    <a:cubicBezTo>
                      <a:pt x="18" y="118"/>
                      <a:pt x="41" y="106"/>
                      <a:pt x="59" y="114"/>
                    </a:cubicBezTo>
                    <a:cubicBezTo>
                      <a:pt x="96" y="132"/>
                      <a:pt x="136" y="132"/>
                      <a:pt x="169" y="114"/>
                    </a:cubicBezTo>
                    <a:cubicBezTo>
                      <a:pt x="169" y="114"/>
                      <a:pt x="169" y="114"/>
                      <a:pt x="173" y="114"/>
                    </a:cubicBezTo>
                    <a:cubicBezTo>
                      <a:pt x="176" y="106"/>
                      <a:pt x="184" y="103"/>
                      <a:pt x="191" y="99"/>
                    </a:cubicBezTo>
                    <a:lnTo>
                      <a:pt x="195" y="99"/>
                    </a:lnTo>
                    <a:cubicBezTo>
                      <a:pt x="217" y="84"/>
                      <a:pt x="235" y="59"/>
                      <a:pt x="246" y="32"/>
                    </a:cubicBezTo>
                    <a:cubicBezTo>
                      <a:pt x="250" y="11"/>
                      <a:pt x="272" y="0"/>
                      <a:pt x="294" y="7"/>
                    </a:cubicBezTo>
                    <a:cubicBezTo>
                      <a:pt x="313" y="14"/>
                      <a:pt x="324" y="36"/>
                      <a:pt x="320" y="55"/>
                    </a:cubicBezTo>
                    <a:cubicBezTo>
                      <a:pt x="305" y="95"/>
                      <a:pt x="279" y="132"/>
                      <a:pt x="246" y="158"/>
                    </a:cubicBezTo>
                    <a:cubicBezTo>
                      <a:pt x="254" y="194"/>
                      <a:pt x="261" y="232"/>
                      <a:pt x="261" y="272"/>
                    </a:cubicBezTo>
                    <a:cubicBezTo>
                      <a:pt x="265" y="331"/>
                      <a:pt x="250" y="386"/>
                      <a:pt x="224" y="426"/>
                    </a:cubicBezTo>
                    <a:cubicBezTo>
                      <a:pt x="221" y="430"/>
                      <a:pt x="217" y="437"/>
                      <a:pt x="213" y="441"/>
                    </a:cubicBezTo>
                    <a:cubicBezTo>
                      <a:pt x="206" y="452"/>
                      <a:pt x="199" y="459"/>
                      <a:pt x="199" y="467"/>
                    </a:cubicBezTo>
                    <a:cubicBezTo>
                      <a:pt x="191" y="485"/>
                      <a:pt x="176" y="496"/>
                      <a:pt x="162" y="496"/>
                    </a:cubicBezTo>
                    <a:cubicBezTo>
                      <a:pt x="158" y="496"/>
                      <a:pt x="155" y="496"/>
                      <a:pt x="151" y="496"/>
                    </a:cubicBezTo>
                    <a:cubicBezTo>
                      <a:pt x="129" y="489"/>
                      <a:pt x="118" y="467"/>
                      <a:pt x="121" y="44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197" b="0" i="0" u="none" strike="noStrike" kern="0" cap="none" spc="0" normalizeH="0" baseline="0" noProof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51" name="Freeform 50"/>
              <p:cNvSpPr>
                <a:spLocks noChangeArrowheads="1"/>
              </p:cNvSpPr>
              <p:nvPr/>
            </p:nvSpPr>
            <p:spPr bwMode="auto">
              <a:xfrm>
                <a:off x="13509475" y="7685113"/>
                <a:ext cx="139645" cy="479239"/>
              </a:xfrm>
              <a:custGeom>
                <a:avLst/>
                <a:gdLst>
                  <a:gd name="T0" fmla="*/ 107 w 196"/>
                  <a:gd name="T1" fmla="*/ 665 h 666"/>
                  <a:gd name="T2" fmla="*/ 107 w 196"/>
                  <a:gd name="T3" fmla="*/ 665 h 666"/>
                  <a:gd name="T4" fmla="*/ 85 w 196"/>
                  <a:gd name="T5" fmla="*/ 654 h 666"/>
                  <a:gd name="T6" fmla="*/ 78 w 196"/>
                  <a:gd name="T7" fmla="*/ 602 h 666"/>
                  <a:gd name="T8" fmla="*/ 114 w 196"/>
                  <a:gd name="T9" fmla="*/ 415 h 666"/>
                  <a:gd name="T10" fmla="*/ 107 w 196"/>
                  <a:gd name="T11" fmla="*/ 338 h 666"/>
                  <a:gd name="T12" fmla="*/ 81 w 196"/>
                  <a:gd name="T13" fmla="*/ 301 h 666"/>
                  <a:gd name="T14" fmla="*/ 67 w 196"/>
                  <a:gd name="T15" fmla="*/ 279 h 666"/>
                  <a:gd name="T16" fmla="*/ 15 w 196"/>
                  <a:gd name="T17" fmla="*/ 36 h 666"/>
                  <a:gd name="T18" fmla="*/ 59 w 196"/>
                  <a:gd name="T19" fmla="*/ 3 h 666"/>
                  <a:gd name="T20" fmla="*/ 92 w 196"/>
                  <a:gd name="T21" fmla="*/ 47 h 666"/>
                  <a:gd name="T22" fmla="*/ 133 w 196"/>
                  <a:gd name="T23" fmla="*/ 238 h 666"/>
                  <a:gd name="T24" fmla="*/ 144 w 196"/>
                  <a:gd name="T25" fmla="*/ 253 h 666"/>
                  <a:gd name="T26" fmla="*/ 177 w 196"/>
                  <a:gd name="T27" fmla="*/ 308 h 666"/>
                  <a:gd name="T28" fmla="*/ 192 w 196"/>
                  <a:gd name="T29" fmla="*/ 415 h 666"/>
                  <a:gd name="T30" fmla="*/ 140 w 196"/>
                  <a:gd name="T31" fmla="*/ 650 h 666"/>
                  <a:gd name="T32" fmla="*/ 107 w 196"/>
                  <a:gd name="T33" fmla="*/ 665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6" h="666">
                    <a:moveTo>
                      <a:pt x="107" y="665"/>
                    </a:moveTo>
                    <a:lnTo>
                      <a:pt x="107" y="665"/>
                    </a:lnTo>
                    <a:cubicBezTo>
                      <a:pt x="99" y="665"/>
                      <a:pt x="92" y="661"/>
                      <a:pt x="85" y="654"/>
                    </a:cubicBezTo>
                    <a:cubicBezTo>
                      <a:pt x="67" y="643"/>
                      <a:pt x="67" y="617"/>
                      <a:pt x="78" y="602"/>
                    </a:cubicBezTo>
                    <a:cubicBezTo>
                      <a:pt x="114" y="555"/>
                      <a:pt x="118" y="488"/>
                      <a:pt x="114" y="415"/>
                    </a:cubicBezTo>
                    <a:cubicBezTo>
                      <a:pt x="114" y="389"/>
                      <a:pt x="114" y="360"/>
                      <a:pt x="107" y="338"/>
                    </a:cubicBezTo>
                    <a:cubicBezTo>
                      <a:pt x="99" y="327"/>
                      <a:pt x="92" y="312"/>
                      <a:pt x="81" y="301"/>
                    </a:cubicBezTo>
                    <a:cubicBezTo>
                      <a:pt x="78" y="294"/>
                      <a:pt x="70" y="287"/>
                      <a:pt x="67" y="279"/>
                    </a:cubicBezTo>
                    <a:cubicBezTo>
                      <a:pt x="19" y="209"/>
                      <a:pt x="0" y="121"/>
                      <a:pt x="15" y="36"/>
                    </a:cubicBezTo>
                    <a:cubicBezTo>
                      <a:pt x="19" y="14"/>
                      <a:pt x="41" y="0"/>
                      <a:pt x="59" y="3"/>
                    </a:cubicBezTo>
                    <a:cubicBezTo>
                      <a:pt x="81" y="7"/>
                      <a:pt x="96" y="29"/>
                      <a:pt x="92" y="47"/>
                    </a:cubicBezTo>
                    <a:cubicBezTo>
                      <a:pt x="81" y="114"/>
                      <a:pt x="96" y="183"/>
                      <a:pt x="133" y="238"/>
                    </a:cubicBezTo>
                    <a:cubicBezTo>
                      <a:pt x="136" y="242"/>
                      <a:pt x="140" y="249"/>
                      <a:pt x="144" y="253"/>
                    </a:cubicBezTo>
                    <a:cubicBezTo>
                      <a:pt x="155" y="272"/>
                      <a:pt x="166" y="287"/>
                      <a:pt x="177" y="308"/>
                    </a:cubicBezTo>
                    <a:cubicBezTo>
                      <a:pt x="192" y="345"/>
                      <a:pt x="192" y="382"/>
                      <a:pt x="192" y="415"/>
                    </a:cubicBezTo>
                    <a:cubicBezTo>
                      <a:pt x="195" y="500"/>
                      <a:pt x="192" y="584"/>
                      <a:pt x="140" y="650"/>
                    </a:cubicBezTo>
                    <a:cubicBezTo>
                      <a:pt x="133" y="658"/>
                      <a:pt x="118" y="665"/>
                      <a:pt x="107" y="66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197" b="0" i="0" u="none" strike="noStrike" kern="0" cap="none" spc="0" normalizeH="0" baseline="0" noProof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52" name="Freeform 51"/>
              <p:cNvSpPr>
                <a:spLocks noChangeArrowheads="1"/>
              </p:cNvSpPr>
              <p:nvPr/>
            </p:nvSpPr>
            <p:spPr bwMode="auto">
              <a:xfrm>
                <a:off x="12954067" y="8119918"/>
                <a:ext cx="666490" cy="749007"/>
              </a:xfrm>
              <a:custGeom>
                <a:avLst/>
                <a:gdLst>
                  <a:gd name="T0" fmla="*/ 438 w 928"/>
                  <a:gd name="T1" fmla="*/ 633 h 1039"/>
                  <a:gd name="T2" fmla="*/ 438 w 928"/>
                  <a:gd name="T3" fmla="*/ 633 h 1039"/>
                  <a:gd name="T4" fmla="*/ 423 w 928"/>
                  <a:gd name="T5" fmla="*/ 651 h 1039"/>
                  <a:gd name="T6" fmla="*/ 154 w 928"/>
                  <a:gd name="T7" fmla="*/ 810 h 1039"/>
                  <a:gd name="T8" fmla="*/ 154 w 928"/>
                  <a:gd name="T9" fmla="*/ 813 h 1039"/>
                  <a:gd name="T10" fmla="*/ 77 w 928"/>
                  <a:gd name="T11" fmla="*/ 1019 h 1039"/>
                  <a:gd name="T12" fmla="*/ 44 w 928"/>
                  <a:gd name="T13" fmla="*/ 1038 h 1039"/>
                  <a:gd name="T14" fmla="*/ 22 w 928"/>
                  <a:gd name="T15" fmla="*/ 1030 h 1039"/>
                  <a:gd name="T16" fmla="*/ 11 w 928"/>
                  <a:gd name="T17" fmla="*/ 979 h 1039"/>
                  <a:gd name="T18" fmla="*/ 77 w 928"/>
                  <a:gd name="T19" fmla="*/ 802 h 1039"/>
                  <a:gd name="T20" fmla="*/ 29 w 928"/>
                  <a:gd name="T21" fmla="*/ 648 h 1039"/>
                  <a:gd name="T22" fmla="*/ 26 w 928"/>
                  <a:gd name="T23" fmla="*/ 592 h 1039"/>
                  <a:gd name="T24" fmla="*/ 81 w 928"/>
                  <a:gd name="T25" fmla="*/ 589 h 1039"/>
                  <a:gd name="T26" fmla="*/ 154 w 928"/>
                  <a:gd name="T27" fmla="*/ 732 h 1039"/>
                  <a:gd name="T28" fmla="*/ 364 w 928"/>
                  <a:gd name="T29" fmla="*/ 603 h 1039"/>
                  <a:gd name="T30" fmla="*/ 375 w 928"/>
                  <a:gd name="T31" fmla="*/ 585 h 1039"/>
                  <a:gd name="T32" fmla="*/ 522 w 928"/>
                  <a:gd name="T33" fmla="*/ 482 h 1039"/>
                  <a:gd name="T34" fmla="*/ 581 w 928"/>
                  <a:gd name="T35" fmla="*/ 486 h 1039"/>
                  <a:gd name="T36" fmla="*/ 618 w 928"/>
                  <a:gd name="T37" fmla="*/ 489 h 1039"/>
                  <a:gd name="T38" fmla="*/ 633 w 928"/>
                  <a:gd name="T39" fmla="*/ 482 h 1039"/>
                  <a:gd name="T40" fmla="*/ 651 w 928"/>
                  <a:gd name="T41" fmla="*/ 449 h 1039"/>
                  <a:gd name="T42" fmla="*/ 684 w 928"/>
                  <a:gd name="T43" fmla="*/ 390 h 1039"/>
                  <a:gd name="T44" fmla="*/ 688 w 928"/>
                  <a:gd name="T45" fmla="*/ 386 h 1039"/>
                  <a:gd name="T46" fmla="*/ 691 w 928"/>
                  <a:gd name="T47" fmla="*/ 375 h 1039"/>
                  <a:gd name="T48" fmla="*/ 710 w 928"/>
                  <a:gd name="T49" fmla="*/ 214 h 1039"/>
                  <a:gd name="T50" fmla="*/ 614 w 928"/>
                  <a:gd name="T51" fmla="*/ 85 h 1039"/>
                  <a:gd name="T52" fmla="*/ 577 w 928"/>
                  <a:gd name="T53" fmla="*/ 71 h 1039"/>
                  <a:gd name="T54" fmla="*/ 588 w 928"/>
                  <a:gd name="T55" fmla="*/ 15 h 1039"/>
                  <a:gd name="T56" fmla="*/ 647 w 928"/>
                  <a:gd name="T57" fmla="*/ 19 h 1039"/>
                  <a:gd name="T58" fmla="*/ 784 w 928"/>
                  <a:gd name="T59" fmla="*/ 192 h 1039"/>
                  <a:gd name="T60" fmla="*/ 787 w 928"/>
                  <a:gd name="T61" fmla="*/ 339 h 1039"/>
                  <a:gd name="T62" fmla="*/ 853 w 928"/>
                  <a:gd name="T63" fmla="*/ 306 h 1039"/>
                  <a:gd name="T64" fmla="*/ 905 w 928"/>
                  <a:gd name="T65" fmla="*/ 298 h 1039"/>
                  <a:gd name="T66" fmla="*/ 916 w 928"/>
                  <a:gd name="T67" fmla="*/ 354 h 1039"/>
                  <a:gd name="T68" fmla="*/ 809 w 928"/>
                  <a:gd name="T69" fmla="*/ 412 h 1039"/>
                  <a:gd name="T70" fmla="*/ 743 w 928"/>
                  <a:gd name="T71" fmla="*/ 442 h 1039"/>
                  <a:gd name="T72" fmla="*/ 725 w 928"/>
                  <a:gd name="T73" fmla="*/ 479 h 1039"/>
                  <a:gd name="T74" fmla="*/ 691 w 928"/>
                  <a:gd name="T75" fmla="*/ 534 h 1039"/>
                  <a:gd name="T76" fmla="*/ 736 w 928"/>
                  <a:gd name="T77" fmla="*/ 828 h 1039"/>
                  <a:gd name="T78" fmla="*/ 699 w 928"/>
                  <a:gd name="T79" fmla="*/ 857 h 1039"/>
                  <a:gd name="T80" fmla="*/ 688 w 928"/>
                  <a:gd name="T81" fmla="*/ 857 h 1039"/>
                  <a:gd name="T82" fmla="*/ 658 w 928"/>
                  <a:gd name="T83" fmla="*/ 810 h 1039"/>
                  <a:gd name="T84" fmla="*/ 622 w 928"/>
                  <a:gd name="T85" fmla="*/ 567 h 1039"/>
                  <a:gd name="T86" fmla="*/ 567 w 928"/>
                  <a:gd name="T87" fmla="*/ 563 h 1039"/>
                  <a:gd name="T88" fmla="*/ 530 w 928"/>
                  <a:gd name="T89" fmla="*/ 556 h 1039"/>
                  <a:gd name="T90" fmla="*/ 438 w 928"/>
                  <a:gd name="T91" fmla="*/ 633 h 1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28" h="1039">
                    <a:moveTo>
                      <a:pt x="438" y="633"/>
                    </a:moveTo>
                    <a:lnTo>
                      <a:pt x="438" y="633"/>
                    </a:lnTo>
                    <a:cubicBezTo>
                      <a:pt x="434" y="640"/>
                      <a:pt x="426" y="648"/>
                      <a:pt x="423" y="651"/>
                    </a:cubicBezTo>
                    <a:cubicBezTo>
                      <a:pt x="375" y="714"/>
                      <a:pt x="261" y="806"/>
                      <a:pt x="154" y="810"/>
                    </a:cubicBezTo>
                    <a:cubicBezTo>
                      <a:pt x="154" y="810"/>
                      <a:pt x="154" y="810"/>
                      <a:pt x="154" y="813"/>
                    </a:cubicBezTo>
                    <a:cubicBezTo>
                      <a:pt x="147" y="890"/>
                      <a:pt x="111" y="960"/>
                      <a:pt x="77" y="1019"/>
                    </a:cubicBezTo>
                    <a:cubicBezTo>
                      <a:pt x="70" y="1030"/>
                      <a:pt x="55" y="1038"/>
                      <a:pt x="44" y="1038"/>
                    </a:cubicBezTo>
                    <a:cubicBezTo>
                      <a:pt x="37" y="1038"/>
                      <a:pt x="29" y="1034"/>
                      <a:pt x="22" y="1030"/>
                    </a:cubicBezTo>
                    <a:cubicBezTo>
                      <a:pt x="4" y="1023"/>
                      <a:pt x="0" y="997"/>
                      <a:pt x="11" y="979"/>
                    </a:cubicBezTo>
                    <a:cubicBezTo>
                      <a:pt x="40" y="927"/>
                      <a:pt x="70" y="868"/>
                      <a:pt x="77" y="802"/>
                    </a:cubicBezTo>
                    <a:cubicBezTo>
                      <a:pt x="84" y="740"/>
                      <a:pt x="66" y="681"/>
                      <a:pt x="29" y="648"/>
                    </a:cubicBezTo>
                    <a:cubicBezTo>
                      <a:pt x="15" y="633"/>
                      <a:pt x="11" y="607"/>
                      <a:pt x="26" y="592"/>
                    </a:cubicBezTo>
                    <a:cubicBezTo>
                      <a:pt x="40" y="574"/>
                      <a:pt x="66" y="574"/>
                      <a:pt x="81" y="589"/>
                    </a:cubicBezTo>
                    <a:cubicBezTo>
                      <a:pt x="122" y="626"/>
                      <a:pt x="147" y="673"/>
                      <a:pt x="154" y="732"/>
                    </a:cubicBezTo>
                    <a:cubicBezTo>
                      <a:pt x="221" y="729"/>
                      <a:pt x="312" y="666"/>
                      <a:pt x="364" y="603"/>
                    </a:cubicBezTo>
                    <a:cubicBezTo>
                      <a:pt x="368" y="600"/>
                      <a:pt x="371" y="592"/>
                      <a:pt x="375" y="585"/>
                    </a:cubicBezTo>
                    <a:cubicBezTo>
                      <a:pt x="412" y="541"/>
                      <a:pt x="453" y="486"/>
                      <a:pt x="522" y="482"/>
                    </a:cubicBezTo>
                    <a:cubicBezTo>
                      <a:pt x="544" y="479"/>
                      <a:pt x="563" y="482"/>
                      <a:pt x="581" y="486"/>
                    </a:cubicBezTo>
                    <a:cubicBezTo>
                      <a:pt x="596" y="489"/>
                      <a:pt x="607" y="489"/>
                      <a:pt x="618" y="489"/>
                    </a:cubicBezTo>
                    <a:cubicBezTo>
                      <a:pt x="622" y="486"/>
                      <a:pt x="629" y="486"/>
                      <a:pt x="633" y="482"/>
                    </a:cubicBezTo>
                    <a:cubicBezTo>
                      <a:pt x="640" y="479"/>
                      <a:pt x="647" y="464"/>
                      <a:pt x="651" y="449"/>
                    </a:cubicBezTo>
                    <a:cubicBezTo>
                      <a:pt x="658" y="430"/>
                      <a:pt x="669" y="409"/>
                      <a:pt x="684" y="390"/>
                    </a:cubicBezTo>
                    <a:lnTo>
                      <a:pt x="688" y="386"/>
                    </a:lnTo>
                    <a:cubicBezTo>
                      <a:pt x="691" y="383"/>
                      <a:pt x="691" y="379"/>
                      <a:pt x="691" y="375"/>
                    </a:cubicBezTo>
                    <a:cubicBezTo>
                      <a:pt x="717" y="328"/>
                      <a:pt x="725" y="269"/>
                      <a:pt x="710" y="214"/>
                    </a:cubicBezTo>
                    <a:cubicBezTo>
                      <a:pt x="695" y="162"/>
                      <a:pt x="658" y="115"/>
                      <a:pt x="614" y="85"/>
                    </a:cubicBezTo>
                    <a:cubicBezTo>
                      <a:pt x="599" y="89"/>
                      <a:pt x="585" y="82"/>
                      <a:pt x="577" y="71"/>
                    </a:cubicBezTo>
                    <a:cubicBezTo>
                      <a:pt x="567" y="52"/>
                      <a:pt x="570" y="26"/>
                      <a:pt x="588" y="15"/>
                    </a:cubicBezTo>
                    <a:cubicBezTo>
                      <a:pt x="599" y="8"/>
                      <a:pt x="618" y="0"/>
                      <a:pt x="647" y="19"/>
                    </a:cubicBezTo>
                    <a:cubicBezTo>
                      <a:pt x="713" y="56"/>
                      <a:pt x="761" y="118"/>
                      <a:pt x="784" y="192"/>
                    </a:cubicBezTo>
                    <a:cubicBezTo>
                      <a:pt x="798" y="240"/>
                      <a:pt x="798" y="291"/>
                      <a:pt x="787" y="339"/>
                    </a:cubicBezTo>
                    <a:cubicBezTo>
                      <a:pt x="816" y="331"/>
                      <a:pt x="842" y="324"/>
                      <a:pt x="853" y="306"/>
                    </a:cubicBezTo>
                    <a:cubicBezTo>
                      <a:pt x="864" y="291"/>
                      <a:pt x="890" y="287"/>
                      <a:pt x="905" y="298"/>
                    </a:cubicBezTo>
                    <a:cubicBezTo>
                      <a:pt x="923" y="309"/>
                      <a:pt x="927" y="335"/>
                      <a:pt x="916" y="354"/>
                    </a:cubicBezTo>
                    <a:cubicBezTo>
                      <a:pt x="886" y="390"/>
                      <a:pt x="846" y="402"/>
                      <a:pt x="809" y="412"/>
                    </a:cubicBezTo>
                    <a:cubicBezTo>
                      <a:pt x="780" y="420"/>
                      <a:pt x="754" y="427"/>
                      <a:pt x="743" y="442"/>
                    </a:cubicBezTo>
                    <a:cubicBezTo>
                      <a:pt x="736" y="449"/>
                      <a:pt x="728" y="464"/>
                      <a:pt x="725" y="479"/>
                    </a:cubicBezTo>
                    <a:cubicBezTo>
                      <a:pt x="717" y="497"/>
                      <a:pt x="706" y="516"/>
                      <a:pt x="691" y="534"/>
                    </a:cubicBezTo>
                    <a:cubicBezTo>
                      <a:pt x="743" y="622"/>
                      <a:pt x="757" y="729"/>
                      <a:pt x="736" y="828"/>
                    </a:cubicBezTo>
                    <a:cubicBezTo>
                      <a:pt x="732" y="846"/>
                      <a:pt x="713" y="857"/>
                      <a:pt x="699" y="857"/>
                    </a:cubicBezTo>
                    <a:cubicBezTo>
                      <a:pt x="695" y="857"/>
                      <a:pt x="691" y="857"/>
                      <a:pt x="688" y="857"/>
                    </a:cubicBezTo>
                    <a:cubicBezTo>
                      <a:pt x="666" y="850"/>
                      <a:pt x="654" y="831"/>
                      <a:pt x="658" y="810"/>
                    </a:cubicBezTo>
                    <a:cubicBezTo>
                      <a:pt x="681" y="729"/>
                      <a:pt x="666" y="637"/>
                      <a:pt x="622" y="567"/>
                    </a:cubicBezTo>
                    <a:cubicBezTo>
                      <a:pt x="603" y="567"/>
                      <a:pt x="585" y="563"/>
                      <a:pt x="567" y="563"/>
                    </a:cubicBezTo>
                    <a:cubicBezTo>
                      <a:pt x="552" y="559"/>
                      <a:pt x="540" y="556"/>
                      <a:pt x="530" y="556"/>
                    </a:cubicBezTo>
                    <a:cubicBezTo>
                      <a:pt x="493" y="559"/>
                      <a:pt x="467" y="596"/>
                      <a:pt x="438" y="63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197" b="0" i="0" u="none" strike="noStrike" kern="0" cap="none" spc="0" normalizeH="0" baseline="0" noProof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53" name="Freeform 52"/>
              <p:cNvSpPr>
                <a:spLocks noChangeArrowheads="1"/>
              </p:cNvSpPr>
              <p:nvPr/>
            </p:nvSpPr>
            <p:spPr bwMode="auto">
              <a:xfrm>
                <a:off x="12427223" y="8948268"/>
                <a:ext cx="412589" cy="266596"/>
              </a:xfrm>
              <a:custGeom>
                <a:avLst/>
                <a:gdLst>
                  <a:gd name="T0" fmla="*/ 268 w 575"/>
                  <a:gd name="T1" fmla="*/ 129 h 369"/>
                  <a:gd name="T2" fmla="*/ 268 w 575"/>
                  <a:gd name="T3" fmla="*/ 129 h 369"/>
                  <a:gd name="T4" fmla="*/ 309 w 575"/>
                  <a:gd name="T5" fmla="*/ 103 h 369"/>
                  <a:gd name="T6" fmla="*/ 360 w 575"/>
                  <a:gd name="T7" fmla="*/ 70 h 369"/>
                  <a:gd name="T8" fmla="*/ 492 w 575"/>
                  <a:gd name="T9" fmla="*/ 78 h 369"/>
                  <a:gd name="T10" fmla="*/ 518 w 575"/>
                  <a:gd name="T11" fmla="*/ 96 h 369"/>
                  <a:gd name="T12" fmla="*/ 540 w 575"/>
                  <a:gd name="T13" fmla="*/ 114 h 369"/>
                  <a:gd name="T14" fmla="*/ 566 w 575"/>
                  <a:gd name="T15" fmla="*/ 162 h 369"/>
                  <a:gd name="T16" fmla="*/ 518 w 575"/>
                  <a:gd name="T17" fmla="*/ 188 h 369"/>
                  <a:gd name="T18" fmla="*/ 467 w 575"/>
                  <a:gd name="T19" fmla="*/ 155 h 369"/>
                  <a:gd name="T20" fmla="*/ 452 w 575"/>
                  <a:gd name="T21" fmla="*/ 144 h 369"/>
                  <a:gd name="T22" fmla="*/ 393 w 575"/>
                  <a:gd name="T23" fmla="*/ 140 h 369"/>
                  <a:gd name="T24" fmla="*/ 356 w 575"/>
                  <a:gd name="T25" fmla="*/ 162 h 369"/>
                  <a:gd name="T26" fmla="*/ 294 w 575"/>
                  <a:gd name="T27" fmla="*/ 203 h 369"/>
                  <a:gd name="T28" fmla="*/ 287 w 575"/>
                  <a:gd name="T29" fmla="*/ 203 h 369"/>
                  <a:gd name="T30" fmla="*/ 191 w 575"/>
                  <a:gd name="T31" fmla="*/ 361 h 369"/>
                  <a:gd name="T32" fmla="*/ 169 w 575"/>
                  <a:gd name="T33" fmla="*/ 368 h 369"/>
                  <a:gd name="T34" fmla="*/ 136 w 575"/>
                  <a:gd name="T35" fmla="*/ 350 h 369"/>
                  <a:gd name="T36" fmla="*/ 147 w 575"/>
                  <a:gd name="T37" fmla="*/ 298 h 369"/>
                  <a:gd name="T38" fmla="*/ 209 w 575"/>
                  <a:gd name="T39" fmla="*/ 203 h 369"/>
                  <a:gd name="T40" fmla="*/ 128 w 575"/>
                  <a:gd name="T41" fmla="*/ 162 h 369"/>
                  <a:gd name="T42" fmla="*/ 84 w 575"/>
                  <a:gd name="T43" fmla="*/ 125 h 369"/>
                  <a:gd name="T44" fmla="*/ 25 w 575"/>
                  <a:gd name="T45" fmla="*/ 78 h 369"/>
                  <a:gd name="T46" fmla="*/ 11 w 575"/>
                  <a:gd name="T47" fmla="*/ 26 h 369"/>
                  <a:gd name="T48" fmla="*/ 62 w 575"/>
                  <a:gd name="T49" fmla="*/ 11 h 369"/>
                  <a:gd name="T50" fmla="*/ 136 w 575"/>
                  <a:gd name="T51" fmla="*/ 66 h 369"/>
                  <a:gd name="T52" fmla="*/ 176 w 575"/>
                  <a:gd name="T53" fmla="*/ 100 h 369"/>
                  <a:gd name="T54" fmla="*/ 268 w 575"/>
                  <a:gd name="T55" fmla="*/ 129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75" h="369">
                    <a:moveTo>
                      <a:pt x="268" y="129"/>
                    </a:moveTo>
                    <a:lnTo>
                      <a:pt x="268" y="129"/>
                    </a:lnTo>
                    <a:cubicBezTo>
                      <a:pt x="283" y="125"/>
                      <a:pt x="294" y="114"/>
                      <a:pt x="309" y="103"/>
                    </a:cubicBezTo>
                    <a:cubicBezTo>
                      <a:pt x="323" y="93"/>
                      <a:pt x="338" y="78"/>
                      <a:pt x="360" y="70"/>
                    </a:cubicBezTo>
                    <a:cubicBezTo>
                      <a:pt x="404" y="52"/>
                      <a:pt x="456" y="56"/>
                      <a:pt x="492" y="78"/>
                    </a:cubicBezTo>
                    <a:cubicBezTo>
                      <a:pt x="503" y="85"/>
                      <a:pt x="511" y="93"/>
                      <a:pt x="518" y="96"/>
                    </a:cubicBezTo>
                    <a:cubicBezTo>
                      <a:pt x="525" y="103"/>
                      <a:pt x="533" y="111"/>
                      <a:pt x="540" y="114"/>
                    </a:cubicBezTo>
                    <a:cubicBezTo>
                      <a:pt x="562" y="118"/>
                      <a:pt x="574" y="140"/>
                      <a:pt x="566" y="162"/>
                    </a:cubicBezTo>
                    <a:cubicBezTo>
                      <a:pt x="562" y="180"/>
                      <a:pt x="540" y="192"/>
                      <a:pt x="518" y="188"/>
                    </a:cubicBezTo>
                    <a:cubicBezTo>
                      <a:pt x="496" y="180"/>
                      <a:pt x="481" y="166"/>
                      <a:pt x="467" y="155"/>
                    </a:cubicBezTo>
                    <a:cubicBezTo>
                      <a:pt x="463" y="152"/>
                      <a:pt x="456" y="148"/>
                      <a:pt x="452" y="144"/>
                    </a:cubicBezTo>
                    <a:cubicBezTo>
                      <a:pt x="433" y="133"/>
                      <a:pt x="412" y="133"/>
                      <a:pt x="393" y="140"/>
                    </a:cubicBezTo>
                    <a:cubicBezTo>
                      <a:pt x="378" y="144"/>
                      <a:pt x="367" y="155"/>
                      <a:pt x="356" y="162"/>
                    </a:cubicBezTo>
                    <a:cubicBezTo>
                      <a:pt x="338" y="177"/>
                      <a:pt x="319" y="192"/>
                      <a:pt x="294" y="203"/>
                    </a:cubicBezTo>
                    <a:cubicBezTo>
                      <a:pt x="290" y="203"/>
                      <a:pt x="290" y="203"/>
                      <a:pt x="287" y="203"/>
                    </a:cubicBezTo>
                    <a:cubicBezTo>
                      <a:pt x="279" y="265"/>
                      <a:pt x="224" y="339"/>
                      <a:pt x="191" y="361"/>
                    </a:cubicBezTo>
                    <a:cubicBezTo>
                      <a:pt x="184" y="365"/>
                      <a:pt x="176" y="368"/>
                      <a:pt x="169" y="368"/>
                    </a:cubicBezTo>
                    <a:cubicBezTo>
                      <a:pt x="157" y="368"/>
                      <a:pt x="143" y="361"/>
                      <a:pt x="136" y="350"/>
                    </a:cubicBezTo>
                    <a:cubicBezTo>
                      <a:pt x="125" y="331"/>
                      <a:pt x="132" y="310"/>
                      <a:pt x="147" y="298"/>
                    </a:cubicBezTo>
                    <a:cubicBezTo>
                      <a:pt x="169" y="284"/>
                      <a:pt x="202" y="228"/>
                      <a:pt x="209" y="203"/>
                    </a:cubicBezTo>
                    <a:cubicBezTo>
                      <a:pt x="180" y="195"/>
                      <a:pt x="154" y="180"/>
                      <a:pt x="128" y="162"/>
                    </a:cubicBezTo>
                    <a:cubicBezTo>
                      <a:pt x="114" y="152"/>
                      <a:pt x="99" y="137"/>
                      <a:pt x="84" y="125"/>
                    </a:cubicBezTo>
                    <a:cubicBezTo>
                      <a:pt x="66" y="107"/>
                      <a:pt x="44" y="89"/>
                      <a:pt x="25" y="78"/>
                    </a:cubicBezTo>
                    <a:cubicBezTo>
                      <a:pt x="7" y="66"/>
                      <a:pt x="0" y="45"/>
                      <a:pt x="11" y="26"/>
                    </a:cubicBezTo>
                    <a:cubicBezTo>
                      <a:pt x="22" y="8"/>
                      <a:pt x="44" y="0"/>
                      <a:pt x="62" y="11"/>
                    </a:cubicBezTo>
                    <a:cubicBezTo>
                      <a:pt x="91" y="26"/>
                      <a:pt x="114" y="48"/>
                      <a:pt x="136" y="66"/>
                    </a:cubicBezTo>
                    <a:cubicBezTo>
                      <a:pt x="150" y="81"/>
                      <a:pt x="161" y="93"/>
                      <a:pt x="176" y="100"/>
                    </a:cubicBezTo>
                    <a:cubicBezTo>
                      <a:pt x="191" y="114"/>
                      <a:pt x="235" y="140"/>
                      <a:pt x="268" y="12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197" b="0" i="0" u="none" strike="noStrike" kern="0" cap="none" spc="0" normalizeH="0" baseline="0" noProof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54" name="Freeform 53"/>
              <p:cNvSpPr>
                <a:spLocks noChangeArrowheads="1"/>
              </p:cNvSpPr>
              <p:nvPr/>
            </p:nvSpPr>
            <p:spPr bwMode="auto">
              <a:xfrm>
                <a:off x="12462135" y="7627984"/>
                <a:ext cx="996561" cy="1107643"/>
              </a:xfrm>
              <a:custGeom>
                <a:avLst/>
                <a:gdLst>
                  <a:gd name="T0" fmla="*/ 158 w 1384"/>
                  <a:gd name="T1" fmla="*/ 982 h 1539"/>
                  <a:gd name="T2" fmla="*/ 327 w 1384"/>
                  <a:gd name="T3" fmla="*/ 725 h 1539"/>
                  <a:gd name="T4" fmla="*/ 338 w 1384"/>
                  <a:gd name="T5" fmla="*/ 677 h 1539"/>
                  <a:gd name="T6" fmla="*/ 169 w 1384"/>
                  <a:gd name="T7" fmla="*/ 614 h 1539"/>
                  <a:gd name="T8" fmla="*/ 221 w 1384"/>
                  <a:gd name="T9" fmla="*/ 559 h 1539"/>
                  <a:gd name="T10" fmla="*/ 382 w 1384"/>
                  <a:gd name="T11" fmla="*/ 552 h 1539"/>
                  <a:gd name="T12" fmla="*/ 941 w 1384"/>
                  <a:gd name="T13" fmla="*/ 339 h 1539"/>
                  <a:gd name="T14" fmla="*/ 1144 w 1384"/>
                  <a:gd name="T15" fmla="*/ 37 h 1539"/>
                  <a:gd name="T16" fmla="*/ 1221 w 1384"/>
                  <a:gd name="T17" fmla="*/ 41 h 1539"/>
                  <a:gd name="T18" fmla="*/ 1199 w 1384"/>
                  <a:gd name="T19" fmla="*/ 265 h 1539"/>
                  <a:gd name="T20" fmla="*/ 1272 w 1384"/>
                  <a:gd name="T21" fmla="*/ 265 h 1539"/>
                  <a:gd name="T22" fmla="*/ 1361 w 1384"/>
                  <a:gd name="T23" fmla="*/ 240 h 1539"/>
                  <a:gd name="T24" fmla="*/ 1280 w 1384"/>
                  <a:gd name="T25" fmla="*/ 342 h 1539"/>
                  <a:gd name="T26" fmla="*/ 1206 w 1384"/>
                  <a:gd name="T27" fmla="*/ 342 h 1539"/>
                  <a:gd name="T28" fmla="*/ 1122 w 1384"/>
                  <a:gd name="T29" fmla="*/ 369 h 1539"/>
                  <a:gd name="T30" fmla="*/ 750 w 1384"/>
                  <a:gd name="T31" fmla="*/ 464 h 1539"/>
                  <a:gd name="T32" fmla="*/ 827 w 1384"/>
                  <a:gd name="T33" fmla="*/ 953 h 1539"/>
                  <a:gd name="T34" fmla="*/ 724 w 1384"/>
                  <a:gd name="T35" fmla="*/ 1086 h 1539"/>
                  <a:gd name="T36" fmla="*/ 629 w 1384"/>
                  <a:gd name="T37" fmla="*/ 1214 h 1539"/>
                  <a:gd name="T38" fmla="*/ 323 w 1384"/>
                  <a:gd name="T39" fmla="*/ 1379 h 1539"/>
                  <a:gd name="T40" fmla="*/ 217 w 1384"/>
                  <a:gd name="T41" fmla="*/ 1538 h 1539"/>
                  <a:gd name="T42" fmla="*/ 177 w 1384"/>
                  <a:gd name="T43" fmla="*/ 1494 h 1539"/>
                  <a:gd name="T44" fmla="*/ 430 w 1384"/>
                  <a:gd name="T45" fmla="*/ 1236 h 1539"/>
                  <a:gd name="T46" fmla="*/ 629 w 1384"/>
                  <a:gd name="T47" fmla="*/ 1089 h 1539"/>
                  <a:gd name="T48" fmla="*/ 563 w 1384"/>
                  <a:gd name="T49" fmla="*/ 975 h 1539"/>
                  <a:gd name="T50" fmla="*/ 625 w 1384"/>
                  <a:gd name="T51" fmla="*/ 931 h 1539"/>
                  <a:gd name="T52" fmla="*/ 702 w 1384"/>
                  <a:gd name="T53" fmla="*/ 990 h 1539"/>
                  <a:gd name="T54" fmla="*/ 776 w 1384"/>
                  <a:gd name="T55" fmla="*/ 696 h 1539"/>
                  <a:gd name="T56" fmla="*/ 673 w 1384"/>
                  <a:gd name="T57" fmla="*/ 482 h 1539"/>
                  <a:gd name="T58" fmla="*/ 412 w 1384"/>
                  <a:gd name="T59" fmla="*/ 699 h 1539"/>
                  <a:gd name="T60" fmla="*/ 302 w 1384"/>
                  <a:gd name="T61" fmla="*/ 942 h 1539"/>
                  <a:gd name="T62" fmla="*/ 77 w 1384"/>
                  <a:gd name="T63" fmla="*/ 1221 h 1539"/>
                  <a:gd name="T64" fmla="*/ 30 w 1384"/>
                  <a:gd name="T65" fmla="*/ 1247 h 1539"/>
                  <a:gd name="T66" fmla="*/ 158 w 1384"/>
                  <a:gd name="T67" fmla="*/ 982 h 1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84" h="1539">
                    <a:moveTo>
                      <a:pt x="158" y="982"/>
                    </a:moveTo>
                    <a:lnTo>
                      <a:pt x="158" y="982"/>
                    </a:lnTo>
                    <a:cubicBezTo>
                      <a:pt x="188" y="953"/>
                      <a:pt x="217" y="924"/>
                      <a:pt x="239" y="894"/>
                    </a:cubicBezTo>
                    <a:cubicBezTo>
                      <a:pt x="279" y="846"/>
                      <a:pt x="309" y="787"/>
                      <a:pt x="327" y="725"/>
                    </a:cubicBezTo>
                    <a:cubicBezTo>
                      <a:pt x="331" y="710"/>
                      <a:pt x="331" y="699"/>
                      <a:pt x="335" y="684"/>
                    </a:cubicBezTo>
                    <a:cubicBezTo>
                      <a:pt x="338" y="681"/>
                      <a:pt x="338" y="677"/>
                      <a:pt x="338" y="677"/>
                    </a:cubicBezTo>
                    <a:cubicBezTo>
                      <a:pt x="335" y="677"/>
                      <a:pt x="327" y="677"/>
                      <a:pt x="323" y="677"/>
                    </a:cubicBezTo>
                    <a:cubicBezTo>
                      <a:pt x="268" y="677"/>
                      <a:pt x="209" y="655"/>
                      <a:pt x="169" y="614"/>
                    </a:cubicBezTo>
                    <a:cubicBezTo>
                      <a:pt x="154" y="600"/>
                      <a:pt x="154" y="578"/>
                      <a:pt x="169" y="559"/>
                    </a:cubicBezTo>
                    <a:cubicBezTo>
                      <a:pt x="184" y="545"/>
                      <a:pt x="206" y="545"/>
                      <a:pt x="221" y="559"/>
                    </a:cubicBezTo>
                    <a:cubicBezTo>
                      <a:pt x="258" y="593"/>
                      <a:pt x="313" y="607"/>
                      <a:pt x="361" y="596"/>
                    </a:cubicBezTo>
                    <a:cubicBezTo>
                      <a:pt x="368" y="582"/>
                      <a:pt x="375" y="567"/>
                      <a:pt x="382" y="552"/>
                    </a:cubicBezTo>
                    <a:cubicBezTo>
                      <a:pt x="441" y="460"/>
                      <a:pt x="548" y="431"/>
                      <a:pt x="655" y="405"/>
                    </a:cubicBezTo>
                    <a:cubicBezTo>
                      <a:pt x="941" y="339"/>
                      <a:pt x="941" y="339"/>
                      <a:pt x="941" y="339"/>
                    </a:cubicBezTo>
                    <a:cubicBezTo>
                      <a:pt x="993" y="328"/>
                      <a:pt x="1044" y="317"/>
                      <a:pt x="1096" y="298"/>
                    </a:cubicBezTo>
                    <a:cubicBezTo>
                      <a:pt x="1122" y="214"/>
                      <a:pt x="1137" y="126"/>
                      <a:pt x="1144" y="37"/>
                    </a:cubicBezTo>
                    <a:cubicBezTo>
                      <a:pt x="1144" y="15"/>
                      <a:pt x="1162" y="0"/>
                      <a:pt x="1184" y="0"/>
                    </a:cubicBezTo>
                    <a:cubicBezTo>
                      <a:pt x="1206" y="0"/>
                      <a:pt x="1221" y="19"/>
                      <a:pt x="1221" y="41"/>
                    </a:cubicBezTo>
                    <a:cubicBezTo>
                      <a:pt x="1214" y="118"/>
                      <a:pt x="1203" y="196"/>
                      <a:pt x="1184" y="269"/>
                    </a:cubicBezTo>
                    <a:cubicBezTo>
                      <a:pt x="1188" y="265"/>
                      <a:pt x="1195" y="265"/>
                      <a:pt x="1199" y="265"/>
                    </a:cubicBezTo>
                    <a:cubicBezTo>
                      <a:pt x="1214" y="265"/>
                      <a:pt x="1228" y="265"/>
                      <a:pt x="1243" y="265"/>
                    </a:cubicBezTo>
                    <a:cubicBezTo>
                      <a:pt x="1254" y="265"/>
                      <a:pt x="1265" y="265"/>
                      <a:pt x="1272" y="265"/>
                    </a:cubicBezTo>
                    <a:cubicBezTo>
                      <a:pt x="1287" y="265"/>
                      <a:pt x="1302" y="258"/>
                      <a:pt x="1306" y="251"/>
                    </a:cubicBezTo>
                    <a:cubicBezTo>
                      <a:pt x="1317" y="236"/>
                      <a:pt x="1342" y="228"/>
                      <a:pt x="1361" y="240"/>
                    </a:cubicBezTo>
                    <a:cubicBezTo>
                      <a:pt x="1375" y="255"/>
                      <a:pt x="1383" y="276"/>
                      <a:pt x="1372" y="295"/>
                    </a:cubicBezTo>
                    <a:cubicBezTo>
                      <a:pt x="1353" y="320"/>
                      <a:pt x="1320" y="339"/>
                      <a:pt x="1280" y="342"/>
                    </a:cubicBezTo>
                    <a:cubicBezTo>
                      <a:pt x="1265" y="342"/>
                      <a:pt x="1254" y="342"/>
                      <a:pt x="1239" y="342"/>
                    </a:cubicBezTo>
                    <a:cubicBezTo>
                      <a:pt x="1228" y="342"/>
                      <a:pt x="1217" y="342"/>
                      <a:pt x="1206" y="342"/>
                    </a:cubicBezTo>
                    <a:cubicBezTo>
                      <a:pt x="1188" y="342"/>
                      <a:pt x="1165" y="354"/>
                      <a:pt x="1140" y="361"/>
                    </a:cubicBezTo>
                    <a:cubicBezTo>
                      <a:pt x="1137" y="365"/>
                      <a:pt x="1129" y="369"/>
                      <a:pt x="1122" y="369"/>
                    </a:cubicBezTo>
                    <a:cubicBezTo>
                      <a:pt x="1070" y="390"/>
                      <a:pt x="1011" y="401"/>
                      <a:pt x="960" y="416"/>
                    </a:cubicBezTo>
                    <a:cubicBezTo>
                      <a:pt x="750" y="464"/>
                      <a:pt x="750" y="464"/>
                      <a:pt x="750" y="464"/>
                    </a:cubicBezTo>
                    <a:cubicBezTo>
                      <a:pt x="791" y="530"/>
                      <a:pt x="827" y="600"/>
                      <a:pt x="850" y="677"/>
                    </a:cubicBezTo>
                    <a:cubicBezTo>
                      <a:pt x="879" y="780"/>
                      <a:pt x="868" y="876"/>
                      <a:pt x="827" y="953"/>
                    </a:cubicBezTo>
                    <a:cubicBezTo>
                      <a:pt x="809" y="986"/>
                      <a:pt x="783" y="1012"/>
                      <a:pt x="761" y="1041"/>
                    </a:cubicBezTo>
                    <a:cubicBezTo>
                      <a:pt x="747" y="1056"/>
                      <a:pt x="736" y="1070"/>
                      <a:pt x="724" y="1086"/>
                    </a:cubicBezTo>
                    <a:cubicBezTo>
                      <a:pt x="713" y="1100"/>
                      <a:pt x="702" y="1114"/>
                      <a:pt x="695" y="1129"/>
                    </a:cubicBezTo>
                    <a:cubicBezTo>
                      <a:pt x="677" y="1159"/>
                      <a:pt x="658" y="1188"/>
                      <a:pt x="629" y="1214"/>
                    </a:cubicBezTo>
                    <a:cubicBezTo>
                      <a:pt x="581" y="1262"/>
                      <a:pt x="519" y="1287"/>
                      <a:pt x="460" y="1310"/>
                    </a:cubicBezTo>
                    <a:cubicBezTo>
                      <a:pt x="409" y="1328"/>
                      <a:pt x="361" y="1346"/>
                      <a:pt x="323" y="1379"/>
                    </a:cubicBezTo>
                    <a:cubicBezTo>
                      <a:pt x="287" y="1409"/>
                      <a:pt x="261" y="1456"/>
                      <a:pt x="254" y="1504"/>
                    </a:cubicBezTo>
                    <a:cubicBezTo>
                      <a:pt x="250" y="1523"/>
                      <a:pt x="236" y="1538"/>
                      <a:pt x="217" y="1538"/>
                    </a:cubicBezTo>
                    <a:cubicBezTo>
                      <a:pt x="213" y="1538"/>
                      <a:pt x="213" y="1538"/>
                      <a:pt x="209" y="1538"/>
                    </a:cubicBezTo>
                    <a:cubicBezTo>
                      <a:pt x="191" y="1534"/>
                      <a:pt x="177" y="1512"/>
                      <a:pt x="177" y="1494"/>
                    </a:cubicBezTo>
                    <a:cubicBezTo>
                      <a:pt x="188" y="1428"/>
                      <a:pt x="224" y="1361"/>
                      <a:pt x="276" y="1321"/>
                    </a:cubicBezTo>
                    <a:cubicBezTo>
                      <a:pt x="320" y="1280"/>
                      <a:pt x="379" y="1258"/>
                      <a:pt x="430" y="1236"/>
                    </a:cubicBezTo>
                    <a:cubicBezTo>
                      <a:pt x="485" y="1218"/>
                      <a:pt x="541" y="1196"/>
                      <a:pt x="578" y="1159"/>
                    </a:cubicBezTo>
                    <a:cubicBezTo>
                      <a:pt x="596" y="1141"/>
                      <a:pt x="614" y="1114"/>
                      <a:pt x="629" y="1089"/>
                    </a:cubicBezTo>
                    <a:cubicBezTo>
                      <a:pt x="633" y="1086"/>
                      <a:pt x="636" y="1078"/>
                      <a:pt x="640" y="1074"/>
                    </a:cubicBezTo>
                    <a:cubicBezTo>
                      <a:pt x="610" y="1041"/>
                      <a:pt x="585" y="1008"/>
                      <a:pt x="563" y="975"/>
                    </a:cubicBezTo>
                    <a:cubicBezTo>
                      <a:pt x="551" y="956"/>
                      <a:pt x="555" y="931"/>
                      <a:pt x="574" y="920"/>
                    </a:cubicBezTo>
                    <a:cubicBezTo>
                      <a:pt x="588" y="909"/>
                      <a:pt x="614" y="913"/>
                      <a:pt x="625" y="931"/>
                    </a:cubicBezTo>
                    <a:cubicBezTo>
                      <a:pt x="644" y="956"/>
                      <a:pt x="665" y="986"/>
                      <a:pt x="684" y="1012"/>
                    </a:cubicBezTo>
                    <a:cubicBezTo>
                      <a:pt x="692" y="1004"/>
                      <a:pt x="699" y="997"/>
                      <a:pt x="702" y="990"/>
                    </a:cubicBezTo>
                    <a:cubicBezTo>
                      <a:pt x="724" y="964"/>
                      <a:pt x="747" y="942"/>
                      <a:pt x="761" y="916"/>
                    </a:cubicBezTo>
                    <a:cubicBezTo>
                      <a:pt x="806" y="835"/>
                      <a:pt x="787" y="743"/>
                      <a:pt x="776" y="696"/>
                    </a:cubicBezTo>
                    <a:cubicBezTo>
                      <a:pt x="754" y="622"/>
                      <a:pt x="713" y="548"/>
                      <a:pt x="673" y="479"/>
                    </a:cubicBezTo>
                    <a:cubicBezTo>
                      <a:pt x="673" y="482"/>
                      <a:pt x="673" y="482"/>
                      <a:pt x="673" y="482"/>
                    </a:cubicBezTo>
                    <a:cubicBezTo>
                      <a:pt x="578" y="501"/>
                      <a:pt x="493" y="527"/>
                      <a:pt x="449" y="593"/>
                    </a:cubicBezTo>
                    <a:cubicBezTo>
                      <a:pt x="430" y="622"/>
                      <a:pt x="419" y="662"/>
                      <a:pt x="412" y="699"/>
                    </a:cubicBezTo>
                    <a:cubicBezTo>
                      <a:pt x="409" y="714"/>
                      <a:pt x="405" y="732"/>
                      <a:pt x="401" y="747"/>
                    </a:cubicBezTo>
                    <a:cubicBezTo>
                      <a:pt x="379" y="817"/>
                      <a:pt x="346" y="883"/>
                      <a:pt x="302" y="942"/>
                    </a:cubicBezTo>
                    <a:cubicBezTo>
                      <a:pt x="272" y="975"/>
                      <a:pt x="243" y="1008"/>
                      <a:pt x="213" y="1038"/>
                    </a:cubicBezTo>
                    <a:cubicBezTo>
                      <a:pt x="154" y="1096"/>
                      <a:pt x="99" y="1152"/>
                      <a:pt x="77" y="1221"/>
                    </a:cubicBezTo>
                    <a:cubicBezTo>
                      <a:pt x="74" y="1236"/>
                      <a:pt x="59" y="1247"/>
                      <a:pt x="40" y="1247"/>
                    </a:cubicBezTo>
                    <a:cubicBezTo>
                      <a:pt x="37" y="1247"/>
                      <a:pt x="33" y="1247"/>
                      <a:pt x="30" y="1247"/>
                    </a:cubicBezTo>
                    <a:cubicBezTo>
                      <a:pt x="11" y="1240"/>
                      <a:pt x="0" y="1218"/>
                      <a:pt x="4" y="1200"/>
                    </a:cubicBezTo>
                    <a:cubicBezTo>
                      <a:pt x="33" y="1111"/>
                      <a:pt x="96" y="1045"/>
                      <a:pt x="158" y="98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197" b="0" i="0" u="none" strike="noStrike" kern="0" cap="none" spc="0" normalizeH="0" baseline="0" noProof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55" name="Freeform 54"/>
              <p:cNvSpPr>
                <a:spLocks noChangeArrowheads="1"/>
              </p:cNvSpPr>
              <p:nvPr/>
            </p:nvSpPr>
            <p:spPr bwMode="auto">
              <a:xfrm>
                <a:off x="12643038" y="8795929"/>
                <a:ext cx="698227" cy="539539"/>
              </a:xfrm>
              <a:custGeom>
                <a:avLst/>
                <a:gdLst>
                  <a:gd name="T0" fmla="*/ 55 w 968"/>
                  <a:gd name="T1" fmla="*/ 658 h 748"/>
                  <a:gd name="T2" fmla="*/ 55 w 968"/>
                  <a:gd name="T3" fmla="*/ 658 h 748"/>
                  <a:gd name="T4" fmla="*/ 298 w 968"/>
                  <a:gd name="T5" fmla="*/ 592 h 748"/>
                  <a:gd name="T6" fmla="*/ 349 w 968"/>
                  <a:gd name="T7" fmla="*/ 526 h 748"/>
                  <a:gd name="T8" fmla="*/ 379 w 968"/>
                  <a:gd name="T9" fmla="*/ 482 h 748"/>
                  <a:gd name="T10" fmla="*/ 508 w 968"/>
                  <a:gd name="T11" fmla="*/ 383 h 748"/>
                  <a:gd name="T12" fmla="*/ 511 w 968"/>
                  <a:gd name="T13" fmla="*/ 383 h 748"/>
                  <a:gd name="T14" fmla="*/ 541 w 968"/>
                  <a:gd name="T15" fmla="*/ 236 h 748"/>
                  <a:gd name="T16" fmla="*/ 577 w 968"/>
                  <a:gd name="T17" fmla="*/ 199 h 748"/>
                  <a:gd name="T18" fmla="*/ 618 w 968"/>
                  <a:gd name="T19" fmla="*/ 236 h 748"/>
                  <a:gd name="T20" fmla="*/ 596 w 968"/>
                  <a:gd name="T21" fmla="*/ 375 h 748"/>
                  <a:gd name="T22" fmla="*/ 662 w 968"/>
                  <a:gd name="T23" fmla="*/ 372 h 748"/>
                  <a:gd name="T24" fmla="*/ 728 w 968"/>
                  <a:gd name="T25" fmla="*/ 316 h 748"/>
                  <a:gd name="T26" fmla="*/ 890 w 968"/>
                  <a:gd name="T27" fmla="*/ 37 h 748"/>
                  <a:gd name="T28" fmla="*/ 931 w 968"/>
                  <a:gd name="T29" fmla="*/ 4 h 748"/>
                  <a:gd name="T30" fmla="*/ 967 w 968"/>
                  <a:gd name="T31" fmla="*/ 44 h 748"/>
                  <a:gd name="T32" fmla="*/ 783 w 968"/>
                  <a:gd name="T33" fmla="*/ 368 h 748"/>
                  <a:gd name="T34" fmla="*/ 688 w 968"/>
                  <a:gd name="T35" fmla="*/ 445 h 748"/>
                  <a:gd name="T36" fmla="*/ 588 w 968"/>
                  <a:gd name="T37" fmla="*/ 452 h 748"/>
                  <a:gd name="T38" fmla="*/ 526 w 968"/>
                  <a:gd name="T39" fmla="*/ 456 h 748"/>
                  <a:gd name="T40" fmla="*/ 442 w 968"/>
                  <a:gd name="T41" fmla="*/ 526 h 748"/>
                  <a:gd name="T42" fmla="*/ 412 w 968"/>
                  <a:gd name="T43" fmla="*/ 566 h 748"/>
                  <a:gd name="T44" fmla="*/ 357 w 968"/>
                  <a:gd name="T45" fmla="*/ 644 h 748"/>
                  <a:gd name="T46" fmla="*/ 121 w 968"/>
                  <a:gd name="T47" fmla="*/ 747 h 748"/>
                  <a:gd name="T48" fmla="*/ 29 w 968"/>
                  <a:gd name="T49" fmla="*/ 732 h 748"/>
                  <a:gd name="T50" fmla="*/ 4 w 968"/>
                  <a:gd name="T51" fmla="*/ 684 h 748"/>
                  <a:gd name="T52" fmla="*/ 55 w 968"/>
                  <a:gd name="T53" fmla="*/ 658 h 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68" h="748">
                    <a:moveTo>
                      <a:pt x="55" y="658"/>
                    </a:moveTo>
                    <a:lnTo>
                      <a:pt x="55" y="658"/>
                    </a:lnTo>
                    <a:cubicBezTo>
                      <a:pt x="140" y="684"/>
                      <a:pt x="239" y="655"/>
                      <a:pt x="298" y="592"/>
                    </a:cubicBezTo>
                    <a:cubicBezTo>
                      <a:pt x="316" y="570"/>
                      <a:pt x="331" y="548"/>
                      <a:pt x="349" y="526"/>
                    </a:cubicBezTo>
                    <a:cubicBezTo>
                      <a:pt x="357" y="511"/>
                      <a:pt x="368" y="497"/>
                      <a:pt x="379" y="482"/>
                    </a:cubicBezTo>
                    <a:cubicBezTo>
                      <a:pt x="419" y="427"/>
                      <a:pt x="460" y="393"/>
                      <a:pt x="508" y="383"/>
                    </a:cubicBezTo>
                    <a:cubicBezTo>
                      <a:pt x="511" y="383"/>
                      <a:pt x="511" y="383"/>
                      <a:pt x="511" y="383"/>
                    </a:cubicBezTo>
                    <a:cubicBezTo>
                      <a:pt x="529" y="335"/>
                      <a:pt x="541" y="287"/>
                      <a:pt x="541" y="236"/>
                    </a:cubicBezTo>
                    <a:cubicBezTo>
                      <a:pt x="537" y="217"/>
                      <a:pt x="556" y="199"/>
                      <a:pt x="577" y="199"/>
                    </a:cubicBezTo>
                    <a:cubicBezTo>
                      <a:pt x="600" y="195"/>
                      <a:pt x="614" y="213"/>
                      <a:pt x="618" y="236"/>
                    </a:cubicBezTo>
                    <a:cubicBezTo>
                      <a:pt x="618" y="283"/>
                      <a:pt x="611" y="331"/>
                      <a:pt x="596" y="375"/>
                    </a:cubicBezTo>
                    <a:cubicBezTo>
                      <a:pt x="618" y="379"/>
                      <a:pt x="644" y="379"/>
                      <a:pt x="662" y="372"/>
                    </a:cubicBezTo>
                    <a:cubicBezTo>
                      <a:pt x="688" y="365"/>
                      <a:pt x="710" y="338"/>
                      <a:pt x="728" y="316"/>
                    </a:cubicBezTo>
                    <a:cubicBezTo>
                      <a:pt x="813" y="224"/>
                      <a:pt x="883" y="140"/>
                      <a:pt x="890" y="37"/>
                    </a:cubicBezTo>
                    <a:cubicBezTo>
                      <a:pt x="894" y="19"/>
                      <a:pt x="912" y="0"/>
                      <a:pt x="931" y="4"/>
                    </a:cubicBezTo>
                    <a:cubicBezTo>
                      <a:pt x="953" y="4"/>
                      <a:pt x="967" y="22"/>
                      <a:pt x="967" y="44"/>
                    </a:cubicBezTo>
                    <a:cubicBezTo>
                      <a:pt x="956" y="180"/>
                      <a:pt x="857" y="287"/>
                      <a:pt x="783" y="368"/>
                    </a:cubicBezTo>
                    <a:cubicBezTo>
                      <a:pt x="761" y="393"/>
                      <a:pt x="732" y="427"/>
                      <a:pt x="688" y="445"/>
                    </a:cubicBezTo>
                    <a:cubicBezTo>
                      <a:pt x="655" y="456"/>
                      <a:pt x="618" y="456"/>
                      <a:pt x="588" y="452"/>
                    </a:cubicBezTo>
                    <a:cubicBezTo>
                      <a:pt x="567" y="452"/>
                      <a:pt x="545" y="452"/>
                      <a:pt x="526" y="456"/>
                    </a:cubicBezTo>
                    <a:cubicBezTo>
                      <a:pt x="497" y="464"/>
                      <a:pt x="471" y="486"/>
                      <a:pt x="442" y="526"/>
                    </a:cubicBezTo>
                    <a:cubicBezTo>
                      <a:pt x="430" y="541"/>
                      <a:pt x="423" y="552"/>
                      <a:pt x="412" y="566"/>
                    </a:cubicBezTo>
                    <a:cubicBezTo>
                      <a:pt x="397" y="592"/>
                      <a:pt x="379" y="618"/>
                      <a:pt x="357" y="644"/>
                    </a:cubicBezTo>
                    <a:cubicBezTo>
                      <a:pt x="298" y="710"/>
                      <a:pt x="210" y="747"/>
                      <a:pt x="121" y="747"/>
                    </a:cubicBezTo>
                    <a:cubicBezTo>
                      <a:pt x="92" y="747"/>
                      <a:pt x="59" y="739"/>
                      <a:pt x="29" y="732"/>
                    </a:cubicBezTo>
                    <a:cubicBezTo>
                      <a:pt x="11" y="724"/>
                      <a:pt x="0" y="703"/>
                      <a:pt x="4" y="684"/>
                    </a:cubicBezTo>
                    <a:cubicBezTo>
                      <a:pt x="11" y="662"/>
                      <a:pt x="33" y="651"/>
                      <a:pt x="55" y="6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197" b="0" i="0" u="none" strike="noStrike" kern="0" cap="none" spc="0" normalizeH="0" baseline="0" noProof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56" name="Freeform 55"/>
              <p:cNvSpPr>
                <a:spLocks noChangeArrowheads="1"/>
              </p:cNvSpPr>
              <p:nvPr/>
            </p:nvSpPr>
            <p:spPr bwMode="auto">
              <a:xfrm>
                <a:off x="13119103" y="5990325"/>
                <a:ext cx="234858" cy="285638"/>
              </a:xfrm>
              <a:custGeom>
                <a:avLst/>
                <a:gdLst>
                  <a:gd name="T0" fmla="*/ 52 w 328"/>
                  <a:gd name="T1" fmla="*/ 4 h 399"/>
                  <a:gd name="T2" fmla="*/ 52 w 328"/>
                  <a:gd name="T3" fmla="*/ 4 h 399"/>
                  <a:gd name="T4" fmla="*/ 283 w 328"/>
                  <a:gd name="T5" fmla="*/ 268 h 399"/>
                  <a:gd name="T6" fmla="*/ 283 w 328"/>
                  <a:gd name="T7" fmla="*/ 280 h 399"/>
                  <a:gd name="T8" fmla="*/ 287 w 328"/>
                  <a:gd name="T9" fmla="*/ 313 h 399"/>
                  <a:gd name="T10" fmla="*/ 294 w 328"/>
                  <a:gd name="T11" fmla="*/ 324 h 399"/>
                  <a:gd name="T12" fmla="*/ 320 w 328"/>
                  <a:gd name="T13" fmla="*/ 372 h 399"/>
                  <a:gd name="T14" fmla="*/ 283 w 328"/>
                  <a:gd name="T15" fmla="*/ 398 h 399"/>
                  <a:gd name="T16" fmla="*/ 272 w 328"/>
                  <a:gd name="T17" fmla="*/ 398 h 399"/>
                  <a:gd name="T18" fmla="*/ 213 w 328"/>
                  <a:gd name="T19" fmla="*/ 335 h 399"/>
                  <a:gd name="T20" fmla="*/ 206 w 328"/>
                  <a:gd name="T21" fmla="*/ 287 h 399"/>
                  <a:gd name="T22" fmla="*/ 206 w 328"/>
                  <a:gd name="T23" fmla="*/ 276 h 399"/>
                  <a:gd name="T24" fmla="*/ 33 w 328"/>
                  <a:gd name="T25" fmla="*/ 81 h 399"/>
                  <a:gd name="T26" fmla="*/ 4 w 328"/>
                  <a:gd name="T27" fmla="*/ 33 h 399"/>
                  <a:gd name="T28" fmla="*/ 52 w 328"/>
                  <a:gd name="T29" fmla="*/ 4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8" h="399">
                    <a:moveTo>
                      <a:pt x="52" y="4"/>
                    </a:moveTo>
                    <a:lnTo>
                      <a:pt x="52" y="4"/>
                    </a:lnTo>
                    <a:cubicBezTo>
                      <a:pt x="173" y="33"/>
                      <a:pt x="269" y="144"/>
                      <a:pt x="283" y="268"/>
                    </a:cubicBezTo>
                    <a:cubicBezTo>
                      <a:pt x="283" y="272"/>
                      <a:pt x="283" y="276"/>
                      <a:pt x="283" y="280"/>
                    </a:cubicBezTo>
                    <a:cubicBezTo>
                      <a:pt x="283" y="295"/>
                      <a:pt x="287" y="302"/>
                      <a:pt x="287" y="313"/>
                    </a:cubicBezTo>
                    <a:cubicBezTo>
                      <a:pt x="291" y="320"/>
                      <a:pt x="294" y="324"/>
                      <a:pt x="294" y="324"/>
                    </a:cubicBezTo>
                    <a:cubicBezTo>
                      <a:pt x="316" y="331"/>
                      <a:pt x="327" y="350"/>
                      <a:pt x="320" y="372"/>
                    </a:cubicBezTo>
                    <a:cubicBezTo>
                      <a:pt x="316" y="386"/>
                      <a:pt x="302" y="398"/>
                      <a:pt x="283" y="398"/>
                    </a:cubicBezTo>
                    <a:cubicBezTo>
                      <a:pt x="280" y="398"/>
                      <a:pt x="276" y="398"/>
                      <a:pt x="272" y="398"/>
                    </a:cubicBezTo>
                    <a:cubicBezTo>
                      <a:pt x="246" y="390"/>
                      <a:pt x="225" y="364"/>
                      <a:pt x="213" y="335"/>
                    </a:cubicBezTo>
                    <a:cubicBezTo>
                      <a:pt x="210" y="316"/>
                      <a:pt x="210" y="302"/>
                      <a:pt x="206" y="287"/>
                    </a:cubicBezTo>
                    <a:cubicBezTo>
                      <a:pt x="206" y="284"/>
                      <a:pt x="206" y="280"/>
                      <a:pt x="206" y="276"/>
                    </a:cubicBezTo>
                    <a:cubicBezTo>
                      <a:pt x="195" y="184"/>
                      <a:pt x="121" y="99"/>
                      <a:pt x="33" y="81"/>
                    </a:cubicBezTo>
                    <a:cubicBezTo>
                      <a:pt x="11" y="74"/>
                      <a:pt x="0" y="55"/>
                      <a:pt x="4" y="33"/>
                    </a:cubicBezTo>
                    <a:cubicBezTo>
                      <a:pt x="11" y="15"/>
                      <a:pt x="29" y="0"/>
                      <a:pt x="52" y="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197" b="0" i="0" u="none" strike="noStrike" kern="0" cap="none" spc="0" normalizeH="0" baseline="0" noProof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57" name="Freeform 56"/>
              <p:cNvSpPr>
                <a:spLocks noChangeArrowheads="1"/>
              </p:cNvSpPr>
              <p:nvPr/>
            </p:nvSpPr>
            <p:spPr bwMode="auto">
              <a:xfrm>
                <a:off x="12741425" y="5768162"/>
                <a:ext cx="266596" cy="272943"/>
              </a:xfrm>
              <a:custGeom>
                <a:avLst/>
                <a:gdLst>
                  <a:gd name="T0" fmla="*/ 37 w 369"/>
                  <a:gd name="T1" fmla="*/ 3 h 379"/>
                  <a:gd name="T2" fmla="*/ 37 w 369"/>
                  <a:gd name="T3" fmla="*/ 3 h 379"/>
                  <a:gd name="T4" fmla="*/ 195 w 369"/>
                  <a:gd name="T5" fmla="*/ 69 h 379"/>
                  <a:gd name="T6" fmla="*/ 250 w 369"/>
                  <a:gd name="T7" fmla="*/ 187 h 379"/>
                  <a:gd name="T8" fmla="*/ 261 w 369"/>
                  <a:gd name="T9" fmla="*/ 220 h 379"/>
                  <a:gd name="T10" fmla="*/ 331 w 369"/>
                  <a:gd name="T11" fmla="*/ 305 h 379"/>
                  <a:gd name="T12" fmla="*/ 364 w 369"/>
                  <a:gd name="T13" fmla="*/ 345 h 379"/>
                  <a:gd name="T14" fmla="*/ 327 w 369"/>
                  <a:gd name="T15" fmla="*/ 378 h 379"/>
                  <a:gd name="T16" fmla="*/ 320 w 369"/>
                  <a:gd name="T17" fmla="*/ 378 h 379"/>
                  <a:gd name="T18" fmla="*/ 188 w 369"/>
                  <a:gd name="T19" fmla="*/ 246 h 379"/>
                  <a:gd name="T20" fmla="*/ 177 w 369"/>
                  <a:gd name="T21" fmla="*/ 209 h 379"/>
                  <a:gd name="T22" fmla="*/ 137 w 369"/>
                  <a:gd name="T23" fmla="*/ 117 h 379"/>
                  <a:gd name="T24" fmla="*/ 44 w 369"/>
                  <a:gd name="T25" fmla="*/ 80 h 379"/>
                  <a:gd name="T26" fmla="*/ 4 w 369"/>
                  <a:gd name="T27" fmla="*/ 47 h 379"/>
                  <a:gd name="T28" fmla="*/ 37 w 369"/>
                  <a:gd name="T29" fmla="*/ 3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9" h="379">
                    <a:moveTo>
                      <a:pt x="37" y="3"/>
                    </a:moveTo>
                    <a:lnTo>
                      <a:pt x="37" y="3"/>
                    </a:lnTo>
                    <a:cubicBezTo>
                      <a:pt x="96" y="0"/>
                      <a:pt x="158" y="21"/>
                      <a:pt x="195" y="69"/>
                    </a:cubicBezTo>
                    <a:cubicBezTo>
                      <a:pt x="224" y="103"/>
                      <a:pt x="239" y="147"/>
                      <a:pt x="250" y="187"/>
                    </a:cubicBezTo>
                    <a:cubicBezTo>
                      <a:pt x="254" y="198"/>
                      <a:pt x="258" y="209"/>
                      <a:pt x="261" y="220"/>
                    </a:cubicBezTo>
                    <a:cubicBezTo>
                      <a:pt x="269" y="238"/>
                      <a:pt x="291" y="297"/>
                      <a:pt x="331" y="305"/>
                    </a:cubicBezTo>
                    <a:cubicBezTo>
                      <a:pt x="353" y="305"/>
                      <a:pt x="368" y="327"/>
                      <a:pt x="364" y="345"/>
                    </a:cubicBezTo>
                    <a:cubicBezTo>
                      <a:pt x="361" y="367"/>
                      <a:pt x="346" y="378"/>
                      <a:pt x="327" y="378"/>
                    </a:cubicBezTo>
                    <a:cubicBezTo>
                      <a:pt x="324" y="378"/>
                      <a:pt x="324" y="378"/>
                      <a:pt x="320" y="378"/>
                    </a:cubicBezTo>
                    <a:cubicBezTo>
                      <a:pt x="265" y="371"/>
                      <a:pt x="217" y="323"/>
                      <a:pt x="188" y="246"/>
                    </a:cubicBezTo>
                    <a:cubicBezTo>
                      <a:pt x="184" y="235"/>
                      <a:pt x="180" y="220"/>
                      <a:pt x="177" y="209"/>
                    </a:cubicBezTo>
                    <a:cubicBezTo>
                      <a:pt x="165" y="176"/>
                      <a:pt x="155" y="143"/>
                      <a:pt x="137" y="117"/>
                    </a:cubicBezTo>
                    <a:cubicBezTo>
                      <a:pt x="114" y="91"/>
                      <a:pt x="78" y="76"/>
                      <a:pt x="44" y="80"/>
                    </a:cubicBezTo>
                    <a:cubicBezTo>
                      <a:pt x="23" y="84"/>
                      <a:pt x="4" y="65"/>
                      <a:pt x="4" y="47"/>
                    </a:cubicBezTo>
                    <a:cubicBezTo>
                      <a:pt x="0" y="25"/>
                      <a:pt x="15" y="7"/>
                      <a:pt x="37" y="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197" b="0" i="0" u="none" strike="noStrike" kern="0" cap="none" spc="0" normalizeH="0" baseline="0" noProof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58" name="Freeform 57"/>
              <p:cNvSpPr>
                <a:spLocks noChangeArrowheads="1"/>
              </p:cNvSpPr>
              <p:nvPr/>
            </p:nvSpPr>
            <p:spPr bwMode="auto">
              <a:xfrm>
                <a:off x="12195538" y="5625343"/>
                <a:ext cx="1840781" cy="3881507"/>
              </a:xfrm>
              <a:custGeom>
                <a:avLst/>
                <a:gdLst>
                  <a:gd name="T0" fmla="*/ 143 w 2556"/>
                  <a:gd name="T1" fmla="*/ 4126 h 5392"/>
                  <a:gd name="T2" fmla="*/ 121 w 2556"/>
                  <a:gd name="T3" fmla="*/ 4641 h 5392"/>
                  <a:gd name="T4" fmla="*/ 481 w 2556"/>
                  <a:gd name="T5" fmla="*/ 5362 h 5392"/>
                  <a:gd name="T6" fmla="*/ 1518 w 2556"/>
                  <a:gd name="T7" fmla="*/ 4980 h 5392"/>
                  <a:gd name="T8" fmla="*/ 2147 w 2556"/>
                  <a:gd name="T9" fmla="*/ 4310 h 5392"/>
                  <a:gd name="T10" fmla="*/ 2335 w 2556"/>
                  <a:gd name="T11" fmla="*/ 3031 h 5392"/>
                  <a:gd name="T12" fmla="*/ 2291 w 2556"/>
                  <a:gd name="T13" fmla="*/ 1776 h 5392"/>
                  <a:gd name="T14" fmla="*/ 1323 w 2556"/>
                  <a:gd name="T15" fmla="*/ 368 h 5392"/>
                  <a:gd name="T16" fmla="*/ 411 w 2556"/>
                  <a:gd name="T17" fmla="*/ 59 h 5392"/>
                  <a:gd name="T18" fmla="*/ 121 w 2556"/>
                  <a:gd name="T19" fmla="*/ 1740 h 5392"/>
                  <a:gd name="T20" fmla="*/ 206 w 2556"/>
                  <a:gd name="T21" fmla="*/ 2328 h 5392"/>
                  <a:gd name="T22" fmla="*/ 143 w 2556"/>
                  <a:gd name="T23" fmla="*/ 3189 h 5392"/>
                  <a:gd name="T24" fmla="*/ 2213 w 2556"/>
                  <a:gd name="T25" fmla="*/ 1766 h 5392"/>
                  <a:gd name="T26" fmla="*/ 1761 w 2556"/>
                  <a:gd name="T27" fmla="*/ 2189 h 5392"/>
                  <a:gd name="T28" fmla="*/ 1449 w 2556"/>
                  <a:gd name="T29" fmla="*/ 2476 h 5392"/>
                  <a:gd name="T30" fmla="*/ 301 w 2556"/>
                  <a:gd name="T31" fmla="*/ 3145 h 5392"/>
                  <a:gd name="T32" fmla="*/ 276 w 2556"/>
                  <a:gd name="T33" fmla="*/ 2362 h 5392"/>
                  <a:gd name="T34" fmla="*/ 401 w 2556"/>
                  <a:gd name="T35" fmla="*/ 2034 h 5392"/>
                  <a:gd name="T36" fmla="*/ 198 w 2556"/>
                  <a:gd name="T37" fmla="*/ 1736 h 5392"/>
                  <a:gd name="T38" fmla="*/ 253 w 2556"/>
                  <a:gd name="T39" fmla="*/ 1130 h 5392"/>
                  <a:gd name="T40" fmla="*/ 224 w 2556"/>
                  <a:gd name="T41" fmla="*/ 1041 h 5392"/>
                  <a:gd name="T42" fmla="*/ 1283 w 2556"/>
                  <a:gd name="T43" fmla="*/ 442 h 5392"/>
                  <a:gd name="T44" fmla="*/ 1515 w 2556"/>
                  <a:gd name="T45" fmla="*/ 1078 h 5392"/>
                  <a:gd name="T46" fmla="*/ 1026 w 2556"/>
                  <a:gd name="T47" fmla="*/ 681 h 5392"/>
                  <a:gd name="T48" fmla="*/ 757 w 2556"/>
                  <a:gd name="T49" fmla="*/ 721 h 5392"/>
                  <a:gd name="T50" fmla="*/ 691 w 2556"/>
                  <a:gd name="T51" fmla="*/ 762 h 5392"/>
                  <a:gd name="T52" fmla="*/ 919 w 2556"/>
                  <a:gd name="T53" fmla="*/ 1056 h 5392"/>
                  <a:gd name="T54" fmla="*/ 864 w 2556"/>
                  <a:gd name="T55" fmla="*/ 1343 h 5392"/>
                  <a:gd name="T56" fmla="*/ 827 w 2556"/>
                  <a:gd name="T57" fmla="*/ 1799 h 5392"/>
                  <a:gd name="T58" fmla="*/ 860 w 2556"/>
                  <a:gd name="T59" fmla="*/ 2189 h 5392"/>
                  <a:gd name="T60" fmla="*/ 584 w 2556"/>
                  <a:gd name="T61" fmla="*/ 2273 h 5392"/>
                  <a:gd name="T62" fmla="*/ 816 w 2556"/>
                  <a:gd name="T63" fmla="*/ 2494 h 5392"/>
                  <a:gd name="T64" fmla="*/ 886 w 2556"/>
                  <a:gd name="T65" fmla="*/ 2280 h 5392"/>
                  <a:gd name="T66" fmla="*/ 937 w 2556"/>
                  <a:gd name="T67" fmla="*/ 1839 h 5392"/>
                  <a:gd name="T68" fmla="*/ 993 w 2556"/>
                  <a:gd name="T69" fmla="*/ 1030 h 5392"/>
                  <a:gd name="T70" fmla="*/ 1015 w 2556"/>
                  <a:gd name="T71" fmla="*/ 758 h 5392"/>
                  <a:gd name="T72" fmla="*/ 1423 w 2556"/>
                  <a:gd name="T73" fmla="*/ 1141 h 5392"/>
                  <a:gd name="T74" fmla="*/ 1496 w 2556"/>
                  <a:gd name="T75" fmla="*/ 1438 h 5392"/>
                  <a:gd name="T76" fmla="*/ 2008 w 2556"/>
                  <a:gd name="T77" fmla="*/ 1207 h 5392"/>
                  <a:gd name="T78" fmla="*/ 217 w 2556"/>
                  <a:gd name="T79" fmla="*/ 3229 h 5392"/>
                  <a:gd name="T80" fmla="*/ 1018 w 2556"/>
                  <a:gd name="T81" fmla="*/ 2773 h 5392"/>
                  <a:gd name="T82" fmla="*/ 1467 w 2556"/>
                  <a:gd name="T83" fmla="*/ 2552 h 5392"/>
                  <a:gd name="T84" fmla="*/ 1882 w 2556"/>
                  <a:gd name="T85" fmla="*/ 2063 h 5392"/>
                  <a:gd name="T86" fmla="*/ 2353 w 2556"/>
                  <a:gd name="T87" fmla="*/ 2233 h 5392"/>
                  <a:gd name="T88" fmla="*/ 2386 w 2556"/>
                  <a:gd name="T89" fmla="*/ 2317 h 5392"/>
                  <a:gd name="T90" fmla="*/ 2140 w 2556"/>
                  <a:gd name="T91" fmla="*/ 3284 h 5392"/>
                  <a:gd name="T92" fmla="*/ 2272 w 2556"/>
                  <a:gd name="T93" fmla="*/ 3104 h 5392"/>
                  <a:gd name="T94" fmla="*/ 2059 w 2556"/>
                  <a:gd name="T95" fmla="*/ 3873 h 5392"/>
                  <a:gd name="T96" fmla="*/ 1982 w 2556"/>
                  <a:gd name="T97" fmla="*/ 4424 h 5392"/>
                  <a:gd name="T98" fmla="*/ 1721 w 2556"/>
                  <a:gd name="T99" fmla="*/ 4763 h 5392"/>
                  <a:gd name="T100" fmla="*/ 1552 w 2556"/>
                  <a:gd name="T101" fmla="*/ 4759 h 5392"/>
                  <a:gd name="T102" fmla="*/ 967 w 2556"/>
                  <a:gd name="T103" fmla="*/ 5248 h 5392"/>
                  <a:gd name="T104" fmla="*/ 264 w 2556"/>
                  <a:gd name="T105" fmla="*/ 4972 h 5392"/>
                  <a:gd name="T106" fmla="*/ 294 w 2556"/>
                  <a:gd name="T107" fmla="*/ 4902 h 5392"/>
                  <a:gd name="T108" fmla="*/ 261 w 2556"/>
                  <a:gd name="T109" fmla="*/ 4380 h 5392"/>
                  <a:gd name="T110" fmla="*/ 408 w 2556"/>
                  <a:gd name="T111" fmla="*/ 4343 h 5392"/>
                  <a:gd name="T112" fmla="*/ 294 w 2556"/>
                  <a:gd name="T113" fmla="*/ 3814 h 5392"/>
                  <a:gd name="T114" fmla="*/ 202 w 2556"/>
                  <a:gd name="T115" fmla="*/ 3652 h 5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556" h="5392">
                    <a:moveTo>
                      <a:pt x="136" y="3693"/>
                    </a:moveTo>
                    <a:lnTo>
                      <a:pt x="136" y="3693"/>
                    </a:lnTo>
                    <a:cubicBezTo>
                      <a:pt x="139" y="3700"/>
                      <a:pt x="143" y="3707"/>
                      <a:pt x="150" y="3715"/>
                    </a:cubicBezTo>
                    <a:cubicBezTo>
                      <a:pt x="99" y="3839"/>
                      <a:pt x="118" y="3980"/>
                      <a:pt x="143" y="4126"/>
                    </a:cubicBezTo>
                    <a:cubicBezTo>
                      <a:pt x="154" y="4181"/>
                      <a:pt x="165" y="4248"/>
                      <a:pt x="198" y="4310"/>
                    </a:cubicBezTo>
                    <a:cubicBezTo>
                      <a:pt x="198" y="4314"/>
                      <a:pt x="198" y="4321"/>
                      <a:pt x="198" y="4329"/>
                    </a:cubicBezTo>
                    <a:cubicBezTo>
                      <a:pt x="162" y="4388"/>
                      <a:pt x="139" y="4450"/>
                      <a:pt x="128" y="4520"/>
                    </a:cubicBezTo>
                    <a:cubicBezTo>
                      <a:pt x="121" y="4560"/>
                      <a:pt x="121" y="4605"/>
                      <a:pt x="121" y="4641"/>
                    </a:cubicBezTo>
                    <a:cubicBezTo>
                      <a:pt x="121" y="4700"/>
                      <a:pt x="125" y="4763"/>
                      <a:pt x="143" y="4822"/>
                    </a:cubicBezTo>
                    <a:cubicBezTo>
                      <a:pt x="143" y="4825"/>
                      <a:pt x="147" y="4832"/>
                      <a:pt x="147" y="4836"/>
                    </a:cubicBezTo>
                    <a:cubicBezTo>
                      <a:pt x="99" y="4980"/>
                      <a:pt x="198" y="5123"/>
                      <a:pt x="261" y="5196"/>
                    </a:cubicBezTo>
                    <a:cubicBezTo>
                      <a:pt x="335" y="5277"/>
                      <a:pt x="404" y="5333"/>
                      <a:pt x="481" y="5362"/>
                    </a:cubicBezTo>
                    <a:cubicBezTo>
                      <a:pt x="536" y="5384"/>
                      <a:pt x="595" y="5391"/>
                      <a:pt x="650" y="5391"/>
                    </a:cubicBezTo>
                    <a:cubicBezTo>
                      <a:pt x="768" y="5391"/>
                      <a:pt x="886" y="5358"/>
                      <a:pt x="993" y="5322"/>
                    </a:cubicBezTo>
                    <a:cubicBezTo>
                      <a:pt x="1099" y="5285"/>
                      <a:pt x="1213" y="5240"/>
                      <a:pt x="1312" y="5178"/>
                    </a:cubicBezTo>
                    <a:cubicBezTo>
                      <a:pt x="1394" y="5123"/>
                      <a:pt x="1463" y="5057"/>
                      <a:pt x="1518" y="4980"/>
                    </a:cubicBezTo>
                    <a:cubicBezTo>
                      <a:pt x="1625" y="4957"/>
                      <a:pt x="1721" y="4895"/>
                      <a:pt x="1783" y="4807"/>
                    </a:cubicBezTo>
                    <a:cubicBezTo>
                      <a:pt x="1842" y="4729"/>
                      <a:pt x="1871" y="4634"/>
                      <a:pt x="1868" y="4539"/>
                    </a:cubicBezTo>
                    <a:cubicBezTo>
                      <a:pt x="1923" y="4542"/>
                      <a:pt x="1982" y="4523"/>
                      <a:pt x="2029" y="4487"/>
                    </a:cubicBezTo>
                    <a:cubicBezTo>
                      <a:pt x="2088" y="4439"/>
                      <a:pt x="2125" y="4369"/>
                      <a:pt x="2147" y="4310"/>
                    </a:cubicBezTo>
                    <a:cubicBezTo>
                      <a:pt x="2225" y="4126"/>
                      <a:pt x="2254" y="3924"/>
                      <a:pt x="2228" y="3722"/>
                    </a:cubicBezTo>
                    <a:cubicBezTo>
                      <a:pt x="2250" y="3693"/>
                      <a:pt x="2268" y="3656"/>
                      <a:pt x="2283" y="3615"/>
                    </a:cubicBezTo>
                    <a:cubicBezTo>
                      <a:pt x="2353" y="3435"/>
                      <a:pt x="2371" y="3236"/>
                      <a:pt x="2342" y="3045"/>
                    </a:cubicBezTo>
                    <a:cubicBezTo>
                      <a:pt x="2339" y="3038"/>
                      <a:pt x="2339" y="3035"/>
                      <a:pt x="2335" y="3031"/>
                    </a:cubicBezTo>
                    <a:cubicBezTo>
                      <a:pt x="2508" y="2799"/>
                      <a:pt x="2555" y="2468"/>
                      <a:pt x="2434" y="2240"/>
                    </a:cubicBezTo>
                    <a:cubicBezTo>
                      <a:pt x="2456" y="2185"/>
                      <a:pt x="2456" y="2130"/>
                      <a:pt x="2456" y="2086"/>
                    </a:cubicBezTo>
                    <a:cubicBezTo>
                      <a:pt x="2460" y="1961"/>
                      <a:pt x="2423" y="1869"/>
                      <a:pt x="2357" y="1814"/>
                    </a:cubicBezTo>
                    <a:cubicBezTo>
                      <a:pt x="2339" y="1799"/>
                      <a:pt x="2316" y="1788"/>
                      <a:pt x="2291" y="1776"/>
                    </a:cubicBezTo>
                    <a:cubicBezTo>
                      <a:pt x="2335" y="1504"/>
                      <a:pt x="2247" y="1273"/>
                      <a:pt x="2052" y="1141"/>
                    </a:cubicBezTo>
                    <a:cubicBezTo>
                      <a:pt x="2004" y="1107"/>
                      <a:pt x="1949" y="1085"/>
                      <a:pt x="1897" y="1067"/>
                    </a:cubicBezTo>
                    <a:cubicBezTo>
                      <a:pt x="1960" y="861"/>
                      <a:pt x="1886" y="692"/>
                      <a:pt x="1809" y="582"/>
                    </a:cubicBezTo>
                    <a:cubicBezTo>
                      <a:pt x="1669" y="383"/>
                      <a:pt x="1419" y="372"/>
                      <a:pt x="1323" y="368"/>
                    </a:cubicBezTo>
                    <a:cubicBezTo>
                      <a:pt x="1316" y="368"/>
                      <a:pt x="1309" y="368"/>
                      <a:pt x="1305" y="368"/>
                    </a:cubicBezTo>
                    <a:cubicBezTo>
                      <a:pt x="1298" y="361"/>
                      <a:pt x="1287" y="343"/>
                      <a:pt x="1276" y="324"/>
                    </a:cubicBezTo>
                    <a:cubicBezTo>
                      <a:pt x="1217" y="232"/>
                      <a:pt x="1110" y="59"/>
                      <a:pt x="783" y="23"/>
                    </a:cubicBezTo>
                    <a:cubicBezTo>
                      <a:pt x="658" y="8"/>
                      <a:pt x="525" y="0"/>
                      <a:pt x="411" y="59"/>
                    </a:cubicBezTo>
                    <a:cubicBezTo>
                      <a:pt x="44" y="258"/>
                      <a:pt x="0" y="744"/>
                      <a:pt x="169" y="1111"/>
                    </a:cubicBezTo>
                    <a:cubicBezTo>
                      <a:pt x="128" y="1174"/>
                      <a:pt x="103" y="1247"/>
                      <a:pt x="91" y="1321"/>
                    </a:cubicBezTo>
                    <a:cubicBezTo>
                      <a:pt x="80" y="1413"/>
                      <a:pt x="91" y="1504"/>
                      <a:pt x="103" y="1593"/>
                    </a:cubicBezTo>
                    <a:cubicBezTo>
                      <a:pt x="110" y="1644"/>
                      <a:pt x="118" y="1692"/>
                      <a:pt x="121" y="1740"/>
                    </a:cubicBezTo>
                    <a:cubicBezTo>
                      <a:pt x="121" y="1769"/>
                      <a:pt x="121" y="1803"/>
                      <a:pt x="121" y="1832"/>
                    </a:cubicBezTo>
                    <a:cubicBezTo>
                      <a:pt x="121" y="1917"/>
                      <a:pt x="121" y="2004"/>
                      <a:pt x="154" y="2089"/>
                    </a:cubicBezTo>
                    <a:cubicBezTo>
                      <a:pt x="180" y="2144"/>
                      <a:pt x="217" y="2185"/>
                      <a:pt x="261" y="2200"/>
                    </a:cubicBezTo>
                    <a:cubicBezTo>
                      <a:pt x="246" y="2244"/>
                      <a:pt x="224" y="2284"/>
                      <a:pt x="206" y="2328"/>
                    </a:cubicBezTo>
                    <a:cubicBezTo>
                      <a:pt x="187" y="2365"/>
                      <a:pt x="165" y="2409"/>
                      <a:pt x="150" y="2449"/>
                    </a:cubicBezTo>
                    <a:cubicBezTo>
                      <a:pt x="73" y="2645"/>
                      <a:pt x="48" y="2854"/>
                      <a:pt x="80" y="3060"/>
                    </a:cubicBezTo>
                    <a:cubicBezTo>
                      <a:pt x="88" y="3097"/>
                      <a:pt x="99" y="3137"/>
                      <a:pt x="125" y="3170"/>
                    </a:cubicBezTo>
                    <a:cubicBezTo>
                      <a:pt x="132" y="3177"/>
                      <a:pt x="139" y="3181"/>
                      <a:pt x="143" y="3189"/>
                    </a:cubicBezTo>
                    <a:cubicBezTo>
                      <a:pt x="107" y="3222"/>
                      <a:pt x="80" y="3273"/>
                      <a:pt x="70" y="3332"/>
                    </a:cubicBezTo>
                    <a:cubicBezTo>
                      <a:pt x="59" y="3398"/>
                      <a:pt x="66" y="3464"/>
                      <a:pt x="77" y="3516"/>
                    </a:cubicBezTo>
                    <a:cubicBezTo>
                      <a:pt x="84" y="3567"/>
                      <a:pt x="99" y="3634"/>
                      <a:pt x="136" y="3693"/>
                    </a:cubicBezTo>
                    <a:close/>
                    <a:moveTo>
                      <a:pt x="2213" y="1766"/>
                    </a:moveTo>
                    <a:lnTo>
                      <a:pt x="2213" y="1766"/>
                    </a:lnTo>
                    <a:cubicBezTo>
                      <a:pt x="2162" y="1762"/>
                      <a:pt x="2110" y="1776"/>
                      <a:pt x="2066" y="1795"/>
                    </a:cubicBezTo>
                    <a:cubicBezTo>
                      <a:pt x="1956" y="1839"/>
                      <a:pt x="1868" y="1924"/>
                      <a:pt x="1816" y="2031"/>
                    </a:cubicBezTo>
                    <a:cubicBezTo>
                      <a:pt x="1791" y="2082"/>
                      <a:pt x="1776" y="2137"/>
                      <a:pt x="1761" y="2189"/>
                    </a:cubicBezTo>
                    <a:cubicBezTo>
                      <a:pt x="1750" y="2221"/>
                      <a:pt x="1743" y="2251"/>
                      <a:pt x="1732" y="2284"/>
                    </a:cubicBezTo>
                    <a:cubicBezTo>
                      <a:pt x="1709" y="2347"/>
                      <a:pt x="1666" y="2427"/>
                      <a:pt x="1592" y="2457"/>
                    </a:cubicBezTo>
                    <a:cubicBezTo>
                      <a:pt x="1555" y="2472"/>
                      <a:pt x="1511" y="2476"/>
                      <a:pt x="1463" y="2476"/>
                    </a:cubicBezTo>
                    <a:cubicBezTo>
                      <a:pt x="1449" y="2476"/>
                      <a:pt x="1449" y="2476"/>
                      <a:pt x="1449" y="2476"/>
                    </a:cubicBezTo>
                    <a:cubicBezTo>
                      <a:pt x="1353" y="2479"/>
                      <a:pt x="1228" y="2494"/>
                      <a:pt x="1129" y="2560"/>
                    </a:cubicBezTo>
                    <a:cubicBezTo>
                      <a:pt x="1066" y="2597"/>
                      <a:pt x="1022" y="2652"/>
                      <a:pt x="978" y="2703"/>
                    </a:cubicBezTo>
                    <a:cubicBezTo>
                      <a:pt x="963" y="2722"/>
                      <a:pt x="963" y="2722"/>
                      <a:pt x="963" y="2722"/>
                    </a:cubicBezTo>
                    <a:cubicBezTo>
                      <a:pt x="742" y="2979"/>
                      <a:pt x="525" y="3115"/>
                      <a:pt x="301" y="3145"/>
                    </a:cubicBezTo>
                    <a:cubicBezTo>
                      <a:pt x="242" y="3152"/>
                      <a:pt x="206" y="3141"/>
                      <a:pt x="183" y="3119"/>
                    </a:cubicBezTo>
                    <a:cubicBezTo>
                      <a:pt x="169" y="3100"/>
                      <a:pt x="162" y="3075"/>
                      <a:pt x="158" y="3049"/>
                    </a:cubicBezTo>
                    <a:cubicBezTo>
                      <a:pt x="128" y="2854"/>
                      <a:pt x="147" y="2659"/>
                      <a:pt x="221" y="2479"/>
                    </a:cubicBezTo>
                    <a:cubicBezTo>
                      <a:pt x="239" y="2438"/>
                      <a:pt x="257" y="2398"/>
                      <a:pt x="276" y="2362"/>
                    </a:cubicBezTo>
                    <a:cubicBezTo>
                      <a:pt x="297" y="2306"/>
                      <a:pt x="323" y="2255"/>
                      <a:pt x="345" y="2200"/>
                    </a:cubicBezTo>
                    <a:cubicBezTo>
                      <a:pt x="408" y="2174"/>
                      <a:pt x="448" y="2104"/>
                      <a:pt x="467" y="2071"/>
                    </a:cubicBezTo>
                    <a:cubicBezTo>
                      <a:pt x="477" y="2052"/>
                      <a:pt x="470" y="2031"/>
                      <a:pt x="452" y="2019"/>
                    </a:cubicBezTo>
                    <a:cubicBezTo>
                      <a:pt x="434" y="2008"/>
                      <a:pt x="408" y="2016"/>
                      <a:pt x="401" y="2034"/>
                    </a:cubicBezTo>
                    <a:cubicBezTo>
                      <a:pt x="364" y="2100"/>
                      <a:pt x="331" y="2130"/>
                      <a:pt x="297" y="2130"/>
                    </a:cubicBezTo>
                    <a:cubicBezTo>
                      <a:pt x="264" y="2126"/>
                      <a:pt x="239" y="2093"/>
                      <a:pt x="228" y="2060"/>
                    </a:cubicBezTo>
                    <a:cubicBezTo>
                      <a:pt x="198" y="1990"/>
                      <a:pt x="198" y="1913"/>
                      <a:pt x="198" y="1832"/>
                    </a:cubicBezTo>
                    <a:cubicBezTo>
                      <a:pt x="198" y="1803"/>
                      <a:pt x="198" y="1769"/>
                      <a:pt x="198" y="1736"/>
                    </a:cubicBezTo>
                    <a:cubicBezTo>
                      <a:pt x="194" y="1685"/>
                      <a:pt x="187" y="1633"/>
                      <a:pt x="180" y="1586"/>
                    </a:cubicBezTo>
                    <a:cubicBezTo>
                      <a:pt x="169" y="1497"/>
                      <a:pt x="158" y="1413"/>
                      <a:pt x="169" y="1331"/>
                    </a:cubicBezTo>
                    <a:cubicBezTo>
                      <a:pt x="176" y="1266"/>
                      <a:pt x="202" y="1203"/>
                      <a:pt x="239" y="1148"/>
                    </a:cubicBezTo>
                    <a:cubicBezTo>
                      <a:pt x="246" y="1144"/>
                      <a:pt x="250" y="1137"/>
                      <a:pt x="253" y="1130"/>
                    </a:cubicBezTo>
                    <a:cubicBezTo>
                      <a:pt x="264" y="1107"/>
                      <a:pt x="283" y="1093"/>
                      <a:pt x="297" y="1075"/>
                    </a:cubicBezTo>
                    <a:cubicBezTo>
                      <a:pt x="316" y="1059"/>
                      <a:pt x="316" y="1034"/>
                      <a:pt x="301" y="1019"/>
                    </a:cubicBezTo>
                    <a:cubicBezTo>
                      <a:pt x="287" y="1004"/>
                      <a:pt x="261" y="1004"/>
                      <a:pt x="246" y="1019"/>
                    </a:cubicBezTo>
                    <a:cubicBezTo>
                      <a:pt x="239" y="1027"/>
                      <a:pt x="232" y="1034"/>
                      <a:pt x="224" y="1041"/>
                    </a:cubicBezTo>
                    <a:cubicBezTo>
                      <a:pt x="88" y="714"/>
                      <a:pt x="132" y="299"/>
                      <a:pt x="448" y="126"/>
                    </a:cubicBezTo>
                    <a:cubicBezTo>
                      <a:pt x="544" y="78"/>
                      <a:pt x="654" y="85"/>
                      <a:pt x="772" y="100"/>
                    </a:cubicBezTo>
                    <a:cubicBezTo>
                      <a:pt x="1063" y="129"/>
                      <a:pt x="1154" y="276"/>
                      <a:pt x="1209" y="365"/>
                    </a:cubicBezTo>
                    <a:cubicBezTo>
                      <a:pt x="1235" y="405"/>
                      <a:pt x="1250" y="434"/>
                      <a:pt x="1283" y="442"/>
                    </a:cubicBezTo>
                    <a:cubicBezTo>
                      <a:pt x="1291" y="445"/>
                      <a:pt x="1301" y="445"/>
                      <a:pt x="1320" y="445"/>
                    </a:cubicBezTo>
                    <a:cubicBezTo>
                      <a:pt x="1404" y="449"/>
                      <a:pt x="1629" y="460"/>
                      <a:pt x="1746" y="630"/>
                    </a:cubicBezTo>
                    <a:cubicBezTo>
                      <a:pt x="1842" y="762"/>
                      <a:pt x="1868" y="905"/>
                      <a:pt x="1820" y="1048"/>
                    </a:cubicBezTo>
                    <a:cubicBezTo>
                      <a:pt x="1713" y="1030"/>
                      <a:pt x="1603" y="1037"/>
                      <a:pt x="1515" y="1078"/>
                    </a:cubicBezTo>
                    <a:cubicBezTo>
                      <a:pt x="1511" y="1016"/>
                      <a:pt x="1481" y="953"/>
                      <a:pt x="1445" y="909"/>
                    </a:cubicBezTo>
                    <a:cubicBezTo>
                      <a:pt x="1386" y="843"/>
                      <a:pt x="1301" y="802"/>
                      <a:pt x="1232" y="769"/>
                    </a:cubicBezTo>
                    <a:cubicBezTo>
                      <a:pt x="1114" y="714"/>
                      <a:pt x="1114" y="714"/>
                      <a:pt x="1114" y="714"/>
                    </a:cubicBezTo>
                    <a:cubicBezTo>
                      <a:pt x="1088" y="699"/>
                      <a:pt x="1059" y="685"/>
                      <a:pt x="1026" y="681"/>
                    </a:cubicBezTo>
                    <a:cubicBezTo>
                      <a:pt x="985" y="677"/>
                      <a:pt x="941" y="692"/>
                      <a:pt x="904" y="717"/>
                    </a:cubicBezTo>
                    <a:cubicBezTo>
                      <a:pt x="890" y="732"/>
                      <a:pt x="875" y="747"/>
                      <a:pt x="864" y="765"/>
                    </a:cubicBezTo>
                    <a:cubicBezTo>
                      <a:pt x="864" y="765"/>
                      <a:pt x="860" y="765"/>
                      <a:pt x="856" y="765"/>
                    </a:cubicBezTo>
                    <a:cubicBezTo>
                      <a:pt x="823" y="776"/>
                      <a:pt x="780" y="758"/>
                      <a:pt x="757" y="721"/>
                    </a:cubicBezTo>
                    <a:cubicBezTo>
                      <a:pt x="739" y="685"/>
                      <a:pt x="735" y="637"/>
                      <a:pt x="750" y="589"/>
                    </a:cubicBezTo>
                    <a:cubicBezTo>
                      <a:pt x="757" y="571"/>
                      <a:pt x="746" y="548"/>
                      <a:pt x="728" y="541"/>
                    </a:cubicBezTo>
                    <a:cubicBezTo>
                      <a:pt x="706" y="534"/>
                      <a:pt x="684" y="545"/>
                      <a:pt x="676" y="567"/>
                    </a:cubicBezTo>
                    <a:cubicBezTo>
                      <a:pt x="654" y="633"/>
                      <a:pt x="658" y="707"/>
                      <a:pt x="691" y="762"/>
                    </a:cubicBezTo>
                    <a:cubicBezTo>
                      <a:pt x="724" y="813"/>
                      <a:pt x="783" y="846"/>
                      <a:pt x="838" y="846"/>
                    </a:cubicBezTo>
                    <a:lnTo>
                      <a:pt x="842" y="846"/>
                    </a:lnTo>
                    <a:cubicBezTo>
                      <a:pt x="842" y="898"/>
                      <a:pt x="864" y="945"/>
                      <a:pt x="886" y="986"/>
                    </a:cubicBezTo>
                    <a:cubicBezTo>
                      <a:pt x="901" y="1012"/>
                      <a:pt x="912" y="1034"/>
                      <a:pt x="919" y="1056"/>
                    </a:cubicBezTo>
                    <a:cubicBezTo>
                      <a:pt x="941" y="1122"/>
                      <a:pt x="919" y="1203"/>
                      <a:pt x="867" y="1255"/>
                    </a:cubicBezTo>
                    <a:cubicBezTo>
                      <a:pt x="860" y="1262"/>
                      <a:pt x="856" y="1269"/>
                      <a:pt x="856" y="1276"/>
                    </a:cubicBezTo>
                    <a:cubicBezTo>
                      <a:pt x="849" y="1284"/>
                      <a:pt x="845" y="1288"/>
                      <a:pt x="842" y="1295"/>
                    </a:cubicBezTo>
                    <a:cubicBezTo>
                      <a:pt x="835" y="1313"/>
                      <a:pt x="845" y="1335"/>
                      <a:pt x="864" y="1343"/>
                    </a:cubicBezTo>
                    <a:cubicBezTo>
                      <a:pt x="952" y="1376"/>
                      <a:pt x="1033" y="1501"/>
                      <a:pt x="1015" y="1607"/>
                    </a:cubicBezTo>
                    <a:cubicBezTo>
                      <a:pt x="1000" y="1681"/>
                      <a:pt x="952" y="1740"/>
                      <a:pt x="912" y="1766"/>
                    </a:cubicBezTo>
                    <a:cubicBezTo>
                      <a:pt x="894" y="1776"/>
                      <a:pt x="879" y="1780"/>
                      <a:pt x="871" y="1776"/>
                    </a:cubicBezTo>
                    <a:cubicBezTo>
                      <a:pt x="853" y="1773"/>
                      <a:pt x="835" y="1780"/>
                      <a:pt x="827" y="1799"/>
                    </a:cubicBezTo>
                    <a:cubicBezTo>
                      <a:pt x="816" y="1814"/>
                      <a:pt x="823" y="1835"/>
                      <a:pt x="838" y="1847"/>
                    </a:cubicBezTo>
                    <a:cubicBezTo>
                      <a:pt x="886" y="1879"/>
                      <a:pt x="915" y="1938"/>
                      <a:pt x="919" y="2004"/>
                    </a:cubicBezTo>
                    <a:cubicBezTo>
                      <a:pt x="922" y="2052"/>
                      <a:pt x="922" y="2137"/>
                      <a:pt x="875" y="2177"/>
                    </a:cubicBezTo>
                    <a:cubicBezTo>
                      <a:pt x="871" y="2181"/>
                      <a:pt x="864" y="2185"/>
                      <a:pt x="860" y="2189"/>
                    </a:cubicBezTo>
                    <a:cubicBezTo>
                      <a:pt x="853" y="2192"/>
                      <a:pt x="845" y="2196"/>
                      <a:pt x="842" y="2203"/>
                    </a:cubicBezTo>
                    <a:cubicBezTo>
                      <a:pt x="746" y="2262"/>
                      <a:pt x="650" y="2221"/>
                      <a:pt x="629" y="2207"/>
                    </a:cubicBezTo>
                    <a:cubicBezTo>
                      <a:pt x="614" y="2196"/>
                      <a:pt x="588" y="2200"/>
                      <a:pt x="577" y="2218"/>
                    </a:cubicBezTo>
                    <a:cubicBezTo>
                      <a:pt x="562" y="2236"/>
                      <a:pt x="570" y="2258"/>
                      <a:pt x="584" y="2273"/>
                    </a:cubicBezTo>
                    <a:cubicBezTo>
                      <a:pt x="614" y="2291"/>
                      <a:pt x="665" y="2310"/>
                      <a:pt x="732" y="2310"/>
                    </a:cubicBezTo>
                    <a:cubicBezTo>
                      <a:pt x="750" y="2310"/>
                      <a:pt x="768" y="2310"/>
                      <a:pt x="790" y="2306"/>
                    </a:cubicBezTo>
                    <a:cubicBezTo>
                      <a:pt x="776" y="2358"/>
                      <a:pt x="776" y="2409"/>
                      <a:pt x="780" y="2457"/>
                    </a:cubicBezTo>
                    <a:cubicBezTo>
                      <a:pt x="780" y="2479"/>
                      <a:pt x="794" y="2494"/>
                      <a:pt x="816" y="2494"/>
                    </a:cubicBezTo>
                    <a:lnTo>
                      <a:pt x="816" y="2494"/>
                    </a:lnTo>
                    <a:cubicBezTo>
                      <a:pt x="838" y="2494"/>
                      <a:pt x="856" y="2476"/>
                      <a:pt x="853" y="2453"/>
                    </a:cubicBezTo>
                    <a:cubicBezTo>
                      <a:pt x="853" y="2405"/>
                      <a:pt x="853" y="2347"/>
                      <a:pt x="875" y="2303"/>
                    </a:cubicBezTo>
                    <a:cubicBezTo>
                      <a:pt x="879" y="2295"/>
                      <a:pt x="882" y="2288"/>
                      <a:pt x="886" y="2280"/>
                    </a:cubicBezTo>
                    <a:cubicBezTo>
                      <a:pt x="890" y="2273"/>
                      <a:pt x="897" y="2266"/>
                      <a:pt x="901" y="2255"/>
                    </a:cubicBezTo>
                    <a:cubicBezTo>
                      <a:pt x="908" y="2251"/>
                      <a:pt x="915" y="2244"/>
                      <a:pt x="922" y="2236"/>
                    </a:cubicBezTo>
                    <a:cubicBezTo>
                      <a:pt x="993" y="2177"/>
                      <a:pt x="1004" y="2075"/>
                      <a:pt x="996" y="1997"/>
                    </a:cubicBezTo>
                    <a:cubicBezTo>
                      <a:pt x="993" y="1938"/>
                      <a:pt x="974" y="1883"/>
                      <a:pt x="937" y="1839"/>
                    </a:cubicBezTo>
                    <a:cubicBezTo>
                      <a:pt x="945" y="1835"/>
                      <a:pt x="949" y="1832"/>
                      <a:pt x="952" y="1828"/>
                    </a:cubicBezTo>
                    <a:cubicBezTo>
                      <a:pt x="1022" y="1788"/>
                      <a:pt x="1073" y="1707"/>
                      <a:pt x="1092" y="1618"/>
                    </a:cubicBezTo>
                    <a:cubicBezTo>
                      <a:pt x="1114" y="1490"/>
                      <a:pt x="1033" y="1354"/>
                      <a:pt x="934" y="1295"/>
                    </a:cubicBezTo>
                    <a:cubicBezTo>
                      <a:pt x="996" y="1225"/>
                      <a:pt x="1022" y="1122"/>
                      <a:pt x="993" y="1030"/>
                    </a:cubicBezTo>
                    <a:cubicBezTo>
                      <a:pt x="981" y="1004"/>
                      <a:pt x="970" y="975"/>
                      <a:pt x="956" y="949"/>
                    </a:cubicBezTo>
                    <a:cubicBezTo>
                      <a:pt x="934" y="913"/>
                      <a:pt x="915" y="872"/>
                      <a:pt x="919" y="835"/>
                    </a:cubicBezTo>
                    <a:cubicBezTo>
                      <a:pt x="922" y="813"/>
                      <a:pt x="934" y="795"/>
                      <a:pt x="952" y="780"/>
                    </a:cubicBezTo>
                    <a:cubicBezTo>
                      <a:pt x="970" y="762"/>
                      <a:pt x="996" y="754"/>
                      <a:pt x="1015" y="758"/>
                    </a:cubicBezTo>
                    <a:cubicBezTo>
                      <a:pt x="1036" y="762"/>
                      <a:pt x="1059" y="772"/>
                      <a:pt x="1081" y="780"/>
                    </a:cubicBezTo>
                    <a:cubicBezTo>
                      <a:pt x="1198" y="839"/>
                      <a:pt x="1198" y="839"/>
                      <a:pt x="1198" y="839"/>
                    </a:cubicBezTo>
                    <a:cubicBezTo>
                      <a:pt x="1265" y="872"/>
                      <a:pt x="1338" y="905"/>
                      <a:pt x="1386" y="960"/>
                    </a:cubicBezTo>
                    <a:cubicBezTo>
                      <a:pt x="1426" y="1004"/>
                      <a:pt x="1456" y="1082"/>
                      <a:pt x="1423" y="1141"/>
                    </a:cubicBezTo>
                    <a:cubicBezTo>
                      <a:pt x="1423" y="1144"/>
                      <a:pt x="1423" y="1148"/>
                      <a:pt x="1419" y="1151"/>
                    </a:cubicBezTo>
                    <a:cubicBezTo>
                      <a:pt x="1412" y="1170"/>
                      <a:pt x="1401" y="1192"/>
                      <a:pt x="1397" y="1214"/>
                    </a:cubicBezTo>
                    <a:cubicBezTo>
                      <a:pt x="1382" y="1288"/>
                      <a:pt x="1401" y="1365"/>
                      <a:pt x="1441" y="1431"/>
                    </a:cubicBezTo>
                    <a:cubicBezTo>
                      <a:pt x="1456" y="1445"/>
                      <a:pt x="1478" y="1449"/>
                      <a:pt x="1496" y="1438"/>
                    </a:cubicBezTo>
                    <a:cubicBezTo>
                      <a:pt x="1515" y="1427"/>
                      <a:pt x="1518" y="1402"/>
                      <a:pt x="1508" y="1387"/>
                    </a:cubicBezTo>
                    <a:cubicBezTo>
                      <a:pt x="1460" y="1321"/>
                      <a:pt x="1467" y="1255"/>
                      <a:pt x="1474" y="1229"/>
                    </a:cubicBezTo>
                    <a:cubicBezTo>
                      <a:pt x="1478" y="1199"/>
                      <a:pt x="1493" y="1177"/>
                      <a:pt x="1500" y="1174"/>
                    </a:cubicBezTo>
                    <a:cubicBezTo>
                      <a:pt x="1636" y="1085"/>
                      <a:pt x="1850" y="1100"/>
                      <a:pt x="2008" y="1207"/>
                    </a:cubicBezTo>
                    <a:cubicBezTo>
                      <a:pt x="2110" y="1273"/>
                      <a:pt x="2268" y="1438"/>
                      <a:pt x="2213" y="1766"/>
                    </a:cubicBezTo>
                    <a:close/>
                    <a:moveTo>
                      <a:pt x="147" y="3347"/>
                    </a:moveTo>
                    <a:lnTo>
                      <a:pt x="147" y="3347"/>
                    </a:lnTo>
                    <a:cubicBezTo>
                      <a:pt x="154" y="3295"/>
                      <a:pt x="180" y="3251"/>
                      <a:pt x="217" y="3229"/>
                    </a:cubicBezTo>
                    <a:cubicBezTo>
                      <a:pt x="221" y="3225"/>
                      <a:pt x="221" y="3222"/>
                      <a:pt x="224" y="3218"/>
                    </a:cubicBezTo>
                    <a:cubicBezTo>
                      <a:pt x="239" y="3222"/>
                      <a:pt x="250" y="3222"/>
                      <a:pt x="264" y="3222"/>
                    </a:cubicBezTo>
                    <a:cubicBezTo>
                      <a:pt x="279" y="3222"/>
                      <a:pt x="294" y="3222"/>
                      <a:pt x="312" y="3218"/>
                    </a:cubicBezTo>
                    <a:cubicBezTo>
                      <a:pt x="555" y="3189"/>
                      <a:pt x="787" y="3045"/>
                      <a:pt x="1018" y="2773"/>
                    </a:cubicBezTo>
                    <a:cubicBezTo>
                      <a:pt x="1036" y="2755"/>
                      <a:pt x="1036" y="2755"/>
                      <a:pt x="1036" y="2755"/>
                    </a:cubicBezTo>
                    <a:cubicBezTo>
                      <a:pt x="1077" y="2703"/>
                      <a:pt x="1118" y="2655"/>
                      <a:pt x="1169" y="2622"/>
                    </a:cubicBezTo>
                    <a:cubicBezTo>
                      <a:pt x="1253" y="2567"/>
                      <a:pt x="1364" y="2556"/>
                      <a:pt x="1449" y="2552"/>
                    </a:cubicBezTo>
                    <a:cubicBezTo>
                      <a:pt x="1467" y="2552"/>
                      <a:pt x="1467" y="2552"/>
                      <a:pt x="1467" y="2552"/>
                    </a:cubicBezTo>
                    <a:cubicBezTo>
                      <a:pt x="1518" y="2552"/>
                      <a:pt x="1570" y="2549"/>
                      <a:pt x="1622" y="2527"/>
                    </a:cubicBezTo>
                    <a:cubicBezTo>
                      <a:pt x="1702" y="2497"/>
                      <a:pt x="1765" y="2420"/>
                      <a:pt x="1805" y="2310"/>
                    </a:cubicBezTo>
                    <a:cubicBezTo>
                      <a:pt x="1816" y="2276"/>
                      <a:pt x="1823" y="2244"/>
                      <a:pt x="1835" y="2211"/>
                    </a:cubicBezTo>
                    <a:cubicBezTo>
                      <a:pt x="1850" y="2159"/>
                      <a:pt x="1860" y="2107"/>
                      <a:pt x="1882" y="2063"/>
                    </a:cubicBezTo>
                    <a:cubicBezTo>
                      <a:pt x="1926" y="1975"/>
                      <a:pt x="2004" y="1902"/>
                      <a:pt x="2095" y="1865"/>
                    </a:cubicBezTo>
                    <a:cubicBezTo>
                      <a:pt x="2158" y="1839"/>
                      <a:pt x="2250" y="1828"/>
                      <a:pt x="2309" y="1876"/>
                    </a:cubicBezTo>
                    <a:cubicBezTo>
                      <a:pt x="2357" y="1913"/>
                      <a:pt x="2382" y="1983"/>
                      <a:pt x="2382" y="2086"/>
                    </a:cubicBezTo>
                    <a:cubicBezTo>
                      <a:pt x="2379" y="2130"/>
                      <a:pt x="2379" y="2185"/>
                      <a:pt x="2353" y="2233"/>
                    </a:cubicBezTo>
                    <a:cubicBezTo>
                      <a:pt x="2335" y="2266"/>
                      <a:pt x="2294" y="2299"/>
                      <a:pt x="2250" y="2299"/>
                    </a:cubicBezTo>
                    <a:cubicBezTo>
                      <a:pt x="2232" y="2299"/>
                      <a:pt x="2213" y="2314"/>
                      <a:pt x="2209" y="2335"/>
                    </a:cubicBezTo>
                    <a:cubicBezTo>
                      <a:pt x="2209" y="2358"/>
                      <a:pt x="2228" y="2372"/>
                      <a:pt x="2247" y="2376"/>
                    </a:cubicBezTo>
                    <a:cubicBezTo>
                      <a:pt x="2298" y="2376"/>
                      <a:pt x="2346" y="2354"/>
                      <a:pt x="2386" y="2317"/>
                    </a:cubicBezTo>
                    <a:cubicBezTo>
                      <a:pt x="2474" y="2538"/>
                      <a:pt x="2405" y="2862"/>
                      <a:pt x="2217" y="3049"/>
                    </a:cubicBezTo>
                    <a:cubicBezTo>
                      <a:pt x="2213" y="3053"/>
                      <a:pt x="2209" y="3056"/>
                      <a:pt x="2206" y="3060"/>
                    </a:cubicBezTo>
                    <a:cubicBezTo>
                      <a:pt x="2158" y="3108"/>
                      <a:pt x="2099" y="3167"/>
                      <a:pt x="2103" y="3248"/>
                    </a:cubicBezTo>
                    <a:cubicBezTo>
                      <a:pt x="2103" y="3270"/>
                      <a:pt x="2122" y="3284"/>
                      <a:pt x="2140" y="3284"/>
                    </a:cubicBezTo>
                    <a:cubicBezTo>
                      <a:pt x="2140" y="3284"/>
                      <a:pt x="2140" y="3284"/>
                      <a:pt x="2143" y="3284"/>
                    </a:cubicBezTo>
                    <a:cubicBezTo>
                      <a:pt x="2162" y="3284"/>
                      <a:pt x="2180" y="3266"/>
                      <a:pt x="2180" y="3244"/>
                    </a:cubicBezTo>
                    <a:cubicBezTo>
                      <a:pt x="2177" y="3200"/>
                      <a:pt x="2221" y="3156"/>
                      <a:pt x="2261" y="3115"/>
                    </a:cubicBezTo>
                    <a:cubicBezTo>
                      <a:pt x="2265" y="3111"/>
                      <a:pt x="2268" y="3108"/>
                      <a:pt x="2272" y="3104"/>
                    </a:cubicBezTo>
                    <a:cubicBezTo>
                      <a:pt x="2291" y="3266"/>
                      <a:pt x="2272" y="3435"/>
                      <a:pt x="2209" y="3590"/>
                    </a:cubicBezTo>
                    <a:cubicBezTo>
                      <a:pt x="2169" y="3696"/>
                      <a:pt x="2110" y="3766"/>
                      <a:pt x="2044" y="3795"/>
                    </a:cubicBezTo>
                    <a:cubicBezTo>
                      <a:pt x="2026" y="3807"/>
                      <a:pt x="2015" y="3829"/>
                      <a:pt x="2022" y="3847"/>
                    </a:cubicBezTo>
                    <a:cubicBezTo>
                      <a:pt x="2029" y="3862"/>
                      <a:pt x="2044" y="3873"/>
                      <a:pt x="2059" y="3873"/>
                    </a:cubicBezTo>
                    <a:cubicBezTo>
                      <a:pt x="2063" y="3873"/>
                      <a:pt x="2070" y="3869"/>
                      <a:pt x="2074" y="3869"/>
                    </a:cubicBezTo>
                    <a:cubicBezTo>
                      <a:pt x="2103" y="3854"/>
                      <a:pt x="2133" y="3836"/>
                      <a:pt x="2158" y="3810"/>
                    </a:cubicBezTo>
                    <a:cubicBezTo>
                      <a:pt x="2166" y="3972"/>
                      <a:pt x="2140" y="4134"/>
                      <a:pt x="2077" y="4281"/>
                    </a:cubicBezTo>
                    <a:cubicBezTo>
                      <a:pt x="2055" y="4329"/>
                      <a:pt x="2026" y="4388"/>
                      <a:pt x="1982" y="4424"/>
                    </a:cubicBezTo>
                    <a:cubicBezTo>
                      <a:pt x="1945" y="4453"/>
                      <a:pt x="1890" y="4476"/>
                      <a:pt x="1842" y="4450"/>
                    </a:cubicBezTo>
                    <a:cubicBezTo>
                      <a:pt x="1831" y="4446"/>
                      <a:pt x="1812" y="4446"/>
                      <a:pt x="1801" y="4453"/>
                    </a:cubicBezTo>
                    <a:cubicBezTo>
                      <a:pt x="1791" y="4465"/>
                      <a:pt x="1783" y="4480"/>
                      <a:pt x="1787" y="4491"/>
                    </a:cubicBezTo>
                    <a:cubicBezTo>
                      <a:pt x="1801" y="4586"/>
                      <a:pt x="1780" y="4685"/>
                      <a:pt x="1721" y="4763"/>
                    </a:cubicBezTo>
                    <a:cubicBezTo>
                      <a:pt x="1688" y="4810"/>
                      <a:pt x="1636" y="4851"/>
                      <a:pt x="1585" y="4877"/>
                    </a:cubicBezTo>
                    <a:cubicBezTo>
                      <a:pt x="1599" y="4847"/>
                      <a:pt x="1614" y="4818"/>
                      <a:pt x="1625" y="4785"/>
                    </a:cubicBezTo>
                    <a:cubicBezTo>
                      <a:pt x="1632" y="4767"/>
                      <a:pt x="1622" y="4744"/>
                      <a:pt x="1599" y="4737"/>
                    </a:cubicBezTo>
                    <a:cubicBezTo>
                      <a:pt x="1581" y="4729"/>
                      <a:pt x="1559" y="4737"/>
                      <a:pt x="1552" y="4759"/>
                    </a:cubicBezTo>
                    <a:cubicBezTo>
                      <a:pt x="1533" y="4814"/>
                      <a:pt x="1504" y="4866"/>
                      <a:pt x="1471" y="4913"/>
                    </a:cubicBezTo>
                    <a:cubicBezTo>
                      <a:pt x="1463" y="4921"/>
                      <a:pt x="1456" y="4928"/>
                      <a:pt x="1456" y="4936"/>
                    </a:cubicBezTo>
                    <a:cubicBezTo>
                      <a:pt x="1404" y="5005"/>
                      <a:pt x="1342" y="5064"/>
                      <a:pt x="1268" y="5112"/>
                    </a:cubicBezTo>
                    <a:cubicBezTo>
                      <a:pt x="1177" y="5171"/>
                      <a:pt x="1070" y="5211"/>
                      <a:pt x="967" y="5248"/>
                    </a:cubicBezTo>
                    <a:cubicBezTo>
                      <a:pt x="820" y="5296"/>
                      <a:pt x="654" y="5347"/>
                      <a:pt x="511" y="5292"/>
                    </a:cubicBezTo>
                    <a:cubicBezTo>
                      <a:pt x="445" y="5267"/>
                      <a:pt x="382" y="5219"/>
                      <a:pt x="320" y="5145"/>
                    </a:cubicBezTo>
                    <a:cubicBezTo>
                      <a:pt x="279" y="5097"/>
                      <a:pt x="221" y="5020"/>
                      <a:pt x="213" y="4936"/>
                    </a:cubicBezTo>
                    <a:cubicBezTo>
                      <a:pt x="228" y="4954"/>
                      <a:pt x="246" y="4965"/>
                      <a:pt x="264" y="4972"/>
                    </a:cubicBezTo>
                    <a:cubicBezTo>
                      <a:pt x="276" y="4980"/>
                      <a:pt x="287" y="4980"/>
                      <a:pt x="294" y="4980"/>
                    </a:cubicBezTo>
                    <a:cubicBezTo>
                      <a:pt x="312" y="4980"/>
                      <a:pt x="327" y="4976"/>
                      <a:pt x="335" y="4961"/>
                    </a:cubicBezTo>
                    <a:cubicBezTo>
                      <a:pt x="349" y="4943"/>
                      <a:pt x="345" y="4921"/>
                      <a:pt x="327" y="4906"/>
                    </a:cubicBezTo>
                    <a:cubicBezTo>
                      <a:pt x="316" y="4899"/>
                      <a:pt x="305" y="4899"/>
                      <a:pt x="294" y="4902"/>
                    </a:cubicBezTo>
                    <a:cubicBezTo>
                      <a:pt x="257" y="4884"/>
                      <a:pt x="232" y="4847"/>
                      <a:pt x="217" y="4799"/>
                    </a:cubicBezTo>
                    <a:cubicBezTo>
                      <a:pt x="198" y="4748"/>
                      <a:pt x="198" y="4693"/>
                      <a:pt x="198" y="4641"/>
                    </a:cubicBezTo>
                    <a:cubicBezTo>
                      <a:pt x="198" y="4608"/>
                      <a:pt x="198" y="4567"/>
                      <a:pt x="206" y="4531"/>
                    </a:cubicBezTo>
                    <a:cubicBezTo>
                      <a:pt x="213" y="4476"/>
                      <a:pt x="232" y="4424"/>
                      <a:pt x="261" y="4380"/>
                    </a:cubicBezTo>
                    <a:cubicBezTo>
                      <a:pt x="294" y="4406"/>
                      <a:pt x="338" y="4424"/>
                      <a:pt x="382" y="4424"/>
                    </a:cubicBezTo>
                    <a:cubicBezTo>
                      <a:pt x="401" y="4424"/>
                      <a:pt x="419" y="4421"/>
                      <a:pt x="437" y="4417"/>
                    </a:cubicBezTo>
                    <a:cubicBezTo>
                      <a:pt x="456" y="4409"/>
                      <a:pt x="467" y="4388"/>
                      <a:pt x="459" y="4366"/>
                    </a:cubicBezTo>
                    <a:cubicBezTo>
                      <a:pt x="452" y="4347"/>
                      <a:pt x="430" y="4336"/>
                      <a:pt x="408" y="4343"/>
                    </a:cubicBezTo>
                    <a:cubicBezTo>
                      <a:pt x="360" y="4362"/>
                      <a:pt x="305" y="4329"/>
                      <a:pt x="276" y="4288"/>
                    </a:cubicBezTo>
                    <a:cubicBezTo>
                      <a:pt x="242" y="4236"/>
                      <a:pt x="228" y="4170"/>
                      <a:pt x="217" y="4112"/>
                    </a:cubicBezTo>
                    <a:cubicBezTo>
                      <a:pt x="198" y="3990"/>
                      <a:pt x="180" y="3876"/>
                      <a:pt x="209" y="3773"/>
                    </a:cubicBezTo>
                    <a:cubicBezTo>
                      <a:pt x="235" y="3795"/>
                      <a:pt x="264" y="3807"/>
                      <a:pt x="294" y="3814"/>
                    </a:cubicBezTo>
                    <a:cubicBezTo>
                      <a:pt x="297" y="3814"/>
                      <a:pt x="297" y="3814"/>
                      <a:pt x="301" y="3814"/>
                    </a:cubicBezTo>
                    <a:cubicBezTo>
                      <a:pt x="320" y="3814"/>
                      <a:pt x="335" y="3803"/>
                      <a:pt x="338" y="3784"/>
                    </a:cubicBezTo>
                    <a:cubicBezTo>
                      <a:pt x="345" y="3766"/>
                      <a:pt x="331" y="3744"/>
                      <a:pt x="308" y="3740"/>
                    </a:cubicBezTo>
                    <a:cubicBezTo>
                      <a:pt x="268" y="3729"/>
                      <a:pt x="228" y="3696"/>
                      <a:pt x="202" y="3652"/>
                    </a:cubicBezTo>
                    <a:cubicBezTo>
                      <a:pt x="173" y="3604"/>
                      <a:pt x="158" y="3546"/>
                      <a:pt x="150" y="3501"/>
                    </a:cubicBezTo>
                    <a:cubicBezTo>
                      <a:pt x="143" y="3457"/>
                      <a:pt x="136" y="3398"/>
                      <a:pt x="147" y="334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197" b="0" i="0" u="none" strike="noStrike" kern="0" cap="none" spc="0" normalizeH="0" baseline="0" noProof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430928" y="5609474"/>
              <a:ext cx="1837606" cy="3881509"/>
              <a:chOff x="10430928" y="5609474"/>
              <a:chExt cx="1837606" cy="3881509"/>
            </a:xfrm>
            <a:solidFill>
              <a:srgbClr val="BD392F"/>
            </a:solidFill>
          </p:grpSpPr>
          <p:sp>
            <p:nvSpPr>
              <p:cNvPr id="18" name="Freeform 17"/>
              <p:cNvSpPr>
                <a:spLocks noChangeArrowheads="1"/>
              </p:cNvSpPr>
              <p:nvPr/>
            </p:nvSpPr>
            <p:spPr bwMode="auto">
              <a:xfrm>
                <a:off x="11741689" y="5799898"/>
                <a:ext cx="257076" cy="583972"/>
              </a:xfrm>
              <a:custGeom>
                <a:avLst/>
                <a:gdLst>
                  <a:gd name="T0" fmla="*/ 177 w 358"/>
                  <a:gd name="T1" fmla="*/ 224 h 813"/>
                  <a:gd name="T2" fmla="*/ 177 w 358"/>
                  <a:gd name="T3" fmla="*/ 224 h 813"/>
                  <a:gd name="T4" fmla="*/ 209 w 358"/>
                  <a:gd name="T5" fmla="*/ 224 h 813"/>
                  <a:gd name="T6" fmla="*/ 250 w 358"/>
                  <a:gd name="T7" fmla="*/ 363 h 813"/>
                  <a:gd name="T8" fmla="*/ 217 w 358"/>
                  <a:gd name="T9" fmla="*/ 500 h 813"/>
                  <a:gd name="T10" fmla="*/ 198 w 358"/>
                  <a:gd name="T11" fmla="*/ 559 h 813"/>
                  <a:gd name="T12" fmla="*/ 202 w 358"/>
                  <a:gd name="T13" fmla="*/ 790 h 813"/>
                  <a:gd name="T14" fmla="*/ 239 w 358"/>
                  <a:gd name="T15" fmla="*/ 812 h 813"/>
                  <a:gd name="T16" fmla="*/ 253 w 358"/>
                  <a:gd name="T17" fmla="*/ 808 h 813"/>
                  <a:gd name="T18" fmla="*/ 272 w 358"/>
                  <a:gd name="T19" fmla="*/ 757 h 813"/>
                  <a:gd name="T20" fmla="*/ 276 w 358"/>
                  <a:gd name="T21" fmla="*/ 580 h 813"/>
                  <a:gd name="T22" fmla="*/ 291 w 358"/>
                  <a:gd name="T23" fmla="*/ 522 h 813"/>
                  <a:gd name="T24" fmla="*/ 323 w 358"/>
                  <a:gd name="T25" fmla="*/ 371 h 813"/>
                  <a:gd name="T26" fmla="*/ 279 w 358"/>
                  <a:gd name="T27" fmla="*/ 187 h 813"/>
                  <a:gd name="T28" fmla="*/ 305 w 358"/>
                  <a:gd name="T29" fmla="*/ 154 h 813"/>
                  <a:gd name="T30" fmla="*/ 353 w 358"/>
                  <a:gd name="T31" fmla="*/ 47 h 813"/>
                  <a:gd name="T32" fmla="*/ 320 w 358"/>
                  <a:gd name="T33" fmla="*/ 3 h 813"/>
                  <a:gd name="T34" fmla="*/ 276 w 358"/>
                  <a:gd name="T35" fmla="*/ 32 h 813"/>
                  <a:gd name="T36" fmla="*/ 243 w 358"/>
                  <a:gd name="T37" fmla="*/ 114 h 813"/>
                  <a:gd name="T38" fmla="*/ 213 w 358"/>
                  <a:gd name="T39" fmla="*/ 143 h 813"/>
                  <a:gd name="T40" fmla="*/ 198 w 358"/>
                  <a:gd name="T41" fmla="*/ 146 h 813"/>
                  <a:gd name="T42" fmla="*/ 177 w 358"/>
                  <a:gd name="T43" fmla="*/ 150 h 813"/>
                  <a:gd name="T44" fmla="*/ 70 w 358"/>
                  <a:gd name="T45" fmla="*/ 125 h 813"/>
                  <a:gd name="T46" fmla="*/ 15 w 358"/>
                  <a:gd name="T47" fmla="*/ 121 h 813"/>
                  <a:gd name="T48" fmla="*/ 15 w 358"/>
                  <a:gd name="T49" fmla="*/ 176 h 813"/>
                  <a:gd name="T50" fmla="*/ 173 w 358"/>
                  <a:gd name="T51" fmla="*/ 224 h 813"/>
                  <a:gd name="T52" fmla="*/ 177 w 358"/>
                  <a:gd name="T53" fmla="*/ 224 h 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58" h="813">
                    <a:moveTo>
                      <a:pt x="177" y="224"/>
                    </a:moveTo>
                    <a:lnTo>
                      <a:pt x="177" y="224"/>
                    </a:lnTo>
                    <a:cubicBezTo>
                      <a:pt x="188" y="224"/>
                      <a:pt x="198" y="224"/>
                      <a:pt x="209" y="224"/>
                    </a:cubicBezTo>
                    <a:cubicBezTo>
                      <a:pt x="243" y="261"/>
                      <a:pt x="253" y="319"/>
                      <a:pt x="250" y="363"/>
                    </a:cubicBezTo>
                    <a:cubicBezTo>
                      <a:pt x="246" y="408"/>
                      <a:pt x="232" y="452"/>
                      <a:pt x="217" y="500"/>
                    </a:cubicBezTo>
                    <a:cubicBezTo>
                      <a:pt x="209" y="518"/>
                      <a:pt x="206" y="540"/>
                      <a:pt x="198" y="559"/>
                    </a:cubicBezTo>
                    <a:cubicBezTo>
                      <a:pt x="177" y="654"/>
                      <a:pt x="177" y="728"/>
                      <a:pt x="202" y="790"/>
                    </a:cubicBezTo>
                    <a:cubicBezTo>
                      <a:pt x="209" y="805"/>
                      <a:pt x="224" y="812"/>
                      <a:pt x="239" y="812"/>
                    </a:cubicBezTo>
                    <a:cubicBezTo>
                      <a:pt x="243" y="812"/>
                      <a:pt x="250" y="812"/>
                      <a:pt x="253" y="808"/>
                    </a:cubicBezTo>
                    <a:cubicBezTo>
                      <a:pt x="272" y="801"/>
                      <a:pt x="283" y="779"/>
                      <a:pt x="272" y="757"/>
                    </a:cubicBezTo>
                    <a:cubicBezTo>
                      <a:pt x="253" y="713"/>
                      <a:pt x="253" y="658"/>
                      <a:pt x="276" y="580"/>
                    </a:cubicBezTo>
                    <a:cubicBezTo>
                      <a:pt x="279" y="559"/>
                      <a:pt x="287" y="540"/>
                      <a:pt x="291" y="522"/>
                    </a:cubicBezTo>
                    <a:cubicBezTo>
                      <a:pt x="305" y="474"/>
                      <a:pt x="320" y="422"/>
                      <a:pt x="323" y="371"/>
                    </a:cubicBezTo>
                    <a:cubicBezTo>
                      <a:pt x="331" y="301"/>
                      <a:pt x="312" y="235"/>
                      <a:pt x="279" y="187"/>
                    </a:cubicBezTo>
                    <a:cubicBezTo>
                      <a:pt x="291" y="180"/>
                      <a:pt x="298" y="169"/>
                      <a:pt x="305" y="154"/>
                    </a:cubicBezTo>
                    <a:cubicBezTo>
                      <a:pt x="327" y="125"/>
                      <a:pt x="346" y="84"/>
                      <a:pt x="353" y="47"/>
                    </a:cubicBezTo>
                    <a:cubicBezTo>
                      <a:pt x="357" y="25"/>
                      <a:pt x="342" y="7"/>
                      <a:pt x="320" y="3"/>
                    </a:cubicBezTo>
                    <a:cubicBezTo>
                      <a:pt x="302" y="0"/>
                      <a:pt x="279" y="11"/>
                      <a:pt x="276" y="32"/>
                    </a:cubicBezTo>
                    <a:cubicBezTo>
                      <a:pt x="272" y="62"/>
                      <a:pt x="257" y="88"/>
                      <a:pt x="243" y="114"/>
                    </a:cubicBezTo>
                    <a:cubicBezTo>
                      <a:pt x="232" y="128"/>
                      <a:pt x="224" y="135"/>
                      <a:pt x="213" y="143"/>
                    </a:cubicBezTo>
                    <a:cubicBezTo>
                      <a:pt x="209" y="143"/>
                      <a:pt x="202" y="143"/>
                      <a:pt x="198" y="146"/>
                    </a:cubicBezTo>
                    <a:cubicBezTo>
                      <a:pt x="191" y="150"/>
                      <a:pt x="184" y="150"/>
                      <a:pt x="177" y="150"/>
                    </a:cubicBezTo>
                    <a:cubicBezTo>
                      <a:pt x="136" y="146"/>
                      <a:pt x="92" y="146"/>
                      <a:pt x="70" y="125"/>
                    </a:cubicBezTo>
                    <a:cubicBezTo>
                      <a:pt x="55" y="110"/>
                      <a:pt x="33" y="106"/>
                      <a:pt x="15" y="121"/>
                    </a:cubicBezTo>
                    <a:cubicBezTo>
                      <a:pt x="0" y="135"/>
                      <a:pt x="0" y="162"/>
                      <a:pt x="15" y="176"/>
                    </a:cubicBezTo>
                    <a:cubicBezTo>
                      <a:pt x="55" y="220"/>
                      <a:pt x="118" y="224"/>
                      <a:pt x="173" y="224"/>
                    </a:cubicBezTo>
                    <a:cubicBezTo>
                      <a:pt x="177" y="224"/>
                      <a:pt x="177" y="224"/>
                      <a:pt x="177" y="22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197" b="0" i="0" u="none" strike="noStrike" kern="0" cap="none" spc="0" normalizeH="0" baseline="0" noProof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19" name="Freeform 18"/>
              <p:cNvSpPr>
                <a:spLocks noChangeArrowheads="1"/>
              </p:cNvSpPr>
              <p:nvPr/>
            </p:nvSpPr>
            <p:spPr bwMode="auto">
              <a:xfrm>
                <a:off x="11313234" y="6418782"/>
                <a:ext cx="130123" cy="415762"/>
              </a:xfrm>
              <a:custGeom>
                <a:avLst/>
                <a:gdLst>
                  <a:gd name="T0" fmla="*/ 77 w 181"/>
                  <a:gd name="T1" fmla="*/ 577 h 578"/>
                  <a:gd name="T2" fmla="*/ 77 w 181"/>
                  <a:gd name="T3" fmla="*/ 577 h 578"/>
                  <a:gd name="T4" fmla="*/ 100 w 181"/>
                  <a:gd name="T5" fmla="*/ 570 h 578"/>
                  <a:gd name="T6" fmla="*/ 111 w 181"/>
                  <a:gd name="T7" fmla="*/ 518 h 578"/>
                  <a:gd name="T8" fmla="*/ 100 w 181"/>
                  <a:gd name="T9" fmla="*/ 372 h 578"/>
                  <a:gd name="T10" fmla="*/ 122 w 181"/>
                  <a:gd name="T11" fmla="*/ 327 h 578"/>
                  <a:gd name="T12" fmla="*/ 143 w 181"/>
                  <a:gd name="T13" fmla="*/ 290 h 578"/>
                  <a:gd name="T14" fmla="*/ 132 w 181"/>
                  <a:gd name="T15" fmla="*/ 22 h 578"/>
                  <a:gd name="T16" fmla="*/ 81 w 181"/>
                  <a:gd name="T17" fmla="*/ 7 h 578"/>
                  <a:gd name="T18" fmla="*/ 66 w 181"/>
                  <a:gd name="T19" fmla="*/ 62 h 578"/>
                  <a:gd name="T20" fmla="*/ 74 w 181"/>
                  <a:gd name="T21" fmla="*/ 258 h 578"/>
                  <a:gd name="T22" fmla="*/ 55 w 181"/>
                  <a:gd name="T23" fmla="*/ 290 h 578"/>
                  <a:gd name="T24" fmla="*/ 29 w 181"/>
                  <a:gd name="T25" fmla="*/ 342 h 578"/>
                  <a:gd name="T26" fmla="*/ 44 w 181"/>
                  <a:gd name="T27" fmla="*/ 559 h 578"/>
                  <a:gd name="T28" fmla="*/ 77 w 181"/>
                  <a:gd name="T29" fmla="*/ 577 h 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1" h="578">
                    <a:moveTo>
                      <a:pt x="77" y="577"/>
                    </a:moveTo>
                    <a:lnTo>
                      <a:pt x="77" y="577"/>
                    </a:lnTo>
                    <a:cubicBezTo>
                      <a:pt x="85" y="577"/>
                      <a:pt x="92" y="574"/>
                      <a:pt x="100" y="570"/>
                    </a:cubicBezTo>
                    <a:cubicBezTo>
                      <a:pt x="118" y="559"/>
                      <a:pt x="122" y="537"/>
                      <a:pt x="111" y="518"/>
                    </a:cubicBezTo>
                    <a:cubicBezTo>
                      <a:pt x="85" y="475"/>
                      <a:pt x="81" y="419"/>
                      <a:pt x="100" y="372"/>
                    </a:cubicBezTo>
                    <a:cubicBezTo>
                      <a:pt x="103" y="357"/>
                      <a:pt x="114" y="342"/>
                      <a:pt x="122" y="327"/>
                    </a:cubicBezTo>
                    <a:cubicBezTo>
                      <a:pt x="129" y="317"/>
                      <a:pt x="136" y="302"/>
                      <a:pt x="143" y="290"/>
                    </a:cubicBezTo>
                    <a:cubicBezTo>
                      <a:pt x="180" y="206"/>
                      <a:pt x="177" y="103"/>
                      <a:pt x="132" y="22"/>
                    </a:cubicBezTo>
                    <a:cubicBezTo>
                      <a:pt x="122" y="4"/>
                      <a:pt x="100" y="0"/>
                      <a:pt x="81" y="7"/>
                    </a:cubicBezTo>
                    <a:cubicBezTo>
                      <a:pt x="63" y="18"/>
                      <a:pt x="55" y="44"/>
                      <a:pt x="66" y="62"/>
                    </a:cubicBezTo>
                    <a:cubicBezTo>
                      <a:pt x="100" y="121"/>
                      <a:pt x="100" y="195"/>
                      <a:pt x="74" y="258"/>
                    </a:cubicBezTo>
                    <a:cubicBezTo>
                      <a:pt x="66" y="269"/>
                      <a:pt x="59" y="279"/>
                      <a:pt x="55" y="290"/>
                    </a:cubicBezTo>
                    <a:cubicBezTo>
                      <a:pt x="44" y="305"/>
                      <a:pt x="37" y="324"/>
                      <a:pt x="29" y="342"/>
                    </a:cubicBezTo>
                    <a:cubicBezTo>
                      <a:pt x="0" y="412"/>
                      <a:pt x="8" y="493"/>
                      <a:pt x="44" y="559"/>
                    </a:cubicBezTo>
                    <a:cubicBezTo>
                      <a:pt x="52" y="570"/>
                      <a:pt x="66" y="577"/>
                      <a:pt x="77" y="57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197" b="0" i="0" u="none" strike="noStrike" kern="0" cap="none" spc="0" normalizeH="0" baseline="0" noProof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20" name="Freeform 19"/>
              <p:cNvSpPr>
                <a:spLocks noChangeArrowheads="1"/>
              </p:cNvSpPr>
              <p:nvPr/>
            </p:nvSpPr>
            <p:spPr bwMode="auto">
              <a:xfrm>
                <a:off x="11817861" y="6501301"/>
                <a:ext cx="133298" cy="434804"/>
              </a:xfrm>
              <a:custGeom>
                <a:avLst/>
                <a:gdLst>
                  <a:gd name="T0" fmla="*/ 77 w 185"/>
                  <a:gd name="T1" fmla="*/ 442 h 605"/>
                  <a:gd name="T2" fmla="*/ 77 w 185"/>
                  <a:gd name="T3" fmla="*/ 442 h 605"/>
                  <a:gd name="T4" fmla="*/ 74 w 185"/>
                  <a:gd name="T5" fmla="*/ 552 h 605"/>
                  <a:gd name="T6" fmla="*/ 95 w 185"/>
                  <a:gd name="T7" fmla="*/ 600 h 605"/>
                  <a:gd name="T8" fmla="*/ 110 w 185"/>
                  <a:gd name="T9" fmla="*/ 604 h 605"/>
                  <a:gd name="T10" fmla="*/ 143 w 185"/>
                  <a:gd name="T11" fmla="*/ 578 h 605"/>
                  <a:gd name="T12" fmla="*/ 150 w 185"/>
                  <a:gd name="T13" fmla="*/ 420 h 605"/>
                  <a:gd name="T14" fmla="*/ 129 w 185"/>
                  <a:gd name="T15" fmla="*/ 365 h 605"/>
                  <a:gd name="T16" fmla="*/ 114 w 185"/>
                  <a:gd name="T17" fmla="*/ 332 h 605"/>
                  <a:gd name="T18" fmla="*/ 169 w 185"/>
                  <a:gd name="T19" fmla="*/ 71 h 605"/>
                  <a:gd name="T20" fmla="*/ 169 w 185"/>
                  <a:gd name="T21" fmla="*/ 15 h 605"/>
                  <a:gd name="T22" fmla="*/ 114 w 185"/>
                  <a:gd name="T23" fmla="*/ 15 h 605"/>
                  <a:gd name="T24" fmla="*/ 40 w 185"/>
                  <a:gd name="T25" fmla="*/ 358 h 605"/>
                  <a:gd name="T26" fmla="*/ 59 w 185"/>
                  <a:gd name="T27" fmla="*/ 398 h 605"/>
                  <a:gd name="T28" fmla="*/ 77 w 185"/>
                  <a:gd name="T29" fmla="*/ 442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5" h="605">
                    <a:moveTo>
                      <a:pt x="77" y="442"/>
                    </a:moveTo>
                    <a:lnTo>
                      <a:pt x="77" y="442"/>
                    </a:lnTo>
                    <a:cubicBezTo>
                      <a:pt x="88" y="479"/>
                      <a:pt x="85" y="515"/>
                      <a:pt x="74" y="552"/>
                    </a:cubicBezTo>
                    <a:cubicBezTo>
                      <a:pt x="66" y="571"/>
                      <a:pt x="77" y="593"/>
                      <a:pt x="95" y="600"/>
                    </a:cubicBezTo>
                    <a:cubicBezTo>
                      <a:pt x="99" y="604"/>
                      <a:pt x="103" y="604"/>
                      <a:pt x="110" y="604"/>
                    </a:cubicBezTo>
                    <a:cubicBezTo>
                      <a:pt x="125" y="604"/>
                      <a:pt x="140" y="593"/>
                      <a:pt x="143" y="578"/>
                    </a:cubicBezTo>
                    <a:cubicBezTo>
                      <a:pt x="161" y="527"/>
                      <a:pt x="165" y="472"/>
                      <a:pt x="150" y="420"/>
                    </a:cubicBezTo>
                    <a:cubicBezTo>
                      <a:pt x="143" y="398"/>
                      <a:pt x="136" y="383"/>
                      <a:pt x="129" y="365"/>
                    </a:cubicBezTo>
                    <a:cubicBezTo>
                      <a:pt x="121" y="354"/>
                      <a:pt x="117" y="343"/>
                      <a:pt x="114" y="332"/>
                    </a:cubicBezTo>
                    <a:cubicBezTo>
                      <a:pt x="81" y="244"/>
                      <a:pt x="106" y="137"/>
                      <a:pt x="169" y="71"/>
                    </a:cubicBezTo>
                    <a:cubicBezTo>
                      <a:pt x="184" y="52"/>
                      <a:pt x="184" y="30"/>
                      <a:pt x="169" y="15"/>
                    </a:cubicBezTo>
                    <a:cubicBezTo>
                      <a:pt x="154" y="0"/>
                      <a:pt x="129" y="0"/>
                      <a:pt x="114" y="15"/>
                    </a:cubicBezTo>
                    <a:cubicBezTo>
                      <a:pt x="29" y="104"/>
                      <a:pt x="0" y="240"/>
                      <a:pt x="40" y="358"/>
                    </a:cubicBezTo>
                    <a:cubicBezTo>
                      <a:pt x="47" y="372"/>
                      <a:pt x="51" y="383"/>
                      <a:pt x="59" y="398"/>
                    </a:cubicBezTo>
                    <a:cubicBezTo>
                      <a:pt x="66" y="413"/>
                      <a:pt x="70" y="427"/>
                      <a:pt x="77" y="44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197" b="0" i="0" u="none" strike="noStrike" kern="0" cap="none" spc="0" normalizeH="0" baseline="0" noProof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21" name="Freeform 20"/>
              <p:cNvSpPr>
                <a:spLocks noChangeArrowheads="1"/>
              </p:cNvSpPr>
              <p:nvPr/>
            </p:nvSpPr>
            <p:spPr bwMode="auto">
              <a:xfrm>
                <a:off x="10986335" y="6615556"/>
                <a:ext cx="495107" cy="660142"/>
              </a:xfrm>
              <a:custGeom>
                <a:avLst/>
                <a:gdLst>
                  <a:gd name="T0" fmla="*/ 81 w 689"/>
                  <a:gd name="T1" fmla="*/ 570 h 917"/>
                  <a:gd name="T2" fmla="*/ 81 w 689"/>
                  <a:gd name="T3" fmla="*/ 570 h 917"/>
                  <a:gd name="T4" fmla="*/ 107 w 689"/>
                  <a:gd name="T5" fmla="*/ 589 h 917"/>
                  <a:gd name="T6" fmla="*/ 114 w 689"/>
                  <a:gd name="T7" fmla="*/ 772 h 917"/>
                  <a:gd name="T8" fmla="*/ 143 w 689"/>
                  <a:gd name="T9" fmla="*/ 791 h 917"/>
                  <a:gd name="T10" fmla="*/ 166 w 689"/>
                  <a:gd name="T11" fmla="*/ 783 h 917"/>
                  <a:gd name="T12" fmla="*/ 177 w 689"/>
                  <a:gd name="T13" fmla="*/ 732 h 917"/>
                  <a:gd name="T14" fmla="*/ 180 w 689"/>
                  <a:gd name="T15" fmla="*/ 614 h 917"/>
                  <a:gd name="T16" fmla="*/ 239 w 689"/>
                  <a:gd name="T17" fmla="*/ 618 h 917"/>
                  <a:gd name="T18" fmla="*/ 302 w 689"/>
                  <a:gd name="T19" fmla="*/ 600 h 917"/>
                  <a:gd name="T20" fmla="*/ 346 w 689"/>
                  <a:gd name="T21" fmla="*/ 589 h 917"/>
                  <a:gd name="T22" fmla="*/ 541 w 689"/>
                  <a:gd name="T23" fmla="*/ 662 h 917"/>
                  <a:gd name="T24" fmla="*/ 556 w 689"/>
                  <a:gd name="T25" fmla="*/ 684 h 917"/>
                  <a:gd name="T26" fmla="*/ 556 w 689"/>
                  <a:gd name="T27" fmla="*/ 684 h 917"/>
                  <a:gd name="T28" fmla="*/ 442 w 689"/>
                  <a:gd name="T29" fmla="*/ 820 h 917"/>
                  <a:gd name="T30" fmla="*/ 434 w 689"/>
                  <a:gd name="T31" fmla="*/ 872 h 917"/>
                  <a:gd name="T32" fmla="*/ 464 w 689"/>
                  <a:gd name="T33" fmla="*/ 890 h 917"/>
                  <a:gd name="T34" fmla="*/ 485 w 689"/>
                  <a:gd name="T35" fmla="*/ 883 h 917"/>
                  <a:gd name="T36" fmla="*/ 596 w 689"/>
                  <a:gd name="T37" fmla="*/ 769 h 917"/>
                  <a:gd name="T38" fmla="*/ 611 w 689"/>
                  <a:gd name="T39" fmla="*/ 876 h 917"/>
                  <a:gd name="T40" fmla="*/ 647 w 689"/>
                  <a:gd name="T41" fmla="*/ 916 h 917"/>
                  <a:gd name="T42" fmla="*/ 647 w 689"/>
                  <a:gd name="T43" fmla="*/ 916 h 917"/>
                  <a:gd name="T44" fmla="*/ 688 w 689"/>
                  <a:gd name="T45" fmla="*/ 876 h 917"/>
                  <a:gd name="T46" fmla="*/ 596 w 689"/>
                  <a:gd name="T47" fmla="*/ 611 h 917"/>
                  <a:gd name="T48" fmla="*/ 327 w 689"/>
                  <a:gd name="T49" fmla="*/ 511 h 917"/>
                  <a:gd name="T50" fmla="*/ 280 w 689"/>
                  <a:gd name="T51" fmla="*/ 526 h 917"/>
                  <a:gd name="T52" fmla="*/ 228 w 689"/>
                  <a:gd name="T53" fmla="*/ 541 h 917"/>
                  <a:gd name="T54" fmla="*/ 132 w 689"/>
                  <a:gd name="T55" fmla="*/ 511 h 917"/>
                  <a:gd name="T56" fmla="*/ 81 w 689"/>
                  <a:gd name="T57" fmla="*/ 423 h 917"/>
                  <a:gd name="T58" fmla="*/ 118 w 689"/>
                  <a:gd name="T59" fmla="*/ 290 h 917"/>
                  <a:gd name="T60" fmla="*/ 132 w 689"/>
                  <a:gd name="T61" fmla="*/ 246 h 917"/>
                  <a:gd name="T62" fmla="*/ 114 w 689"/>
                  <a:gd name="T63" fmla="*/ 18 h 917"/>
                  <a:gd name="T64" fmla="*/ 63 w 689"/>
                  <a:gd name="T65" fmla="*/ 15 h 917"/>
                  <a:gd name="T66" fmla="*/ 59 w 689"/>
                  <a:gd name="T67" fmla="*/ 70 h 917"/>
                  <a:gd name="T68" fmla="*/ 63 w 689"/>
                  <a:gd name="T69" fmla="*/ 221 h 917"/>
                  <a:gd name="T70" fmla="*/ 48 w 689"/>
                  <a:gd name="T71" fmla="*/ 258 h 917"/>
                  <a:gd name="T72" fmla="*/ 8 w 689"/>
                  <a:gd name="T73" fmla="*/ 427 h 917"/>
                  <a:gd name="T74" fmla="*/ 81 w 689"/>
                  <a:gd name="T75" fmla="*/ 570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89" h="917">
                    <a:moveTo>
                      <a:pt x="81" y="570"/>
                    </a:moveTo>
                    <a:lnTo>
                      <a:pt x="81" y="570"/>
                    </a:lnTo>
                    <a:cubicBezTo>
                      <a:pt x="88" y="577"/>
                      <a:pt x="99" y="581"/>
                      <a:pt x="107" y="589"/>
                    </a:cubicBezTo>
                    <a:cubicBezTo>
                      <a:pt x="77" y="644"/>
                      <a:pt x="77" y="717"/>
                      <a:pt x="114" y="772"/>
                    </a:cubicBezTo>
                    <a:cubicBezTo>
                      <a:pt x="122" y="783"/>
                      <a:pt x="132" y="791"/>
                      <a:pt x="143" y="791"/>
                    </a:cubicBezTo>
                    <a:cubicBezTo>
                      <a:pt x="151" y="791"/>
                      <a:pt x="158" y="787"/>
                      <a:pt x="166" y="783"/>
                    </a:cubicBezTo>
                    <a:cubicBezTo>
                      <a:pt x="184" y="772"/>
                      <a:pt x="188" y="750"/>
                      <a:pt x="177" y="732"/>
                    </a:cubicBezTo>
                    <a:cubicBezTo>
                      <a:pt x="155" y="695"/>
                      <a:pt x="158" y="647"/>
                      <a:pt x="180" y="614"/>
                    </a:cubicBezTo>
                    <a:cubicBezTo>
                      <a:pt x="198" y="618"/>
                      <a:pt x="217" y="618"/>
                      <a:pt x="239" y="618"/>
                    </a:cubicBezTo>
                    <a:cubicBezTo>
                      <a:pt x="261" y="614"/>
                      <a:pt x="284" y="607"/>
                      <a:pt x="302" y="600"/>
                    </a:cubicBezTo>
                    <a:cubicBezTo>
                      <a:pt x="316" y="596"/>
                      <a:pt x="331" y="592"/>
                      <a:pt x="346" y="589"/>
                    </a:cubicBezTo>
                    <a:cubicBezTo>
                      <a:pt x="412" y="574"/>
                      <a:pt x="489" y="603"/>
                      <a:pt x="541" y="662"/>
                    </a:cubicBezTo>
                    <a:cubicBezTo>
                      <a:pt x="544" y="669"/>
                      <a:pt x="552" y="677"/>
                      <a:pt x="556" y="684"/>
                    </a:cubicBezTo>
                    <a:lnTo>
                      <a:pt x="556" y="684"/>
                    </a:lnTo>
                    <a:cubicBezTo>
                      <a:pt x="530" y="739"/>
                      <a:pt x="493" y="787"/>
                      <a:pt x="442" y="820"/>
                    </a:cubicBezTo>
                    <a:cubicBezTo>
                      <a:pt x="426" y="831"/>
                      <a:pt x="419" y="857"/>
                      <a:pt x="434" y="872"/>
                    </a:cubicBezTo>
                    <a:cubicBezTo>
                      <a:pt x="442" y="883"/>
                      <a:pt x="453" y="890"/>
                      <a:pt x="464" y="890"/>
                    </a:cubicBezTo>
                    <a:cubicBezTo>
                      <a:pt x="471" y="890"/>
                      <a:pt x="478" y="886"/>
                      <a:pt x="485" y="883"/>
                    </a:cubicBezTo>
                    <a:cubicBezTo>
                      <a:pt x="530" y="853"/>
                      <a:pt x="567" y="813"/>
                      <a:pt x="596" y="769"/>
                    </a:cubicBezTo>
                    <a:cubicBezTo>
                      <a:pt x="607" y="802"/>
                      <a:pt x="611" y="839"/>
                      <a:pt x="611" y="876"/>
                    </a:cubicBezTo>
                    <a:cubicBezTo>
                      <a:pt x="611" y="897"/>
                      <a:pt x="625" y="916"/>
                      <a:pt x="647" y="916"/>
                    </a:cubicBezTo>
                    <a:lnTo>
                      <a:pt x="647" y="916"/>
                    </a:lnTo>
                    <a:cubicBezTo>
                      <a:pt x="670" y="916"/>
                      <a:pt x="688" y="897"/>
                      <a:pt x="688" y="876"/>
                    </a:cubicBezTo>
                    <a:cubicBezTo>
                      <a:pt x="688" y="772"/>
                      <a:pt x="655" y="680"/>
                      <a:pt x="596" y="611"/>
                    </a:cubicBezTo>
                    <a:cubicBezTo>
                      <a:pt x="530" y="533"/>
                      <a:pt x="423" y="493"/>
                      <a:pt x="327" y="511"/>
                    </a:cubicBezTo>
                    <a:cubicBezTo>
                      <a:pt x="312" y="515"/>
                      <a:pt x="294" y="522"/>
                      <a:pt x="280" y="526"/>
                    </a:cubicBezTo>
                    <a:cubicBezTo>
                      <a:pt x="261" y="533"/>
                      <a:pt x="243" y="537"/>
                      <a:pt x="228" y="541"/>
                    </a:cubicBezTo>
                    <a:cubicBezTo>
                      <a:pt x="195" y="545"/>
                      <a:pt x="158" y="533"/>
                      <a:pt x="132" y="511"/>
                    </a:cubicBezTo>
                    <a:cubicBezTo>
                      <a:pt x="103" y="486"/>
                      <a:pt x="84" y="456"/>
                      <a:pt x="81" y="423"/>
                    </a:cubicBezTo>
                    <a:cubicBezTo>
                      <a:pt x="81" y="379"/>
                      <a:pt x="99" y="335"/>
                      <a:pt x="118" y="290"/>
                    </a:cubicBezTo>
                    <a:cubicBezTo>
                      <a:pt x="122" y="276"/>
                      <a:pt x="129" y="261"/>
                      <a:pt x="132" y="246"/>
                    </a:cubicBezTo>
                    <a:cubicBezTo>
                      <a:pt x="170" y="155"/>
                      <a:pt x="162" y="70"/>
                      <a:pt x="114" y="18"/>
                    </a:cubicBezTo>
                    <a:cubicBezTo>
                      <a:pt x="99" y="4"/>
                      <a:pt x="77" y="0"/>
                      <a:pt x="63" y="15"/>
                    </a:cubicBezTo>
                    <a:cubicBezTo>
                      <a:pt x="44" y="30"/>
                      <a:pt x="44" y="55"/>
                      <a:pt x="59" y="70"/>
                    </a:cubicBezTo>
                    <a:cubicBezTo>
                      <a:pt x="96" y="114"/>
                      <a:pt x="74" y="188"/>
                      <a:pt x="63" y="221"/>
                    </a:cubicBezTo>
                    <a:cubicBezTo>
                      <a:pt x="59" y="232"/>
                      <a:pt x="52" y="246"/>
                      <a:pt x="48" y="258"/>
                    </a:cubicBezTo>
                    <a:cubicBezTo>
                      <a:pt x="26" y="313"/>
                      <a:pt x="0" y="364"/>
                      <a:pt x="8" y="427"/>
                    </a:cubicBezTo>
                    <a:cubicBezTo>
                      <a:pt x="8" y="482"/>
                      <a:pt x="37" y="533"/>
                      <a:pt x="81" y="57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197" b="0" i="0" u="none" strike="noStrike" kern="0" cap="none" spc="0" normalizeH="0" baseline="0" noProof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22" name="Freeform 21"/>
              <p:cNvSpPr>
                <a:spLocks noChangeArrowheads="1"/>
              </p:cNvSpPr>
              <p:nvPr/>
            </p:nvSpPr>
            <p:spPr bwMode="auto">
              <a:xfrm>
                <a:off x="11754386" y="7291566"/>
                <a:ext cx="272943" cy="387199"/>
              </a:xfrm>
              <a:custGeom>
                <a:avLst/>
                <a:gdLst>
                  <a:gd name="T0" fmla="*/ 29 w 380"/>
                  <a:gd name="T1" fmla="*/ 356 h 537"/>
                  <a:gd name="T2" fmla="*/ 29 w 380"/>
                  <a:gd name="T3" fmla="*/ 356 h 537"/>
                  <a:gd name="T4" fmla="*/ 45 w 380"/>
                  <a:gd name="T5" fmla="*/ 360 h 537"/>
                  <a:gd name="T6" fmla="*/ 81 w 380"/>
                  <a:gd name="T7" fmla="*/ 338 h 537"/>
                  <a:gd name="T8" fmla="*/ 147 w 380"/>
                  <a:gd name="T9" fmla="*/ 261 h 537"/>
                  <a:gd name="T10" fmla="*/ 188 w 380"/>
                  <a:gd name="T11" fmla="*/ 242 h 537"/>
                  <a:gd name="T12" fmla="*/ 298 w 380"/>
                  <a:gd name="T13" fmla="*/ 521 h 537"/>
                  <a:gd name="T14" fmla="*/ 328 w 380"/>
                  <a:gd name="T15" fmla="*/ 536 h 537"/>
                  <a:gd name="T16" fmla="*/ 353 w 380"/>
                  <a:gd name="T17" fmla="*/ 525 h 537"/>
                  <a:gd name="T18" fmla="*/ 357 w 380"/>
                  <a:gd name="T19" fmla="*/ 470 h 537"/>
                  <a:gd name="T20" fmla="*/ 265 w 380"/>
                  <a:gd name="T21" fmla="*/ 213 h 537"/>
                  <a:gd name="T22" fmla="*/ 276 w 380"/>
                  <a:gd name="T23" fmla="*/ 206 h 537"/>
                  <a:gd name="T24" fmla="*/ 372 w 380"/>
                  <a:gd name="T25" fmla="*/ 51 h 537"/>
                  <a:gd name="T26" fmla="*/ 346 w 380"/>
                  <a:gd name="T27" fmla="*/ 3 h 537"/>
                  <a:gd name="T28" fmla="*/ 298 w 380"/>
                  <a:gd name="T29" fmla="*/ 29 h 537"/>
                  <a:gd name="T30" fmla="*/ 235 w 380"/>
                  <a:gd name="T31" fmla="*/ 139 h 537"/>
                  <a:gd name="T32" fmla="*/ 177 w 380"/>
                  <a:gd name="T33" fmla="*/ 165 h 537"/>
                  <a:gd name="T34" fmla="*/ 111 w 380"/>
                  <a:gd name="T35" fmla="*/ 190 h 537"/>
                  <a:gd name="T36" fmla="*/ 11 w 380"/>
                  <a:gd name="T37" fmla="*/ 305 h 537"/>
                  <a:gd name="T38" fmla="*/ 29 w 380"/>
                  <a:gd name="T39" fmla="*/ 356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80" h="537">
                    <a:moveTo>
                      <a:pt x="29" y="356"/>
                    </a:moveTo>
                    <a:lnTo>
                      <a:pt x="29" y="356"/>
                    </a:lnTo>
                    <a:cubicBezTo>
                      <a:pt x="33" y="360"/>
                      <a:pt x="41" y="360"/>
                      <a:pt x="45" y="360"/>
                    </a:cubicBezTo>
                    <a:cubicBezTo>
                      <a:pt x="59" y="360"/>
                      <a:pt x="74" y="352"/>
                      <a:pt x="81" y="338"/>
                    </a:cubicBezTo>
                    <a:cubicBezTo>
                      <a:pt x="100" y="301"/>
                      <a:pt x="121" y="276"/>
                      <a:pt x="147" y="261"/>
                    </a:cubicBezTo>
                    <a:cubicBezTo>
                      <a:pt x="159" y="253"/>
                      <a:pt x="173" y="246"/>
                      <a:pt x="188" y="242"/>
                    </a:cubicBezTo>
                    <a:cubicBezTo>
                      <a:pt x="195" y="352"/>
                      <a:pt x="254" y="470"/>
                      <a:pt x="298" y="521"/>
                    </a:cubicBezTo>
                    <a:cubicBezTo>
                      <a:pt x="309" y="529"/>
                      <a:pt x="316" y="536"/>
                      <a:pt x="328" y="536"/>
                    </a:cubicBezTo>
                    <a:cubicBezTo>
                      <a:pt x="339" y="536"/>
                      <a:pt x="346" y="533"/>
                      <a:pt x="353" y="525"/>
                    </a:cubicBezTo>
                    <a:cubicBezTo>
                      <a:pt x="372" y="511"/>
                      <a:pt x="372" y="489"/>
                      <a:pt x="357" y="470"/>
                    </a:cubicBezTo>
                    <a:cubicBezTo>
                      <a:pt x="313" y="422"/>
                      <a:pt x="261" y="301"/>
                      <a:pt x="265" y="213"/>
                    </a:cubicBezTo>
                    <a:cubicBezTo>
                      <a:pt x="269" y="209"/>
                      <a:pt x="273" y="209"/>
                      <a:pt x="276" y="206"/>
                    </a:cubicBezTo>
                    <a:cubicBezTo>
                      <a:pt x="335" y="165"/>
                      <a:pt x="360" y="99"/>
                      <a:pt x="372" y="51"/>
                    </a:cubicBezTo>
                    <a:cubicBezTo>
                      <a:pt x="379" y="29"/>
                      <a:pt x="364" y="11"/>
                      <a:pt x="346" y="3"/>
                    </a:cubicBezTo>
                    <a:cubicBezTo>
                      <a:pt x="324" y="0"/>
                      <a:pt x="302" y="11"/>
                      <a:pt x="298" y="29"/>
                    </a:cubicBezTo>
                    <a:cubicBezTo>
                      <a:pt x="284" y="88"/>
                      <a:pt x="261" y="121"/>
                      <a:pt x="235" y="139"/>
                    </a:cubicBezTo>
                    <a:cubicBezTo>
                      <a:pt x="217" y="150"/>
                      <a:pt x="199" y="158"/>
                      <a:pt x="177" y="165"/>
                    </a:cubicBezTo>
                    <a:cubicBezTo>
                      <a:pt x="155" y="172"/>
                      <a:pt x="132" y="180"/>
                      <a:pt x="111" y="190"/>
                    </a:cubicBezTo>
                    <a:cubicBezTo>
                      <a:pt x="70" y="217"/>
                      <a:pt x="37" y="253"/>
                      <a:pt x="11" y="305"/>
                    </a:cubicBezTo>
                    <a:cubicBezTo>
                      <a:pt x="0" y="323"/>
                      <a:pt x="8" y="345"/>
                      <a:pt x="29" y="35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197" b="0" i="0" u="none" strike="noStrike" kern="0" cap="none" spc="0" normalizeH="0" baseline="0" noProof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23" name="Freeform 22"/>
              <p:cNvSpPr>
                <a:spLocks noChangeArrowheads="1"/>
              </p:cNvSpPr>
              <p:nvPr/>
            </p:nvSpPr>
            <p:spPr bwMode="auto">
              <a:xfrm>
                <a:off x="10691177" y="7307435"/>
                <a:ext cx="231683" cy="355461"/>
              </a:xfrm>
              <a:custGeom>
                <a:avLst/>
                <a:gdLst>
                  <a:gd name="T0" fmla="*/ 202 w 324"/>
                  <a:gd name="T1" fmla="*/ 445 h 494"/>
                  <a:gd name="T2" fmla="*/ 202 w 324"/>
                  <a:gd name="T3" fmla="*/ 445 h 494"/>
                  <a:gd name="T4" fmla="*/ 173 w 324"/>
                  <a:gd name="T5" fmla="*/ 394 h 494"/>
                  <a:gd name="T6" fmla="*/ 165 w 324"/>
                  <a:gd name="T7" fmla="*/ 383 h 494"/>
                  <a:gd name="T8" fmla="*/ 140 w 324"/>
                  <a:gd name="T9" fmla="*/ 273 h 494"/>
                  <a:gd name="T10" fmla="*/ 151 w 324"/>
                  <a:gd name="T11" fmla="*/ 192 h 494"/>
                  <a:gd name="T12" fmla="*/ 209 w 324"/>
                  <a:gd name="T13" fmla="*/ 203 h 494"/>
                  <a:gd name="T14" fmla="*/ 298 w 324"/>
                  <a:gd name="T15" fmla="*/ 185 h 494"/>
                  <a:gd name="T16" fmla="*/ 316 w 324"/>
                  <a:gd name="T17" fmla="*/ 133 h 494"/>
                  <a:gd name="T18" fmla="*/ 265 w 324"/>
                  <a:gd name="T19" fmla="*/ 114 h 494"/>
                  <a:gd name="T20" fmla="*/ 154 w 324"/>
                  <a:gd name="T21" fmla="*/ 114 h 494"/>
                  <a:gd name="T22" fmla="*/ 154 w 324"/>
                  <a:gd name="T23" fmla="*/ 114 h 494"/>
                  <a:gd name="T24" fmla="*/ 133 w 324"/>
                  <a:gd name="T25" fmla="*/ 100 h 494"/>
                  <a:gd name="T26" fmla="*/ 129 w 324"/>
                  <a:gd name="T27" fmla="*/ 100 h 494"/>
                  <a:gd name="T28" fmla="*/ 81 w 324"/>
                  <a:gd name="T29" fmla="*/ 30 h 494"/>
                  <a:gd name="T30" fmla="*/ 33 w 324"/>
                  <a:gd name="T31" fmla="*/ 4 h 494"/>
                  <a:gd name="T32" fmla="*/ 7 w 324"/>
                  <a:gd name="T33" fmla="*/ 55 h 494"/>
                  <a:gd name="T34" fmla="*/ 81 w 324"/>
                  <a:gd name="T35" fmla="*/ 159 h 494"/>
                  <a:gd name="T36" fmla="*/ 62 w 324"/>
                  <a:gd name="T37" fmla="*/ 273 h 494"/>
                  <a:gd name="T38" fmla="*/ 103 w 324"/>
                  <a:gd name="T39" fmla="*/ 424 h 494"/>
                  <a:gd name="T40" fmla="*/ 110 w 324"/>
                  <a:gd name="T41" fmla="*/ 438 h 494"/>
                  <a:gd name="T42" fmla="*/ 129 w 324"/>
                  <a:gd name="T43" fmla="*/ 468 h 494"/>
                  <a:gd name="T44" fmla="*/ 165 w 324"/>
                  <a:gd name="T45" fmla="*/ 493 h 494"/>
                  <a:gd name="T46" fmla="*/ 173 w 324"/>
                  <a:gd name="T47" fmla="*/ 493 h 494"/>
                  <a:gd name="T48" fmla="*/ 202 w 324"/>
                  <a:gd name="T49" fmla="*/ 445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24" h="494">
                    <a:moveTo>
                      <a:pt x="202" y="445"/>
                    </a:moveTo>
                    <a:lnTo>
                      <a:pt x="202" y="445"/>
                    </a:lnTo>
                    <a:cubicBezTo>
                      <a:pt x="195" y="424"/>
                      <a:pt x="184" y="409"/>
                      <a:pt x="173" y="394"/>
                    </a:cubicBezTo>
                    <a:cubicBezTo>
                      <a:pt x="173" y="390"/>
                      <a:pt x="169" y="387"/>
                      <a:pt x="165" y="383"/>
                    </a:cubicBezTo>
                    <a:cubicBezTo>
                      <a:pt x="144" y="346"/>
                      <a:pt x="140" y="302"/>
                      <a:pt x="140" y="273"/>
                    </a:cubicBezTo>
                    <a:cubicBezTo>
                      <a:pt x="140" y="247"/>
                      <a:pt x="144" y="221"/>
                      <a:pt x="151" y="192"/>
                    </a:cubicBezTo>
                    <a:cubicBezTo>
                      <a:pt x="169" y="199"/>
                      <a:pt x="191" y="203"/>
                      <a:pt x="209" y="203"/>
                    </a:cubicBezTo>
                    <a:cubicBezTo>
                      <a:pt x="239" y="203"/>
                      <a:pt x="268" y="196"/>
                      <a:pt x="298" y="185"/>
                    </a:cubicBezTo>
                    <a:cubicBezTo>
                      <a:pt x="316" y="177"/>
                      <a:pt x="323" y="155"/>
                      <a:pt x="316" y="133"/>
                    </a:cubicBezTo>
                    <a:cubicBezTo>
                      <a:pt x="309" y="114"/>
                      <a:pt x="287" y="107"/>
                      <a:pt x="265" y="114"/>
                    </a:cubicBezTo>
                    <a:cubicBezTo>
                      <a:pt x="232" y="129"/>
                      <a:pt x="188" y="129"/>
                      <a:pt x="154" y="114"/>
                    </a:cubicBezTo>
                    <a:lnTo>
                      <a:pt x="154" y="114"/>
                    </a:lnTo>
                    <a:cubicBezTo>
                      <a:pt x="147" y="107"/>
                      <a:pt x="140" y="100"/>
                      <a:pt x="133" y="100"/>
                    </a:cubicBezTo>
                    <a:cubicBezTo>
                      <a:pt x="133" y="100"/>
                      <a:pt x="133" y="100"/>
                      <a:pt x="129" y="100"/>
                    </a:cubicBezTo>
                    <a:cubicBezTo>
                      <a:pt x="106" y="82"/>
                      <a:pt x="88" y="59"/>
                      <a:pt x="81" y="30"/>
                    </a:cubicBezTo>
                    <a:cubicBezTo>
                      <a:pt x="74" y="12"/>
                      <a:pt x="51" y="0"/>
                      <a:pt x="33" y="4"/>
                    </a:cubicBezTo>
                    <a:cubicBezTo>
                      <a:pt x="11" y="12"/>
                      <a:pt x="0" y="34"/>
                      <a:pt x="7" y="55"/>
                    </a:cubicBezTo>
                    <a:cubicBezTo>
                      <a:pt x="19" y="96"/>
                      <a:pt x="44" y="129"/>
                      <a:pt x="81" y="159"/>
                    </a:cubicBezTo>
                    <a:cubicBezTo>
                      <a:pt x="70" y="192"/>
                      <a:pt x="62" y="232"/>
                      <a:pt x="62" y="273"/>
                    </a:cubicBezTo>
                    <a:cubicBezTo>
                      <a:pt x="62" y="331"/>
                      <a:pt x="74" y="383"/>
                      <a:pt x="103" y="424"/>
                    </a:cubicBezTo>
                    <a:cubicBezTo>
                      <a:pt x="103" y="431"/>
                      <a:pt x="106" y="435"/>
                      <a:pt x="110" y="438"/>
                    </a:cubicBezTo>
                    <a:cubicBezTo>
                      <a:pt x="118" y="449"/>
                      <a:pt x="125" y="456"/>
                      <a:pt x="129" y="468"/>
                    </a:cubicBezTo>
                    <a:cubicBezTo>
                      <a:pt x="133" y="482"/>
                      <a:pt x="147" y="493"/>
                      <a:pt x="165" y="493"/>
                    </a:cubicBezTo>
                    <a:cubicBezTo>
                      <a:pt x="169" y="493"/>
                      <a:pt x="173" y="493"/>
                      <a:pt x="173" y="493"/>
                    </a:cubicBezTo>
                    <a:cubicBezTo>
                      <a:pt x="195" y="490"/>
                      <a:pt x="206" y="468"/>
                      <a:pt x="202" y="44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197" b="0" i="0" u="none" strike="noStrike" kern="0" cap="none" spc="0" normalizeH="0" baseline="0" noProof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24" name="Freeform 23"/>
              <p:cNvSpPr>
                <a:spLocks noChangeArrowheads="1"/>
              </p:cNvSpPr>
              <p:nvPr/>
            </p:nvSpPr>
            <p:spPr bwMode="auto">
              <a:xfrm>
                <a:off x="10814952" y="7669245"/>
                <a:ext cx="139645" cy="476064"/>
              </a:xfrm>
              <a:custGeom>
                <a:avLst/>
                <a:gdLst>
                  <a:gd name="T0" fmla="*/ 85 w 192"/>
                  <a:gd name="T1" fmla="*/ 662 h 663"/>
                  <a:gd name="T2" fmla="*/ 85 w 192"/>
                  <a:gd name="T3" fmla="*/ 662 h 663"/>
                  <a:gd name="T4" fmla="*/ 107 w 192"/>
                  <a:gd name="T5" fmla="*/ 655 h 663"/>
                  <a:gd name="T6" fmla="*/ 114 w 192"/>
                  <a:gd name="T7" fmla="*/ 600 h 663"/>
                  <a:gd name="T8" fmla="*/ 77 w 192"/>
                  <a:gd name="T9" fmla="*/ 412 h 663"/>
                  <a:gd name="T10" fmla="*/ 88 w 192"/>
                  <a:gd name="T11" fmla="*/ 338 h 663"/>
                  <a:gd name="T12" fmla="*/ 110 w 192"/>
                  <a:gd name="T13" fmla="*/ 298 h 663"/>
                  <a:gd name="T14" fmla="*/ 125 w 192"/>
                  <a:gd name="T15" fmla="*/ 280 h 663"/>
                  <a:gd name="T16" fmla="*/ 177 w 192"/>
                  <a:gd name="T17" fmla="*/ 34 h 663"/>
                  <a:gd name="T18" fmla="*/ 133 w 192"/>
                  <a:gd name="T19" fmla="*/ 4 h 663"/>
                  <a:gd name="T20" fmla="*/ 103 w 192"/>
                  <a:gd name="T21" fmla="*/ 48 h 663"/>
                  <a:gd name="T22" fmla="*/ 63 w 192"/>
                  <a:gd name="T23" fmla="*/ 236 h 663"/>
                  <a:gd name="T24" fmla="*/ 48 w 192"/>
                  <a:gd name="T25" fmla="*/ 254 h 663"/>
                  <a:gd name="T26" fmla="*/ 19 w 192"/>
                  <a:gd name="T27" fmla="*/ 306 h 663"/>
                  <a:gd name="T28" fmla="*/ 0 w 192"/>
                  <a:gd name="T29" fmla="*/ 412 h 663"/>
                  <a:gd name="T30" fmla="*/ 55 w 192"/>
                  <a:gd name="T31" fmla="*/ 648 h 663"/>
                  <a:gd name="T32" fmla="*/ 85 w 192"/>
                  <a:gd name="T33" fmla="*/ 662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2" h="663">
                    <a:moveTo>
                      <a:pt x="85" y="662"/>
                    </a:moveTo>
                    <a:lnTo>
                      <a:pt x="85" y="662"/>
                    </a:lnTo>
                    <a:cubicBezTo>
                      <a:pt x="92" y="662"/>
                      <a:pt x="103" y="658"/>
                      <a:pt x="107" y="655"/>
                    </a:cubicBezTo>
                    <a:cubicBezTo>
                      <a:pt x="125" y="640"/>
                      <a:pt x="129" y="614"/>
                      <a:pt x="114" y="600"/>
                    </a:cubicBezTo>
                    <a:cubicBezTo>
                      <a:pt x="77" y="555"/>
                      <a:pt x="77" y="486"/>
                      <a:pt x="77" y="412"/>
                    </a:cubicBezTo>
                    <a:cubicBezTo>
                      <a:pt x="77" y="386"/>
                      <a:pt x="77" y="357"/>
                      <a:pt x="88" y="338"/>
                    </a:cubicBezTo>
                    <a:cubicBezTo>
                      <a:pt x="92" y="324"/>
                      <a:pt x="103" y="313"/>
                      <a:pt x="110" y="298"/>
                    </a:cubicBezTo>
                    <a:cubicBezTo>
                      <a:pt x="118" y="291"/>
                      <a:pt x="122" y="287"/>
                      <a:pt x="125" y="280"/>
                    </a:cubicBezTo>
                    <a:cubicBezTo>
                      <a:pt x="173" y="206"/>
                      <a:pt x="191" y="118"/>
                      <a:pt x="177" y="34"/>
                    </a:cubicBezTo>
                    <a:cubicBezTo>
                      <a:pt x="173" y="11"/>
                      <a:pt x="154" y="0"/>
                      <a:pt x="133" y="4"/>
                    </a:cubicBezTo>
                    <a:cubicBezTo>
                      <a:pt x="110" y="8"/>
                      <a:pt x="99" y="26"/>
                      <a:pt x="103" y="48"/>
                    </a:cubicBezTo>
                    <a:cubicBezTo>
                      <a:pt x="114" y="114"/>
                      <a:pt x="99" y="181"/>
                      <a:pt x="63" y="236"/>
                    </a:cubicBezTo>
                    <a:cubicBezTo>
                      <a:pt x="59" y="243"/>
                      <a:pt x="55" y="247"/>
                      <a:pt x="48" y="254"/>
                    </a:cubicBezTo>
                    <a:cubicBezTo>
                      <a:pt x="37" y="269"/>
                      <a:pt x="26" y="287"/>
                      <a:pt x="19" y="306"/>
                    </a:cubicBezTo>
                    <a:cubicBezTo>
                      <a:pt x="0" y="342"/>
                      <a:pt x="0" y="383"/>
                      <a:pt x="0" y="412"/>
                    </a:cubicBezTo>
                    <a:cubicBezTo>
                      <a:pt x="0" y="500"/>
                      <a:pt x="4" y="582"/>
                      <a:pt x="55" y="648"/>
                    </a:cubicBezTo>
                    <a:cubicBezTo>
                      <a:pt x="63" y="658"/>
                      <a:pt x="74" y="662"/>
                      <a:pt x="85" y="66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197" b="0" i="0" u="none" strike="noStrike" kern="0" cap="none" spc="0" normalizeH="0" baseline="0" noProof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25" name="Freeform 24"/>
              <p:cNvSpPr>
                <a:spLocks noChangeArrowheads="1"/>
              </p:cNvSpPr>
              <p:nvPr/>
            </p:nvSpPr>
            <p:spPr bwMode="auto">
              <a:xfrm>
                <a:off x="10840343" y="8100875"/>
                <a:ext cx="669664" cy="745833"/>
              </a:xfrm>
              <a:custGeom>
                <a:avLst/>
                <a:gdLst>
                  <a:gd name="T0" fmla="*/ 489 w 932"/>
                  <a:gd name="T1" fmla="*/ 636 h 1038"/>
                  <a:gd name="T2" fmla="*/ 489 w 932"/>
                  <a:gd name="T3" fmla="*/ 636 h 1038"/>
                  <a:gd name="T4" fmla="*/ 504 w 932"/>
                  <a:gd name="T5" fmla="*/ 655 h 1038"/>
                  <a:gd name="T6" fmla="*/ 772 w 932"/>
                  <a:gd name="T7" fmla="*/ 813 h 1038"/>
                  <a:gd name="T8" fmla="*/ 772 w 932"/>
                  <a:gd name="T9" fmla="*/ 813 h 1038"/>
                  <a:gd name="T10" fmla="*/ 853 w 932"/>
                  <a:gd name="T11" fmla="*/ 1018 h 1038"/>
                  <a:gd name="T12" fmla="*/ 886 w 932"/>
                  <a:gd name="T13" fmla="*/ 1037 h 1038"/>
                  <a:gd name="T14" fmla="*/ 904 w 932"/>
                  <a:gd name="T15" fmla="*/ 1033 h 1038"/>
                  <a:gd name="T16" fmla="*/ 919 w 932"/>
                  <a:gd name="T17" fmla="*/ 982 h 1038"/>
                  <a:gd name="T18" fmla="*/ 849 w 932"/>
                  <a:gd name="T19" fmla="*/ 801 h 1038"/>
                  <a:gd name="T20" fmla="*/ 897 w 932"/>
                  <a:gd name="T21" fmla="*/ 647 h 1038"/>
                  <a:gd name="T22" fmla="*/ 901 w 932"/>
                  <a:gd name="T23" fmla="*/ 592 h 1038"/>
                  <a:gd name="T24" fmla="*/ 845 w 932"/>
                  <a:gd name="T25" fmla="*/ 588 h 1038"/>
                  <a:gd name="T26" fmla="*/ 772 w 932"/>
                  <a:gd name="T27" fmla="*/ 735 h 1038"/>
                  <a:gd name="T28" fmla="*/ 566 w 932"/>
                  <a:gd name="T29" fmla="*/ 607 h 1038"/>
                  <a:gd name="T30" fmla="*/ 551 w 932"/>
                  <a:gd name="T31" fmla="*/ 588 h 1038"/>
                  <a:gd name="T32" fmla="*/ 404 w 932"/>
                  <a:gd name="T33" fmla="*/ 482 h 1038"/>
                  <a:gd name="T34" fmla="*/ 345 w 932"/>
                  <a:gd name="T35" fmla="*/ 485 h 1038"/>
                  <a:gd name="T36" fmla="*/ 313 w 932"/>
                  <a:gd name="T37" fmla="*/ 489 h 1038"/>
                  <a:gd name="T38" fmla="*/ 294 w 932"/>
                  <a:gd name="T39" fmla="*/ 485 h 1038"/>
                  <a:gd name="T40" fmla="*/ 276 w 932"/>
                  <a:gd name="T41" fmla="*/ 448 h 1038"/>
                  <a:gd name="T42" fmla="*/ 242 w 932"/>
                  <a:gd name="T43" fmla="*/ 393 h 1038"/>
                  <a:gd name="T44" fmla="*/ 239 w 932"/>
                  <a:gd name="T45" fmla="*/ 386 h 1038"/>
                  <a:gd name="T46" fmla="*/ 235 w 932"/>
                  <a:gd name="T47" fmla="*/ 379 h 1038"/>
                  <a:gd name="T48" fmla="*/ 217 w 932"/>
                  <a:gd name="T49" fmla="*/ 213 h 1038"/>
                  <a:gd name="T50" fmla="*/ 316 w 932"/>
                  <a:gd name="T51" fmla="*/ 88 h 1038"/>
                  <a:gd name="T52" fmla="*/ 349 w 932"/>
                  <a:gd name="T53" fmla="*/ 69 h 1038"/>
                  <a:gd name="T54" fmla="*/ 338 w 932"/>
                  <a:gd name="T55" fmla="*/ 18 h 1038"/>
                  <a:gd name="T56" fmla="*/ 279 w 932"/>
                  <a:gd name="T57" fmla="*/ 18 h 1038"/>
                  <a:gd name="T58" fmla="*/ 143 w 932"/>
                  <a:gd name="T59" fmla="*/ 195 h 1038"/>
                  <a:gd name="T60" fmla="*/ 140 w 932"/>
                  <a:gd name="T61" fmla="*/ 338 h 1038"/>
                  <a:gd name="T62" fmla="*/ 77 w 932"/>
                  <a:gd name="T63" fmla="*/ 309 h 1038"/>
                  <a:gd name="T64" fmla="*/ 22 w 932"/>
                  <a:gd name="T65" fmla="*/ 297 h 1038"/>
                  <a:gd name="T66" fmla="*/ 14 w 932"/>
                  <a:gd name="T67" fmla="*/ 353 h 1038"/>
                  <a:gd name="T68" fmla="*/ 121 w 932"/>
                  <a:gd name="T69" fmla="*/ 411 h 1038"/>
                  <a:gd name="T70" fmla="*/ 187 w 932"/>
                  <a:gd name="T71" fmla="*/ 441 h 1038"/>
                  <a:gd name="T72" fmla="*/ 206 w 932"/>
                  <a:gd name="T73" fmla="*/ 478 h 1038"/>
                  <a:gd name="T74" fmla="*/ 235 w 932"/>
                  <a:gd name="T75" fmla="*/ 533 h 1038"/>
                  <a:gd name="T76" fmla="*/ 195 w 932"/>
                  <a:gd name="T77" fmla="*/ 827 h 1038"/>
                  <a:gd name="T78" fmla="*/ 231 w 932"/>
                  <a:gd name="T79" fmla="*/ 856 h 1038"/>
                  <a:gd name="T80" fmla="*/ 239 w 932"/>
                  <a:gd name="T81" fmla="*/ 856 h 1038"/>
                  <a:gd name="T82" fmla="*/ 268 w 932"/>
                  <a:gd name="T83" fmla="*/ 809 h 1038"/>
                  <a:gd name="T84" fmla="*/ 305 w 932"/>
                  <a:gd name="T85" fmla="*/ 566 h 1038"/>
                  <a:gd name="T86" fmla="*/ 360 w 932"/>
                  <a:gd name="T87" fmla="*/ 562 h 1038"/>
                  <a:gd name="T88" fmla="*/ 400 w 932"/>
                  <a:gd name="T89" fmla="*/ 559 h 1038"/>
                  <a:gd name="T90" fmla="*/ 489 w 932"/>
                  <a:gd name="T91" fmla="*/ 636 h 1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32" h="1038">
                    <a:moveTo>
                      <a:pt x="489" y="636"/>
                    </a:moveTo>
                    <a:lnTo>
                      <a:pt x="489" y="636"/>
                    </a:lnTo>
                    <a:cubicBezTo>
                      <a:pt x="496" y="640"/>
                      <a:pt x="500" y="647"/>
                      <a:pt x="504" y="655"/>
                    </a:cubicBezTo>
                    <a:cubicBezTo>
                      <a:pt x="555" y="717"/>
                      <a:pt x="666" y="809"/>
                      <a:pt x="772" y="813"/>
                    </a:cubicBezTo>
                    <a:lnTo>
                      <a:pt x="772" y="813"/>
                    </a:lnTo>
                    <a:cubicBezTo>
                      <a:pt x="783" y="890"/>
                      <a:pt x="816" y="959"/>
                      <a:pt x="853" y="1018"/>
                    </a:cubicBezTo>
                    <a:cubicBezTo>
                      <a:pt x="860" y="1029"/>
                      <a:pt x="872" y="1037"/>
                      <a:pt x="886" y="1037"/>
                    </a:cubicBezTo>
                    <a:cubicBezTo>
                      <a:pt x="894" y="1037"/>
                      <a:pt x="897" y="1037"/>
                      <a:pt x="904" y="1033"/>
                    </a:cubicBezTo>
                    <a:cubicBezTo>
                      <a:pt x="923" y="1022"/>
                      <a:pt x="931" y="1000"/>
                      <a:pt x="919" y="982"/>
                    </a:cubicBezTo>
                    <a:cubicBezTo>
                      <a:pt x="890" y="930"/>
                      <a:pt x="857" y="868"/>
                      <a:pt x="849" y="801"/>
                    </a:cubicBezTo>
                    <a:cubicBezTo>
                      <a:pt x="842" y="739"/>
                      <a:pt x="860" y="680"/>
                      <a:pt x="897" y="647"/>
                    </a:cubicBezTo>
                    <a:cubicBezTo>
                      <a:pt x="915" y="632"/>
                      <a:pt x="915" y="610"/>
                      <a:pt x="901" y="592"/>
                    </a:cubicBezTo>
                    <a:cubicBezTo>
                      <a:pt x="886" y="577"/>
                      <a:pt x="864" y="577"/>
                      <a:pt x="845" y="588"/>
                    </a:cubicBezTo>
                    <a:cubicBezTo>
                      <a:pt x="809" y="625"/>
                      <a:pt x="783" y="676"/>
                      <a:pt x="772" y="735"/>
                    </a:cubicBezTo>
                    <a:cubicBezTo>
                      <a:pt x="706" y="731"/>
                      <a:pt x="614" y="669"/>
                      <a:pt x="566" y="607"/>
                    </a:cubicBezTo>
                    <a:cubicBezTo>
                      <a:pt x="562" y="599"/>
                      <a:pt x="555" y="592"/>
                      <a:pt x="551" y="588"/>
                    </a:cubicBezTo>
                    <a:cubicBezTo>
                      <a:pt x="518" y="544"/>
                      <a:pt x="474" y="485"/>
                      <a:pt x="404" y="482"/>
                    </a:cubicBezTo>
                    <a:cubicBezTo>
                      <a:pt x="386" y="478"/>
                      <a:pt x="364" y="482"/>
                      <a:pt x="345" y="485"/>
                    </a:cubicBezTo>
                    <a:cubicBezTo>
                      <a:pt x="334" y="489"/>
                      <a:pt x="320" y="493"/>
                      <a:pt x="313" y="489"/>
                    </a:cubicBezTo>
                    <a:cubicBezTo>
                      <a:pt x="305" y="489"/>
                      <a:pt x="301" y="485"/>
                      <a:pt x="294" y="485"/>
                    </a:cubicBezTo>
                    <a:cubicBezTo>
                      <a:pt x="286" y="478"/>
                      <a:pt x="283" y="463"/>
                      <a:pt x="276" y="448"/>
                    </a:cubicBezTo>
                    <a:cubicBezTo>
                      <a:pt x="268" y="430"/>
                      <a:pt x="261" y="411"/>
                      <a:pt x="242" y="393"/>
                    </a:cubicBezTo>
                    <a:cubicBezTo>
                      <a:pt x="242" y="390"/>
                      <a:pt x="239" y="390"/>
                      <a:pt x="239" y="386"/>
                    </a:cubicBezTo>
                    <a:cubicBezTo>
                      <a:pt x="239" y="382"/>
                      <a:pt x="235" y="379"/>
                      <a:pt x="235" y="379"/>
                    </a:cubicBezTo>
                    <a:cubicBezTo>
                      <a:pt x="210" y="327"/>
                      <a:pt x="202" y="268"/>
                      <a:pt x="217" y="213"/>
                    </a:cubicBezTo>
                    <a:cubicBezTo>
                      <a:pt x="231" y="162"/>
                      <a:pt x="268" y="117"/>
                      <a:pt x="316" y="88"/>
                    </a:cubicBezTo>
                    <a:cubicBezTo>
                      <a:pt x="327" y="88"/>
                      <a:pt x="342" y="81"/>
                      <a:pt x="349" y="69"/>
                    </a:cubicBezTo>
                    <a:cubicBezTo>
                      <a:pt x="360" y="51"/>
                      <a:pt x="357" y="29"/>
                      <a:pt x="338" y="18"/>
                    </a:cubicBezTo>
                    <a:cubicBezTo>
                      <a:pt x="331" y="11"/>
                      <a:pt x="309" y="0"/>
                      <a:pt x="279" y="18"/>
                    </a:cubicBezTo>
                    <a:cubicBezTo>
                      <a:pt x="213" y="55"/>
                      <a:pt x="165" y="121"/>
                      <a:pt x="143" y="195"/>
                    </a:cubicBezTo>
                    <a:cubicBezTo>
                      <a:pt x="132" y="239"/>
                      <a:pt x="128" y="290"/>
                      <a:pt x="140" y="338"/>
                    </a:cubicBezTo>
                    <a:cubicBezTo>
                      <a:pt x="110" y="331"/>
                      <a:pt x="88" y="323"/>
                      <a:pt x="77" y="309"/>
                    </a:cubicBezTo>
                    <a:cubicBezTo>
                      <a:pt x="62" y="290"/>
                      <a:pt x="40" y="286"/>
                      <a:pt x="22" y="297"/>
                    </a:cubicBezTo>
                    <a:cubicBezTo>
                      <a:pt x="3" y="312"/>
                      <a:pt x="0" y="334"/>
                      <a:pt x="14" y="353"/>
                    </a:cubicBezTo>
                    <a:cubicBezTo>
                      <a:pt x="40" y="390"/>
                      <a:pt x="85" y="404"/>
                      <a:pt x="121" y="411"/>
                    </a:cubicBezTo>
                    <a:cubicBezTo>
                      <a:pt x="147" y="419"/>
                      <a:pt x="173" y="427"/>
                      <a:pt x="187" y="441"/>
                    </a:cubicBezTo>
                    <a:cubicBezTo>
                      <a:pt x="195" y="452"/>
                      <a:pt x="199" y="463"/>
                      <a:pt x="206" y="478"/>
                    </a:cubicBezTo>
                    <a:cubicBezTo>
                      <a:pt x="213" y="496"/>
                      <a:pt x="221" y="518"/>
                      <a:pt x="235" y="533"/>
                    </a:cubicBezTo>
                    <a:cubicBezTo>
                      <a:pt x="184" y="621"/>
                      <a:pt x="169" y="728"/>
                      <a:pt x="195" y="827"/>
                    </a:cubicBezTo>
                    <a:cubicBezTo>
                      <a:pt x="199" y="845"/>
                      <a:pt x="213" y="856"/>
                      <a:pt x="231" y="856"/>
                    </a:cubicBezTo>
                    <a:cubicBezTo>
                      <a:pt x="235" y="856"/>
                      <a:pt x="235" y="856"/>
                      <a:pt x="239" y="856"/>
                    </a:cubicBezTo>
                    <a:cubicBezTo>
                      <a:pt x="261" y="853"/>
                      <a:pt x="272" y="831"/>
                      <a:pt x="268" y="809"/>
                    </a:cubicBezTo>
                    <a:cubicBezTo>
                      <a:pt x="250" y="728"/>
                      <a:pt x="261" y="640"/>
                      <a:pt x="305" y="566"/>
                    </a:cubicBezTo>
                    <a:cubicBezTo>
                      <a:pt x="327" y="569"/>
                      <a:pt x="345" y="566"/>
                      <a:pt x="360" y="562"/>
                    </a:cubicBezTo>
                    <a:cubicBezTo>
                      <a:pt x="375" y="559"/>
                      <a:pt x="390" y="559"/>
                      <a:pt x="400" y="559"/>
                    </a:cubicBezTo>
                    <a:cubicBezTo>
                      <a:pt x="434" y="562"/>
                      <a:pt x="463" y="596"/>
                      <a:pt x="489" y="63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197" b="0" i="0" u="none" strike="noStrike" kern="0" cap="none" spc="0" normalizeH="0" baseline="0" noProof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26" name="Freeform 25"/>
              <p:cNvSpPr>
                <a:spLocks noChangeArrowheads="1"/>
              </p:cNvSpPr>
              <p:nvPr/>
            </p:nvSpPr>
            <p:spPr bwMode="auto">
              <a:xfrm>
                <a:off x="11624262" y="8929227"/>
                <a:ext cx="412589" cy="263423"/>
              </a:xfrm>
              <a:custGeom>
                <a:avLst/>
                <a:gdLst>
                  <a:gd name="T0" fmla="*/ 305 w 575"/>
                  <a:gd name="T1" fmla="*/ 128 h 368"/>
                  <a:gd name="T2" fmla="*/ 305 w 575"/>
                  <a:gd name="T3" fmla="*/ 128 h 368"/>
                  <a:gd name="T4" fmla="*/ 265 w 575"/>
                  <a:gd name="T5" fmla="*/ 103 h 368"/>
                  <a:gd name="T6" fmla="*/ 213 w 575"/>
                  <a:gd name="T7" fmla="*/ 70 h 368"/>
                  <a:gd name="T8" fmla="*/ 81 w 575"/>
                  <a:gd name="T9" fmla="*/ 81 h 368"/>
                  <a:gd name="T10" fmla="*/ 59 w 575"/>
                  <a:gd name="T11" fmla="*/ 99 h 368"/>
                  <a:gd name="T12" fmla="*/ 33 w 575"/>
                  <a:gd name="T13" fmla="*/ 114 h 368"/>
                  <a:gd name="T14" fmla="*/ 8 w 575"/>
                  <a:gd name="T15" fmla="*/ 162 h 368"/>
                  <a:gd name="T16" fmla="*/ 56 w 575"/>
                  <a:gd name="T17" fmla="*/ 187 h 368"/>
                  <a:gd name="T18" fmla="*/ 107 w 575"/>
                  <a:gd name="T19" fmla="*/ 158 h 368"/>
                  <a:gd name="T20" fmla="*/ 122 w 575"/>
                  <a:gd name="T21" fmla="*/ 147 h 368"/>
                  <a:gd name="T22" fmla="*/ 184 w 575"/>
                  <a:gd name="T23" fmla="*/ 139 h 368"/>
                  <a:gd name="T24" fmla="*/ 217 w 575"/>
                  <a:gd name="T25" fmla="*/ 165 h 368"/>
                  <a:gd name="T26" fmla="*/ 280 w 575"/>
                  <a:gd name="T27" fmla="*/ 202 h 368"/>
                  <a:gd name="T28" fmla="*/ 291 w 575"/>
                  <a:gd name="T29" fmla="*/ 205 h 368"/>
                  <a:gd name="T30" fmla="*/ 386 w 575"/>
                  <a:gd name="T31" fmla="*/ 364 h 368"/>
                  <a:gd name="T32" fmla="*/ 405 w 575"/>
                  <a:gd name="T33" fmla="*/ 367 h 368"/>
                  <a:gd name="T34" fmla="*/ 438 w 575"/>
                  <a:gd name="T35" fmla="*/ 353 h 368"/>
                  <a:gd name="T36" fmla="*/ 427 w 575"/>
                  <a:gd name="T37" fmla="*/ 298 h 368"/>
                  <a:gd name="T38" fmla="*/ 368 w 575"/>
                  <a:gd name="T39" fmla="*/ 202 h 368"/>
                  <a:gd name="T40" fmla="*/ 445 w 575"/>
                  <a:gd name="T41" fmla="*/ 165 h 368"/>
                  <a:gd name="T42" fmla="*/ 489 w 575"/>
                  <a:gd name="T43" fmla="*/ 125 h 368"/>
                  <a:gd name="T44" fmla="*/ 552 w 575"/>
                  <a:gd name="T45" fmla="*/ 77 h 368"/>
                  <a:gd name="T46" fmla="*/ 563 w 575"/>
                  <a:gd name="T47" fmla="*/ 25 h 368"/>
                  <a:gd name="T48" fmla="*/ 512 w 575"/>
                  <a:gd name="T49" fmla="*/ 11 h 368"/>
                  <a:gd name="T50" fmla="*/ 438 w 575"/>
                  <a:gd name="T51" fmla="*/ 70 h 368"/>
                  <a:gd name="T52" fmla="*/ 401 w 575"/>
                  <a:gd name="T53" fmla="*/ 103 h 368"/>
                  <a:gd name="T54" fmla="*/ 305 w 575"/>
                  <a:gd name="T55" fmla="*/ 128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75" h="368">
                    <a:moveTo>
                      <a:pt x="305" y="128"/>
                    </a:moveTo>
                    <a:lnTo>
                      <a:pt x="305" y="128"/>
                    </a:lnTo>
                    <a:cubicBezTo>
                      <a:pt x="295" y="125"/>
                      <a:pt x="280" y="114"/>
                      <a:pt x="265" y="103"/>
                    </a:cubicBezTo>
                    <a:cubicBezTo>
                      <a:pt x="250" y="91"/>
                      <a:pt x="236" y="81"/>
                      <a:pt x="213" y="70"/>
                    </a:cubicBezTo>
                    <a:cubicBezTo>
                      <a:pt x="173" y="51"/>
                      <a:pt x="122" y="55"/>
                      <a:pt x="81" y="81"/>
                    </a:cubicBezTo>
                    <a:cubicBezTo>
                      <a:pt x="74" y="84"/>
                      <a:pt x="67" y="91"/>
                      <a:pt x="59" y="99"/>
                    </a:cubicBezTo>
                    <a:cubicBezTo>
                      <a:pt x="48" y="106"/>
                      <a:pt x="41" y="110"/>
                      <a:pt x="33" y="114"/>
                    </a:cubicBezTo>
                    <a:cubicBezTo>
                      <a:pt x="15" y="121"/>
                      <a:pt x="0" y="139"/>
                      <a:pt x="8" y="162"/>
                    </a:cubicBezTo>
                    <a:cubicBezTo>
                      <a:pt x="15" y="184"/>
                      <a:pt x="33" y="195"/>
                      <a:pt x="56" y="187"/>
                    </a:cubicBezTo>
                    <a:cubicBezTo>
                      <a:pt x="78" y="180"/>
                      <a:pt x="92" y="169"/>
                      <a:pt x="107" y="158"/>
                    </a:cubicBezTo>
                    <a:cubicBezTo>
                      <a:pt x="111" y="154"/>
                      <a:pt x="118" y="147"/>
                      <a:pt x="122" y="147"/>
                    </a:cubicBezTo>
                    <a:cubicBezTo>
                      <a:pt x="140" y="136"/>
                      <a:pt x="166" y="132"/>
                      <a:pt x="184" y="139"/>
                    </a:cubicBezTo>
                    <a:cubicBezTo>
                      <a:pt x="195" y="147"/>
                      <a:pt x="206" y="154"/>
                      <a:pt x="217" y="165"/>
                    </a:cubicBezTo>
                    <a:cubicBezTo>
                      <a:pt x="236" y="180"/>
                      <a:pt x="254" y="195"/>
                      <a:pt x="280" y="202"/>
                    </a:cubicBezTo>
                    <a:cubicBezTo>
                      <a:pt x="284" y="202"/>
                      <a:pt x="287" y="205"/>
                      <a:pt x="291" y="205"/>
                    </a:cubicBezTo>
                    <a:cubicBezTo>
                      <a:pt x="295" y="268"/>
                      <a:pt x="350" y="342"/>
                      <a:pt x="386" y="364"/>
                    </a:cubicBezTo>
                    <a:cubicBezTo>
                      <a:pt x="390" y="367"/>
                      <a:pt x="398" y="367"/>
                      <a:pt x="405" y="367"/>
                    </a:cubicBezTo>
                    <a:cubicBezTo>
                      <a:pt x="419" y="367"/>
                      <a:pt x="430" y="364"/>
                      <a:pt x="438" y="353"/>
                    </a:cubicBezTo>
                    <a:cubicBezTo>
                      <a:pt x="449" y="335"/>
                      <a:pt x="445" y="309"/>
                      <a:pt x="427" y="298"/>
                    </a:cubicBezTo>
                    <a:cubicBezTo>
                      <a:pt x="405" y="283"/>
                      <a:pt x="372" y="232"/>
                      <a:pt x="368" y="202"/>
                    </a:cubicBezTo>
                    <a:cubicBezTo>
                      <a:pt x="394" y="198"/>
                      <a:pt x="419" y="184"/>
                      <a:pt x="445" y="165"/>
                    </a:cubicBezTo>
                    <a:cubicBezTo>
                      <a:pt x="464" y="150"/>
                      <a:pt x="475" y="139"/>
                      <a:pt x="489" y="125"/>
                    </a:cubicBezTo>
                    <a:cubicBezTo>
                      <a:pt x="512" y="106"/>
                      <a:pt x="530" y="91"/>
                      <a:pt x="552" y="77"/>
                    </a:cubicBezTo>
                    <a:cubicBezTo>
                      <a:pt x="571" y="66"/>
                      <a:pt x="574" y="44"/>
                      <a:pt x="563" y="25"/>
                    </a:cubicBezTo>
                    <a:cubicBezTo>
                      <a:pt x="556" y="7"/>
                      <a:pt x="530" y="0"/>
                      <a:pt x="512" y="11"/>
                    </a:cubicBezTo>
                    <a:cubicBezTo>
                      <a:pt x="486" y="29"/>
                      <a:pt x="460" y="48"/>
                      <a:pt x="438" y="70"/>
                    </a:cubicBezTo>
                    <a:cubicBezTo>
                      <a:pt x="427" y="81"/>
                      <a:pt x="412" y="91"/>
                      <a:pt x="401" y="103"/>
                    </a:cubicBezTo>
                    <a:cubicBezTo>
                      <a:pt x="383" y="114"/>
                      <a:pt x="343" y="143"/>
                      <a:pt x="305" y="12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197" b="0" i="0" u="none" strike="noStrike" kern="0" cap="none" spc="0" normalizeH="0" baseline="0" noProof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27" name="Freeform 26"/>
              <p:cNvSpPr>
                <a:spLocks noChangeArrowheads="1"/>
              </p:cNvSpPr>
              <p:nvPr/>
            </p:nvSpPr>
            <p:spPr bwMode="auto">
              <a:xfrm>
                <a:off x="11005378" y="7608942"/>
                <a:ext cx="996561" cy="1107643"/>
              </a:xfrm>
              <a:custGeom>
                <a:avLst/>
                <a:gdLst>
                  <a:gd name="T0" fmla="*/ 1221 w 1384"/>
                  <a:gd name="T1" fmla="*/ 985 h 1538"/>
                  <a:gd name="T2" fmla="*/ 1056 w 1384"/>
                  <a:gd name="T3" fmla="*/ 728 h 1538"/>
                  <a:gd name="T4" fmla="*/ 1045 w 1384"/>
                  <a:gd name="T5" fmla="*/ 677 h 1538"/>
                  <a:gd name="T6" fmla="*/ 1211 w 1384"/>
                  <a:gd name="T7" fmla="*/ 618 h 1538"/>
                  <a:gd name="T8" fmla="*/ 1159 w 1384"/>
                  <a:gd name="T9" fmla="*/ 563 h 1538"/>
                  <a:gd name="T10" fmla="*/ 997 w 1384"/>
                  <a:gd name="T11" fmla="*/ 552 h 1538"/>
                  <a:gd name="T12" fmla="*/ 438 w 1384"/>
                  <a:gd name="T13" fmla="*/ 342 h 1538"/>
                  <a:gd name="T14" fmla="*/ 236 w 1384"/>
                  <a:gd name="T15" fmla="*/ 36 h 1538"/>
                  <a:gd name="T16" fmla="*/ 162 w 1384"/>
                  <a:gd name="T17" fmla="*/ 44 h 1538"/>
                  <a:gd name="T18" fmla="*/ 181 w 1384"/>
                  <a:gd name="T19" fmla="*/ 268 h 1538"/>
                  <a:gd name="T20" fmla="*/ 107 w 1384"/>
                  <a:gd name="T21" fmla="*/ 265 h 1538"/>
                  <a:gd name="T22" fmla="*/ 23 w 1384"/>
                  <a:gd name="T23" fmla="*/ 242 h 1538"/>
                  <a:gd name="T24" fmla="*/ 103 w 1384"/>
                  <a:gd name="T25" fmla="*/ 342 h 1538"/>
                  <a:gd name="T26" fmla="*/ 173 w 1384"/>
                  <a:gd name="T27" fmla="*/ 342 h 1538"/>
                  <a:gd name="T28" fmla="*/ 258 w 1384"/>
                  <a:gd name="T29" fmla="*/ 371 h 1538"/>
                  <a:gd name="T30" fmla="*/ 629 w 1384"/>
                  <a:gd name="T31" fmla="*/ 463 h 1538"/>
                  <a:gd name="T32" fmla="*/ 552 w 1384"/>
                  <a:gd name="T33" fmla="*/ 952 h 1538"/>
                  <a:gd name="T34" fmla="*/ 659 w 1384"/>
                  <a:gd name="T35" fmla="*/ 1088 h 1538"/>
                  <a:gd name="T36" fmla="*/ 751 w 1384"/>
                  <a:gd name="T37" fmla="*/ 1217 h 1538"/>
                  <a:gd name="T38" fmla="*/ 1056 w 1384"/>
                  <a:gd name="T39" fmla="*/ 1379 h 1538"/>
                  <a:gd name="T40" fmla="*/ 1166 w 1384"/>
                  <a:gd name="T41" fmla="*/ 1537 h 1538"/>
                  <a:gd name="T42" fmla="*/ 1203 w 1384"/>
                  <a:gd name="T43" fmla="*/ 1493 h 1538"/>
                  <a:gd name="T44" fmla="*/ 949 w 1384"/>
                  <a:gd name="T45" fmla="*/ 1239 h 1538"/>
                  <a:gd name="T46" fmla="*/ 751 w 1384"/>
                  <a:gd name="T47" fmla="*/ 1088 h 1538"/>
                  <a:gd name="T48" fmla="*/ 817 w 1384"/>
                  <a:gd name="T49" fmla="*/ 974 h 1538"/>
                  <a:gd name="T50" fmla="*/ 755 w 1384"/>
                  <a:gd name="T51" fmla="*/ 930 h 1538"/>
                  <a:gd name="T52" fmla="*/ 677 w 1384"/>
                  <a:gd name="T53" fmla="*/ 989 h 1538"/>
                  <a:gd name="T54" fmla="*/ 604 w 1384"/>
                  <a:gd name="T55" fmla="*/ 698 h 1538"/>
                  <a:gd name="T56" fmla="*/ 710 w 1384"/>
                  <a:gd name="T57" fmla="*/ 481 h 1538"/>
                  <a:gd name="T58" fmla="*/ 971 w 1384"/>
                  <a:gd name="T59" fmla="*/ 702 h 1538"/>
                  <a:gd name="T60" fmla="*/ 1082 w 1384"/>
                  <a:gd name="T61" fmla="*/ 941 h 1538"/>
                  <a:gd name="T62" fmla="*/ 1302 w 1384"/>
                  <a:gd name="T63" fmla="*/ 1221 h 1538"/>
                  <a:gd name="T64" fmla="*/ 1350 w 1384"/>
                  <a:gd name="T65" fmla="*/ 1246 h 1538"/>
                  <a:gd name="T66" fmla="*/ 1221 w 1384"/>
                  <a:gd name="T67" fmla="*/ 985 h 1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84" h="1538">
                    <a:moveTo>
                      <a:pt x="1221" y="985"/>
                    </a:moveTo>
                    <a:lnTo>
                      <a:pt x="1221" y="985"/>
                    </a:lnTo>
                    <a:cubicBezTo>
                      <a:pt x="1192" y="952"/>
                      <a:pt x="1166" y="926"/>
                      <a:pt x="1141" y="894"/>
                    </a:cubicBezTo>
                    <a:cubicBezTo>
                      <a:pt x="1104" y="846"/>
                      <a:pt x="1070" y="787"/>
                      <a:pt x="1056" y="728"/>
                    </a:cubicBezTo>
                    <a:cubicBezTo>
                      <a:pt x="1052" y="713"/>
                      <a:pt x="1049" y="698"/>
                      <a:pt x="1045" y="684"/>
                    </a:cubicBezTo>
                    <a:cubicBezTo>
                      <a:pt x="1045" y="680"/>
                      <a:pt x="1045" y="680"/>
                      <a:pt x="1045" y="677"/>
                    </a:cubicBezTo>
                    <a:cubicBezTo>
                      <a:pt x="1049" y="677"/>
                      <a:pt x="1052" y="677"/>
                      <a:pt x="1056" y="677"/>
                    </a:cubicBezTo>
                    <a:cubicBezTo>
                      <a:pt x="1115" y="677"/>
                      <a:pt x="1170" y="654"/>
                      <a:pt x="1211" y="618"/>
                    </a:cubicBezTo>
                    <a:cubicBezTo>
                      <a:pt x="1229" y="603"/>
                      <a:pt x="1229" y="577"/>
                      <a:pt x="1214" y="563"/>
                    </a:cubicBezTo>
                    <a:cubicBezTo>
                      <a:pt x="1200" y="548"/>
                      <a:pt x="1173" y="548"/>
                      <a:pt x="1159" y="563"/>
                    </a:cubicBezTo>
                    <a:cubicBezTo>
                      <a:pt x="1122" y="595"/>
                      <a:pt x="1067" y="610"/>
                      <a:pt x="1019" y="595"/>
                    </a:cubicBezTo>
                    <a:cubicBezTo>
                      <a:pt x="1012" y="581"/>
                      <a:pt x="1004" y="566"/>
                      <a:pt x="997" y="552"/>
                    </a:cubicBezTo>
                    <a:cubicBezTo>
                      <a:pt x="938" y="463"/>
                      <a:pt x="832" y="430"/>
                      <a:pt x="725" y="408"/>
                    </a:cubicBezTo>
                    <a:cubicBezTo>
                      <a:pt x="438" y="342"/>
                      <a:pt x="438" y="342"/>
                      <a:pt x="438" y="342"/>
                    </a:cubicBezTo>
                    <a:cubicBezTo>
                      <a:pt x="387" y="327"/>
                      <a:pt x="335" y="316"/>
                      <a:pt x="287" y="298"/>
                    </a:cubicBezTo>
                    <a:cubicBezTo>
                      <a:pt x="258" y="213"/>
                      <a:pt x="243" y="125"/>
                      <a:pt x="236" y="36"/>
                    </a:cubicBezTo>
                    <a:cubicBezTo>
                      <a:pt x="236" y="18"/>
                      <a:pt x="217" y="0"/>
                      <a:pt x="196" y="0"/>
                    </a:cubicBezTo>
                    <a:cubicBezTo>
                      <a:pt x="177" y="4"/>
                      <a:pt x="159" y="22"/>
                      <a:pt x="162" y="44"/>
                    </a:cubicBezTo>
                    <a:cubicBezTo>
                      <a:pt x="166" y="118"/>
                      <a:pt x="177" y="194"/>
                      <a:pt x="199" y="268"/>
                    </a:cubicBezTo>
                    <a:cubicBezTo>
                      <a:pt x="192" y="268"/>
                      <a:pt x="188" y="268"/>
                      <a:pt x="181" y="268"/>
                    </a:cubicBezTo>
                    <a:cubicBezTo>
                      <a:pt x="166" y="265"/>
                      <a:pt x="151" y="265"/>
                      <a:pt x="137" y="265"/>
                    </a:cubicBezTo>
                    <a:cubicBezTo>
                      <a:pt x="129" y="265"/>
                      <a:pt x="118" y="268"/>
                      <a:pt x="107" y="265"/>
                    </a:cubicBezTo>
                    <a:cubicBezTo>
                      <a:pt x="93" y="265"/>
                      <a:pt x="82" y="261"/>
                      <a:pt x="74" y="253"/>
                    </a:cubicBezTo>
                    <a:cubicBezTo>
                      <a:pt x="63" y="235"/>
                      <a:pt x="41" y="232"/>
                      <a:pt x="23" y="242"/>
                    </a:cubicBezTo>
                    <a:cubicBezTo>
                      <a:pt x="4" y="253"/>
                      <a:pt x="0" y="280"/>
                      <a:pt x="11" y="294"/>
                    </a:cubicBezTo>
                    <a:cubicBezTo>
                      <a:pt x="30" y="323"/>
                      <a:pt x="63" y="338"/>
                      <a:pt x="103" y="342"/>
                    </a:cubicBezTo>
                    <a:cubicBezTo>
                      <a:pt x="114" y="345"/>
                      <a:pt x="129" y="342"/>
                      <a:pt x="141" y="342"/>
                    </a:cubicBezTo>
                    <a:cubicBezTo>
                      <a:pt x="151" y="342"/>
                      <a:pt x="162" y="342"/>
                      <a:pt x="173" y="342"/>
                    </a:cubicBezTo>
                    <a:cubicBezTo>
                      <a:pt x="196" y="345"/>
                      <a:pt x="217" y="353"/>
                      <a:pt x="240" y="364"/>
                    </a:cubicBezTo>
                    <a:cubicBezTo>
                      <a:pt x="247" y="364"/>
                      <a:pt x="251" y="367"/>
                      <a:pt x="258" y="371"/>
                    </a:cubicBezTo>
                    <a:cubicBezTo>
                      <a:pt x="313" y="390"/>
                      <a:pt x="369" y="404"/>
                      <a:pt x="424" y="415"/>
                    </a:cubicBezTo>
                    <a:cubicBezTo>
                      <a:pt x="629" y="463"/>
                      <a:pt x="629" y="463"/>
                      <a:pt x="629" y="463"/>
                    </a:cubicBezTo>
                    <a:cubicBezTo>
                      <a:pt x="589" y="529"/>
                      <a:pt x="552" y="599"/>
                      <a:pt x="530" y="677"/>
                    </a:cubicBezTo>
                    <a:cubicBezTo>
                      <a:pt x="504" y="780"/>
                      <a:pt x="512" y="879"/>
                      <a:pt x="552" y="952"/>
                    </a:cubicBezTo>
                    <a:cubicBezTo>
                      <a:pt x="570" y="985"/>
                      <a:pt x="596" y="1015"/>
                      <a:pt x="618" y="1040"/>
                    </a:cubicBezTo>
                    <a:cubicBezTo>
                      <a:pt x="633" y="1055"/>
                      <a:pt x="648" y="1074"/>
                      <a:pt x="659" y="1088"/>
                    </a:cubicBezTo>
                    <a:cubicBezTo>
                      <a:pt x="666" y="1103"/>
                      <a:pt x="677" y="1114"/>
                      <a:pt x="688" y="1132"/>
                    </a:cubicBezTo>
                    <a:cubicBezTo>
                      <a:pt x="707" y="1158"/>
                      <a:pt x="725" y="1191"/>
                      <a:pt x="751" y="1217"/>
                    </a:cubicBezTo>
                    <a:cubicBezTo>
                      <a:pt x="799" y="1265"/>
                      <a:pt x="861" y="1287"/>
                      <a:pt x="920" y="1309"/>
                    </a:cubicBezTo>
                    <a:cubicBezTo>
                      <a:pt x="971" y="1331"/>
                      <a:pt x="1019" y="1349"/>
                      <a:pt x="1056" y="1379"/>
                    </a:cubicBezTo>
                    <a:cubicBezTo>
                      <a:pt x="1093" y="1412"/>
                      <a:pt x="1118" y="1456"/>
                      <a:pt x="1126" y="1504"/>
                    </a:cubicBezTo>
                    <a:cubicBezTo>
                      <a:pt x="1129" y="1522"/>
                      <a:pt x="1144" y="1537"/>
                      <a:pt x="1166" y="1537"/>
                    </a:cubicBezTo>
                    <a:lnTo>
                      <a:pt x="1170" y="1537"/>
                    </a:lnTo>
                    <a:cubicBezTo>
                      <a:pt x="1192" y="1533"/>
                      <a:pt x="1207" y="1515"/>
                      <a:pt x="1203" y="1493"/>
                    </a:cubicBezTo>
                    <a:cubicBezTo>
                      <a:pt x="1192" y="1426"/>
                      <a:pt x="1159" y="1364"/>
                      <a:pt x="1107" y="1320"/>
                    </a:cubicBezTo>
                    <a:cubicBezTo>
                      <a:pt x="1060" y="1280"/>
                      <a:pt x="1004" y="1257"/>
                      <a:pt x="949" y="1239"/>
                    </a:cubicBezTo>
                    <a:cubicBezTo>
                      <a:pt x="894" y="1217"/>
                      <a:pt x="842" y="1198"/>
                      <a:pt x="806" y="1162"/>
                    </a:cubicBezTo>
                    <a:cubicBezTo>
                      <a:pt x="784" y="1139"/>
                      <a:pt x="769" y="1118"/>
                      <a:pt x="751" y="1088"/>
                    </a:cubicBezTo>
                    <a:cubicBezTo>
                      <a:pt x="747" y="1084"/>
                      <a:pt x="747" y="1081"/>
                      <a:pt x="743" y="1077"/>
                    </a:cubicBezTo>
                    <a:cubicBezTo>
                      <a:pt x="769" y="1044"/>
                      <a:pt x="795" y="1007"/>
                      <a:pt x="817" y="974"/>
                    </a:cubicBezTo>
                    <a:cubicBezTo>
                      <a:pt x="832" y="956"/>
                      <a:pt x="824" y="934"/>
                      <a:pt x="810" y="919"/>
                    </a:cubicBezTo>
                    <a:cubicBezTo>
                      <a:pt x="791" y="908"/>
                      <a:pt x="766" y="912"/>
                      <a:pt x="755" y="930"/>
                    </a:cubicBezTo>
                    <a:cubicBezTo>
                      <a:pt x="736" y="960"/>
                      <a:pt x="718" y="985"/>
                      <a:pt x="696" y="1011"/>
                    </a:cubicBezTo>
                    <a:cubicBezTo>
                      <a:pt x="688" y="1004"/>
                      <a:pt x="684" y="996"/>
                      <a:pt x="677" y="989"/>
                    </a:cubicBezTo>
                    <a:cubicBezTo>
                      <a:pt x="655" y="967"/>
                      <a:pt x="637" y="941"/>
                      <a:pt x="622" y="915"/>
                    </a:cubicBezTo>
                    <a:cubicBezTo>
                      <a:pt x="578" y="838"/>
                      <a:pt x="593" y="746"/>
                      <a:pt x="604" y="698"/>
                    </a:cubicBezTo>
                    <a:cubicBezTo>
                      <a:pt x="626" y="621"/>
                      <a:pt x="666" y="552"/>
                      <a:pt x="707" y="481"/>
                    </a:cubicBezTo>
                    <a:cubicBezTo>
                      <a:pt x="710" y="481"/>
                      <a:pt x="710" y="481"/>
                      <a:pt x="710" y="481"/>
                    </a:cubicBezTo>
                    <a:cubicBezTo>
                      <a:pt x="802" y="504"/>
                      <a:pt x="890" y="529"/>
                      <a:pt x="931" y="595"/>
                    </a:cubicBezTo>
                    <a:cubicBezTo>
                      <a:pt x="953" y="625"/>
                      <a:pt x="960" y="662"/>
                      <a:pt x="971" y="702"/>
                    </a:cubicBezTo>
                    <a:cubicBezTo>
                      <a:pt x="971" y="717"/>
                      <a:pt x="975" y="732"/>
                      <a:pt x="983" y="746"/>
                    </a:cubicBezTo>
                    <a:cubicBezTo>
                      <a:pt x="1001" y="816"/>
                      <a:pt x="1034" y="886"/>
                      <a:pt x="1082" y="941"/>
                    </a:cubicBezTo>
                    <a:cubicBezTo>
                      <a:pt x="1107" y="978"/>
                      <a:pt x="1137" y="1007"/>
                      <a:pt x="1170" y="1037"/>
                    </a:cubicBezTo>
                    <a:cubicBezTo>
                      <a:pt x="1225" y="1095"/>
                      <a:pt x="1280" y="1151"/>
                      <a:pt x="1302" y="1221"/>
                    </a:cubicBezTo>
                    <a:cubicBezTo>
                      <a:pt x="1306" y="1239"/>
                      <a:pt x="1325" y="1250"/>
                      <a:pt x="1339" y="1250"/>
                    </a:cubicBezTo>
                    <a:cubicBezTo>
                      <a:pt x="1343" y="1250"/>
                      <a:pt x="1346" y="1246"/>
                      <a:pt x="1350" y="1246"/>
                    </a:cubicBezTo>
                    <a:cubicBezTo>
                      <a:pt x="1372" y="1239"/>
                      <a:pt x="1383" y="1221"/>
                      <a:pt x="1376" y="1198"/>
                    </a:cubicBezTo>
                    <a:cubicBezTo>
                      <a:pt x="1350" y="1111"/>
                      <a:pt x="1284" y="1044"/>
                      <a:pt x="1221" y="9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197" b="0" i="0" u="none" strike="noStrike" kern="0" cap="none" spc="0" normalizeH="0" baseline="0" noProof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28" name="Freeform 27"/>
              <p:cNvSpPr>
                <a:spLocks noChangeArrowheads="1"/>
              </p:cNvSpPr>
              <p:nvPr/>
            </p:nvSpPr>
            <p:spPr bwMode="auto">
              <a:xfrm>
                <a:off x="11122808" y="8780061"/>
                <a:ext cx="698227" cy="536364"/>
              </a:xfrm>
              <a:custGeom>
                <a:avLst/>
                <a:gdLst>
                  <a:gd name="T0" fmla="*/ 916 w 972"/>
                  <a:gd name="T1" fmla="*/ 655 h 744"/>
                  <a:gd name="T2" fmla="*/ 916 w 972"/>
                  <a:gd name="T3" fmla="*/ 655 h 744"/>
                  <a:gd name="T4" fmla="*/ 670 w 972"/>
                  <a:gd name="T5" fmla="*/ 588 h 744"/>
                  <a:gd name="T6" fmla="*/ 622 w 972"/>
                  <a:gd name="T7" fmla="*/ 522 h 744"/>
                  <a:gd name="T8" fmla="*/ 589 w 972"/>
                  <a:gd name="T9" fmla="*/ 478 h 744"/>
                  <a:gd name="T10" fmla="*/ 460 w 972"/>
                  <a:gd name="T11" fmla="*/ 379 h 744"/>
                  <a:gd name="T12" fmla="*/ 456 w 972"/>
                  <a:gd name="T13" fmla="*/ 379 h 744"/>
                  <a:gd name="T14" fmla="*/ 431 w 972"/>
                  <a:gd name="T15" fmla="*/ 235 h 744"/>
                  <a:gd name="T16" fmla="*/ 394 w 972"/>
                  <a:gd name="T17" fmla="*/ 195 h 744"/>
                  <a:gd name="T18" fmla="*/ 353 w 972"/>
                  <a:gd name="T19" fmla="*/ 232 h 744"/>
                  <a:gd name="T20" fmla="*/ 372 w 972"/>
                  <a:gd name="T21" fmla="*/ 375 h 744"/>
                  <a:gd name="T22" fmla="*/ 309 w 972"/>
                  <a:gd name="T23" fmla="*/ 368 h 744"/>
                  <a:gd name="T24" fmla="*/ 239 w 972"/>
                  <a:gd name="T25" fmla="*/ 313 h 744"/>
                  <a:gd name="T26" fmla="*/ 78 w 972"/>
                  <a:gd name="T27" fmla="*/ 37 h 744"/>
                  <a:gd name="T28" fmla="*/ 37 w 972"/>
                  <a:gd name="T29" fmla="*/ 0 h 744"/>
                  <a:gd name="T30" fmla="*/ 0 w 972"/>
                  <a:gd name="T31" fmla="*/ 44 h 744"/>
                  <a:gd name="T32" fmla="*/ 184 w 972"/>
                  <a:gd name="T33" fmla="*/ 364 h 744"/>
                  <a:gd name="T34" fmla="*/ 280 w 972"/>
                  <a:gd name="T35" fmla="*/ 442 h 744"/>
                  <a:gd name="T36" fmla="*/ 379 w 972"/>
                  <a:gd name="T37" fmla="*/ 452 h 744"/>
                  <a:gd name="T38" fmla="*/ 442 w 972"/>
                  <a:gd name="T39" fmla="*/ 456 h 744"/>
                  <a:gd name="T40" fmla="*/ 530 w 972"/>
                  <a:gd name="T41" fmla="*/ 522 h 744"/>
                  <a:gd name="T42" fmla="*/ 556 w 972"/>
                  <a:gd name="T43" fmla="*/ 566 h 744"/>
                  <a:gd name="T44" fmla="*/ 611 w 972"/>
                  <a:gd name="T45" fmla="*/ 640 h 744"/>
                  <a:gd name="T46" fmla="*/ 850 w 972"/>
                  <a:gd name="T47" fmla="*/ 743 h 744"/>
                  <a:gd name="T48" fmla="*/ 938 w 972"/>
                  <a:gd name="T49" fmla="*/ 728 h 744"/>
                  <a:gd name="T50" fmla="*/ 964 w 972"/>
                  <a:gd name="T51" fmla="*/ 680 h 744"/>
                  <a:gd name="T52" fmla="*/ 916 w 972"/>
                  <a:gd name="T53" fmla="*/ 655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72" h="744">
                    <a:moveTo>
                      <a:pt x="916" y="655"/>
                    </a:moveTo>
                    <a:lnTo>
                      <a:pt x="916" y="655"/>
                    </a:lnTo>
                    <a:cubicBezTo>
                      <a:pt x="831" y="680"/>
                      <a:pt x="728" y="655"/>
                      <a:pt x="670" y="588"/>
                    </a:cubicBezTo>
                    <a:cubicBezTo>
                      <a:pt x="652" y="570"/>
                      <a:pt x="637" y="548"/>
                      <a:pt x="622" y="522"/>
                    </a:cubicBezTo>
                    <a:cubicBezTo>
                      <a:pt x="611" y="508"/>
                      <a:pt x="600" y="493"/>
                      <a:pt x="589" y="478"/>
                    </a:cubicBezTo>
                    <a:cubicBezTo>
                      <a:pt x="552" y="423"/>
                      <a:pt x="508" y="394"/>
                      <a:pt x="460" y="379"/>
                    </a:cubicBezTo>
                    <a:lnTo>
                      <a:pt x="456" y="379"/>
                    </a:lnTo>
                    <a:cubicBezTo>
                      <a:pt x="438" y="335"/>
                      <a:pt x="427" y="283"/>
                      <a:pt x="431" y="235"/>
                    </a:cubicBezTo>
                    <a:cubicBezTo>
                      <a:pt x="431" y="214"/>
                      <a:pt x="412" y="195"/>
                      <a:pt x="394" y="195"/>
                    </a:cubicBezTo>
                    <a:cubicBezTo>
                      <a:pt x="372" y="195"/>
                      <a:pt x="353" y="210"/>
                      <a:pt x="353" y="232"/>
                    </a:cubicBezTo>
                    <a:cubicBezTo>
                      <a:pt x="350" y="280"/>
                      <a:pt x="357" y="328"/>
                      <a:pt x="372" y="375"/>
                    </a:cubicBezTo>
                    <a:cubicBezTo>
                      <a:pt x="350" y="375"/>
                      <a:pt x="328" y="375"/>
                      <a:pt x="309" y="368"/>
                    </a:cubicBezTo>
                    <a:cubicBezTo>
                      <a:pt x="283" y="360"/>
                      <a:pt x="262" y="335"/>
                      <a:pt x="239" y="313"/>
                    </a:cubicBezTo>
                    <a:cubicBezTo>
                      <a:pt x="158" y="221"/>
                      <a:pt x="89" y="136"/>
                      <a:pt x="78" y="37"/>
                    </a:cubicBezTo>
                    <a:cubicBezTo>
                      <a:pt x="78" y="15"/>
                      <a:pt x="59" y="0"/>
                      <a:pt x="37" y="0"/>
                    </a:cubicBezTo>
                    <a:cubicBezTo>
                      <a:pt x="15" y="4"/>
                      <a:pt x="0" y="22"/>
                      <a:pt x="0" y="44"/>
                    </a:cubicBezTo>
                    <a:cubicBezTo>
                      <a:pt x="15" y="177"/>
                      <a:pt x="111" y="287"/>
                      <a:pt x="184" y="364"/>
                    </a:cubicBezTo>
                    <a:cubicBezTo>
                      <a:pt x="210" y="394"/>
                      <a:pt x="239" y="427"/>
                      <a:pt x="280" y="442"/>
                    </a:cubicBezTo>
                    <a:cubicBezTo>
                      <a:pt x="317" y="452"/>
                      <a:pt x="350" y="452"/>
                      <a:pt x="379" y="452"/>
                    </a:cubicBezTo>
                    <a:cubicBezTo>
                      <a:pt x="401" y="452"/>
                      <a:pt x="423" y="449"/>
                      <a:pt x="442" y="456"/>
                    </a:cubicBezTo>
                    <a:cubicBezTo>
                      <a:pt x="471" y="463"/>
                      <a:pt x="501" y="486"/>
                      <a:pt x="530" y="522"/>
                    </a:cubicBezTo>
                    <a:cubicBezTo>
                      <a:pt x="538" y="537"/>
                      <a:pt x="548" y="552"/>
                      <a:pt x="556" y="566"/>
                    </a:cubicBezTo>
                    <a:cubicBezTo>
                      <a:pt x="574" y="588"/>
                      <a:pt x="589" y="618"/>
                      <a:pt x="611" y="640"/>
                    </a:cubicBezTo>
                    <a:cubicBezTo>
                      <a:pt x="673" y="706"/>
                      <a:pt x="762" y="743"/>
                      <a:pt x="850" y="743"/>
                    </a:cubicBezTo>
                    <a:cubicBezTo>
                      <a:pt x="879" y="743"/>
                      <a:pt x="908" y="739"/>
                      <a:pt x="938" y="728"/>
                    </a:cubicBezTo>
                    <a:cubicBezTo>
                      <a:pt x="956" y="725"/>
                      <a:pt x="971" y="702"/>
                      <a:pt x="964" y="680"/>
                    </a:cubicBezTo>
                    <a:cubicBezTo>
                      <a:pt x="956" y="662"/>
                      <a:pt x="935" y="651"/>
                      <a:pt x="916" y="65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197" b="0" i="0" u="none" strike="noStrike" kern="0" cap="none" spc="0" normalizeH="0" baseline="0" noProof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29" name="Freeform 28"/>
              <p:cNvSpPr>
                <a:spLocks noChangeArrowheads="1"/>
              </p:cNvSpPr>
              <p:nvPr/>
            </p:nvSpPr>
            <p:spPr bwMode="auto">
              <a:xfrm>
                <a:off x="11106939" y="5971283"/>
                <a:ext cx="234858" cy="288813"/>
              </a:xfrm>
              <a:custGeom>
                <a:avLst/>
                <a:gdLst>
                  <a:gd name="T0" fmla="*/ 279 w 328"/>
                  <a:gd name="T1" fmla="*/ 7 h 401"/>
                  <a:gd name="T2" fmla="*/ 279 w 328"/>
                  <a:gd name="T3" fmla="*/ 7 h 401"/>
                  <a:gd name="T4" fmla="*/ 47 w 328"/>
                  <a:gd name="T5" fmla="*/ 268 h 401"/>
                  <a:gd name="T6" fmla="*/ 43 w 328"/>
                  <a:gd name="T7" fmla="*/ 283 h 401"/>
                  <a:gd name="T8" fmla="*/ 40 w 328"/>
                  <a:gd name="T9" fmla="*/ 312 h 401"/>
                  <a:gd name="T10" fmla="*/ 32 w 328"/>
                  <a:gd name="T11" fmla="*/ 323 h 401"/>
                  <a:gd name="T12" fmla="*/ 7 w 328"/>
                  <a:gd name="T13" fmla="*/ 371 h 401"/>
                  <a:gd name="T14" fmla="*/ 43 w 328"/>
                  <a:gd name="T15" fmla="*/ 400 h 401"/>
                  <a:gd name="T16" fmla="*/ 55 w 328"/>
                  <a:gd name="T17" fmla="*/ 397 h 401"/>
                  <a:gd name="T18" fmla="*/ 114 w 328"/>
                  <a:gd name="T19" fmla="*/ 334 h 401"/>
                  <a:gd name="T20" fmla="*/ 121 w 328"/>
                  <a:gd name="T21" fmla="*/ 286 h 401"/>
                  <a:gd name="T22" fmla="*/ 121 w 328"/>
                  <a:gd name="T23" fmla="*/ 275 h 401"/>
                  <a:gd name="T24" fmla="*/ 294 w 328"/>
                  <a:gd name="T25" fmla="*/ 80 h 401"/>
                  <a:gd name="T26" fmla="*/ 323 w 328"/>
                  <a:gd name="T27" fmla="*/ 37 h 401"/>
                  <a:gd name="T28" fmla="*/ 279 w 328"/>
                  <a:gd name="T29" fmla="*/ 7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8" h="401">
                    <a:moveTo>
                      <a:pt x="279" y="7"/>
                    </a:moveTo>
                    <a:lnTo>
                      <a:pt x="279" y="7"/>
                    </a:lnTo>
                    <a:cubicBezTo>
                      <a:pt x="154" y="33"/>
                      <a:pt x="58" y="143"/>
                      <a:pt x="47" y="268"/>
                    </a:cubicBezTo>
                    <a:cubicBezTo>
                      <a:pt x="43" y="272"/>
                      <a:pt x="43" y="279"/>
                      <a:pt x="43" y="283"/>
                    </a:cubicBezTo>
                    <a:cubicBezTo>
                      <a:pt x="43" y="293"/>
                      <a:pt x="43" y="305"/>
                      <a:pt x="40" y="312"/>
                    </a:cubicBezTo>
                    <a:cubicBezTo>
                      <a:pt x="36" y="320"/>
                      <a:pt x="32" y="323"/>
                      <a:pt x="32" y="323"/>
                    </a:cubicBezTo>
                    <a:cubicBezTo>
                      <a:pt x="14" y="331"/>
                      <a:pt x="0" y="352"/>
                      <a:pt x="7" y="371"/>
                    </a:cubicBezTo>
                    <a:cubicBezTo>
                      <a:pt x="10" y="389"/>
                      <a:pt x="25" y="400"/>
                      <a:pt x="43" y="400"/>
                    </a:cubicBezTo>
                    <a:cubicBezTo>
                      <a:pt x="47" y="400"/>
                      <a:pt x="51" y="400"/>
                      <a:pt x="55" y="397"/>
                    </a:cubicBezTo>
                    <a:cubicBezTo>
                      <a:pt x="80" y="389"/>
                      <a:pt x="102" y="367"/>
                      <a:pt x="114" y="334"/>
                    </a:cubicBezTo>
                    <a:cubicBezTo>
                      <a:pt x="117" y="320"/>
                      <a:pt x="121" y="301"/>
                      <a:pt x="121" y="286"/>
                    </a:cubicBezTo>
                    <a:cubicBezTo>
                      <a:pt x="121" y="283"/>
                      <a:pt x="121" y="279"/>
                      <a:pt x="121" y="275"/>
                    </a:cubicBezTo>
                    <a:cubicBezTo>
                      <a:pt x="132" y="183"/>
                      <a:pt x="205" y="103"/>
                      <a:pt x="294" y="80"/>
                    </a:cubicBezTo>
                    <a:cubicBezTo>
                      <a:pt x="315" y="77"/>
                      <a:pt x="327" y="55"/>
                      <a:pt x="323" y="37"/>
                    </a:cubicBezTo>
                    <a:cubicBezTo>
                      <a:pt x="319" y="14"/>
                      <a:pt x="297" y="0"/>
                      <a:pt x="279" y="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197" b="0" i="0" u="none" strike="noStrike" kern="0" cap="none" spc="0" normalizeH="0" baseline="0" noProof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30" name="Freeform 29"/>
              <p:cNvSpPr>
                <a:spLocks noChangeArrowheads="1"/>
              </p:cNvSpPr>
              <p:nvPr/>
            </p:nvSpPr>
            <p:spPr bwMode="auto">
              <a:xfrm>
                <a:off x="11456052" y="5749119"/>
                <a:ext cx="263423" cy="276118"/>
              </a:xfrm>
              <a:custGeom>
                <a:avLst/>
                <a:gdLst>
                  <a:gd name="T0" fmla="*/ 330 w 368"/>
                  <a:gd name="T1" fmla="*/ 7 h 383"/>
                  <a:gd name="T2" fmla="*/ 330 w 368"/>
                  <a:gd name="T3" fmla="*/ 7 h 383"/>
                  <a:gd name="T4" fmla="*/ 173 w 368"/>
                  <a:gd name="T5" fmla="*/ 70 h 383"/>
                  <a:gd name="T6" fmla="*/ 117 w 368"/>
                  <a:gd name="T7" fmla="*/ 187 h 383"/>
                  <a:gd name="T8" fmla="*/ 106 w 368"/>
                  <a:gd name="T9" fmla="*/ 224 h 383"/>
                  <a:gd name="T10" fmla="*/ 37 w 368"/>
                  <a:gd name="T11" fmla="*/ 305 h 383"/>
                  <a:gd name="T12" fmla="*/ 3 w 368"/>
                  <a:gd name="T13" fmla="*/ 349 h 383"/>
                  <a:gd name="T14" fmla="*/ 44 w 368"/>
                  <a:gd name="T15" fmla="*/ 382 h 383"/>
                  <a:gd name="T16" fmla="*/ 47 w 368"/>
                  <a:gd name="T17" fmla="*/ 382 h 383"/>
                  <a:gd name="T18" fmla="*/ 180 w 368"/>
                  <a:gd name="T19" fmla="*/ 250 h 383"/>
                  <a:gd name="T20" fmla="*/ 191 w 368"/>
                  <a:gd name="T21" fmla="*/ 209 h 383"/>
                  <a:gd name="T22" fmla="*/ 231 w 368"/>
                  <a:gd name="T23" fmla="*/ 121 h 383"/>
                  <a:gd name="T24" fmla="*/ 323 w 368"/>
                  <a:gd name="T25" fmla="*/ 81 h 383"/>
                  <a:gd name="T26" fmla="*/ 367 w 368"/>
                  <a:gd name="T27" fmla="*/ 47 h 383"/>
                  <a:gd name="T28" fmla="*/ 330 w 368"/>
                  <a:gd name="T29" fmla="*/ 7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8" h="383">
                    <a:moveTo>
                      <a:pt x="330" y="7"/>
                    </a:moveTo>
                    <a:lnTo>
                      <a:pt x="330" y="7"/>
                    </a:lnTo>
                    <a:cubicBezTo>
                      <a:pt x="272" y="0"/>
                      <a:pt x="213" y="26"/>
                      <a:pt x="173" y="70"/>
                    </a:cubicBezTo>
                    <a:cubicBezTo>
                      <a:pt x="143" y="106"/>
                      <a:pt x="132" y="147"/>
                      <a:pt x="117" y="187"/>
                    </a:cubicBezTo>
                    <a:cubicBezTo>
                      <a:pt x="114" y="202"/>
                      <a:pt x="110" y="213"/>
                      <a:pt x="106" y="224"/>
                    </a:cubicBezTo>
                    <a:cubicBezTo>
                      <a:pt x="102" y="243"/>
                      <a:pt x="77" y="298"/>
                      <a:pt x="37" y="305"/>
                    </a:cubicBezTo>
                    <a:cubicBezTo>
                      <a:pt x="15" y="309"/>
                      <a:pt x="0" y="327"/>
                      <a:pt x="3" y="349"/>
                    </a:cubicBezTo>
                    <a:cubicBezTo>
                      <a:pt x="7" y="367"/>
                      <a:pt x="26" y="382"/>
                      <a:pt x="44" y="382"/>
                    </a:cubicBezTo>
                    <a:lnTo>
                      <a:pt x="47" y="382"/>
                    </a:lnTo>
                    <a:cubicBezTo>
                      <a:pt x="106" y="371"/>
                      <a:pt x="154" y="323"/>
                      <a:pt x="180" y="250"/>
                    </a:cubicBezTo>
                    <a:cubicBezTo>
                      <a:pt x="184" y="235"/>
                      <a:pt x="188" y="224"/>
                      <a:pt x="191" y="209"/>
                    </a:cubicBezTo>
                    <a:cubicBezTo>
                      <a:pt x="202" y="176"/>
                      <a:pt x="213" y="143"/>
                      <a:pt x="231" y="121"/>
                    </a:cubicBezTo>
                    <a:cubicBezTo>
                      <a:pt x="253" y="95"/>
                      <a:pt x="290" y="81"/>
                      <a:pt x="323" y="81"/>
                    </a:cubicBezTo>
                    <a:cubicBezTo>
                      <a:pt x="345" y="84"/>
                      <a:pt x="364" y="70"/>
                      <a:pt x="367" y="47"/>
                    </a:cubicBezTo>
                    <a:cubicBezTo>
                      <a:pt x="367" y="26"/>
                      <a:pt x="353" y="7"/>
                      <a:pt x="330" y="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197" b="0" i="0" u="none" strike="noStrike" kern="0" cap="none" spc="0" normalizeH="0" baseline="0" noProof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31" name="Freeform 30"/>
              <p:cNvSpPr>
                <a:spLocks noChangeArrowheads="1"/>
              </p:cNvSpPr>
              <p:nvPr/>
            </p:nvSpPr>
            <p:spPr bwMode="auto">
              <a:xfrm>
                <a:off x="10430928" y="5609474"/>
                <a:ext cx="1837606" cy="3881509"/>
              </a:xfrm>
              <a:custGeom>
                <a:avLst/>
                <a:gdLst>
                  <a:gd name="T0" fmla="*/ 2409 w 2553"/>
                  <a:gd name="T1" fmla="*/ 3188 h 5395"/>
                  <a:gd name="T2" fmla="*/ 2346 w 2553"/>
                  <a:gd name="T3" fmla="*/ 2328 h 5395"/>
                  <a:gd name="T4" fmla="*/ 2430 w 2553"/>
                  <a:gd name="T5" fmla="*/ 1743 h 5395"/>
                  <a:gd name="T6" fmla="*/ 2140 w 2553"/>
                  <a:gd name="T7" fmla="*/ 59 h 5395"/>
                  <a:gd name="T8" fmla="*/ 1228 w 2553"/>
                  <a:gd name="T9" fmla="*/ 371 h 5395"/>
                  <a:gd name="T10" fmla="*/ 261 w 2553"/>
                  <a:gd name="T11" fmla="*/ 1780 h 5395"/>
                  <a:gd name="T12" fmla="*/ 217 w 2553"/>
                  <a:gd name="T13" fmla="*/ 3030 h 5395"/>
                  <a:gd name="T14" fmla="*/ 404 w 2553"/>
                  <a:gd name="T15" fmla="*/ 4313 h 5395"/>
                  <a:gd name="T16" fmla="*/ 1033 w 2553"/>
                  <a:gd name="T17" fmla="*/ 4982 h 5395"/>
                  <a:gd name="T18" fmla="*/ 2070 w 2553"/>
                  <a:gd name="T19" fmla="*/ 5365 h 5395"/>
                  <a:gd name="T20" fmla="*/ 2430 w 2553"/>
                  <a:gd name="T21" fmla="*/ 4640 h 5395"/>
                  <a:gd name="T22" fmla="*/ 2409 w 2553"/>
                  <a:gd name="T23" fmla="*/ 4126 h 5395"/>
                  <a:gd name="T24" fmla="*/ 544 w 2553"/>
                  <a:gd name="T25" fmla="*/ 1206 h 5395"/>
                  <a:gd name="T26" fmla="*/ 1048 w 2553"/>
                  <a:gd name="T27" fmla="*/ 1386 h 5395"/>
                  <a:gd name="T28" fmla="*/ 1132 w 2553"/>
                  <a:gd name="T29" fmla="*/ 1151 h 5395"/>
                  <a:gd name="T30" fmla="*/ 1471 w 2553"/>
                  <a:gd name="T31" fmla="*/ 783 h 5395"/>
                  <a:gd name="T32" fmla="*/ 1596 w 2553"/>
                  <a:gd name="T33" fmla="*/ 952 h 5395"/>
                  <a:gd name="T34" fmla="*/ 1600 w 2553"/>
                  <a:gd name="T35" fmla="*/ 1831 h 5395"/>
                  <a:gd name="T36" fmla="*/ 1655 w 2553"/>
                  <a:gd name="T37" fmla="*/ 2258 h 5395"/>
                  <a:gd name="T38" fmla="*/ 1736 w 2553"/>
                  <a:gd name="T39" fmla="*/ 2497 h 5395"/>
                  <a:gd name="T40" fmla="*/ 1824 w 2553"/>
                  <a:gd name="T41" fmla="*/ 2313 h 5395"/>
                  <a:gd name="T42" fmla="*/ 1714 w 2553"/>
                  <a:gd name="T43" fmla="*/ 2202 h 5395"/>
                  <a:gd name="T44" fmla="*/ 1714 w 2553"/>
                  <a:gd name="T45" fmla="*/ 1846 h 5395"/>
                  <a:gd name="T46" fmla="*/ 1537 w 2553"/>
                  <a:gd name="T47" fmla="*/ 1607 h 5395"/>
                  <a:gd name="T48" fmla="*/ 1684 w 2553"/>
                  <a:gd name="T49" fmla="*/ 1254 h 5395"/>
                  <a:gd name="T50" fmla="*/ 1714 w 2553"/>
                  <a:gd name="T51" fmla="*/ 845 h 5395"/>
                  <a:gd name="T52" fmla="*/ 1802 w 2553"/>
                  <a:gd name="T53" fmla="*/ 592 h 5395"/>
                  <a:gd name="T54" fmla="*/ 1647 w 2553"/>
                  <a:gd name="T55" fmla="*/ 721 h 5395"/>
                  <a:gd name="T56" fmla="*/ 1111 w 2553"/>
                  <a:gd name="T57" fmla="*/ 912 h 5395"/>
                  <a:gd name="T58" fmla="*/ 1232 w 2553"/>
                  <a:gd name="T59" fmla="*/ 448 h 5395"/>
                  <a:gd name="T60" fmla="*/ 2103 w 2553"/>
                  <a:gd name="T61" fmla="*/ 128 h 5395"/>
                  <a:gd name="T62" fmla="*/ 2254 w 2553"/>
                  <a:gd name="T63" fmla="*/ 1077 h 5395"/>
                  <a:gd name="T64" fmla="*/ 2372 w 2553"/>
                  <a:gd name="T65" fmla="*/ 1585 h 5395"/>
                  <a:gd name="T66" fmla="*/ 2254 w 2553"/>
                  <a:gd name="T67" fmla="*/ 2129 h 5395"/>
                  <a:gd name="T68" fmla="*/ 2210 w 2553"/>
                  <a:gd name="T69" fmla="*/ 2199 h 5395"/>
                  <a:gd name="T70" fmla="*/ 2368 w 2553"/>
                  <a:gd name="T71" fmla="*/ 3118 h 5395"/>
                  <a:gd name="T72" fmla="*/ 1427 w 2553"/>
                  <a:gd name="T73" fmla="*/ 2559 h 5395"/>
                  <a:gd name="T74" fmla="*/ 824 w 2553"/>
                  <a:gd name="T75" fmla="*/ 2283 h 5395"/>
                  <a:gd name="T76" fmla="*/ 338 w 2553"/>
                  <a:gd name="T77" fmla="*/ 1765 h 5395"/>
                  <a:gd name="T78" fmla="*/ 2353 w 2553"/>
                  <a:gd name="T79" fmla="*/ 3651 h 5395"/>
                  <a:gd name="T80" fmla="*/ 2261 w 2553"/>
                  <a:gd name="T81" fmla="*/ 3813 h 5395"/>
                  <a:gd name="T82" fmla="*/ 2144 w 2553"/>
                  <a:gd name="T83" fmla="*/ 4343 h 5395"/>
                  <a:gd name="T84" fmla="*/ 2295 w 2553"/>
                  <a:gd name="T85" fmla="*/ 4379 h 5395"/>
                  <a:gd name="T86" fmla="*/ 2257 w 2553"/>
                  <a:gd name="T87" fmla="*/ 4902 h 5395"/>
                  <a:gd name="T88" fmla="*/ 2287 w 2553"/>
                  <a:gd name="T89" fmla="*/ 4975 h 5395"/>
                  <a:gd name="T90" fmla="*/ 1585 w 2553"/>
                  <a:gd name="T91" fmla="*/ 5247 h 5395"/>
                  <a:gd name="T92" fmla="*/ 1000 w 2553"/>
                  <a:gd name="T93" fmla="*/ 4758 h 5395"/>
                  <a:gd name="T94" fmla="*/ 831 w 2553"/>
                  <a:gd name="T95" fmla="*/ 4762 h 5395"/>
                  <a:gd name="T96" fmla="*/ 573 w 2553"/>
                  <a:gd name="T97" fmla="*/ 4427 h 5395"/>
                  <a:gd name="T98" fmla="*/ 493 w 2553"/>
                  <a:gd name="T99" fmla="*/ 3872 h 5395"/>
                  <a:gd name="T100" fmla="*/ 280 w 2553"/>
                  <a:gd name="T101" fmla="*/ 3103 h 5395"/>
                  <a:gd name="T102" fmla="*/ 412 w 2553"/>
                  <a:gd name="T103" fmla="*/ 3284 h 5395"/>
                  <a:gd name="T104" fmla="*/ 169 w 2553"/>
                  <a:gd name="T105" fmla="*/ 2316 h 5395"/>
                  <a:gd name="T106" fmla="*/ 202 w 2553"/>
                  <a:gd name="T107" fmla="*/ 2232 h 5395"/>
                  <a:gd name="T108" fmla="*/ 669 w 2553"/>
                  <a:gd name="T109" fmla="*/ 2063 h 5395"/>
                  <a:gd name="T110" fmla="*/ 1088 w 2553"/>
                  <a:gd name="T111" fmla="*/ 2552 h 5395"/>
                  <a:gd name="T112" fmla="*/ 1533 w 2553"/>
                  <a:gd name="T113" fmla="*/ 2773 h 5395"/>
                  <a:gd name="T114" fmla="*/ 2339 w 2553"/>
                  <a:gd name="T115" fmla="*/ 3229 h 5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553" h="5395">
                    <a:moveTo>
                      <a:pt x="2478" y="3515"/>
                    </a:moveTo>
                    <a:lnTo>
                      <a:pt x="2478" y="3515"/>
                    </a:lnTo>
                    <a:cubicBezTo>
                      <a:pt x="2486" y="3464"/>
                      <a:pt x="2497" y="3398"/>
                      <a:pt x="2482" y="3332"/>
                    </a:cubicBezTo>
                    <a:cubicBezTo>
                      <a:pt x="2471" y="3273"/>
                      <a:pt x="2445" y="3225"/>
                      <a:pt x="2409" y="3188"/>
                    </a:cubicBezTo>
                    <a:cubicBezTo>
                      <a:pt x="2416" y="3184"/>
                      <a:pt x="2420" y="3177"/>
                      <a:pt x="2427" y="3170"/>
                    </a:cubicBezTo>
                    <a:cubicBezTo>
                      <a:pt x="2457" y="3140"/>
                      <a:pt x="2464" y="3100"/>
                      <a:pt x="2471" y="3060"/>
                    </a:cubicBezTo>
                    <a:cubicBezTo>
                      <a:pt x="2504" y="2857"/>
                      <a:pt x="2482" y="2644"/>
                      <a:pt x="2405" y="2452"/>
                    </a:cubicBezTo>
                    <a:cubicBezTo>
                      <a:pt x="2387" y="2408"/>
                      <a:pt x="2368" y="2368"/>
                      <a:pt x="2346" y="2328"/>
                    </a:cubicBezTo>
                    <a:cubicBezTo>
                      <a:pt x="2328" y="2287"/>
                      <a:pt x="2309" y="2243"/>
                      <a:pt x="2291" y="2199"/>
                    </a:cubicBezTo>
                    <a:cubicBezTo>
                      <a:pt x="2335" y="2184"/>
                      <a:pt x="2375" y="2147"/>
                      <a:pt x="2398" y="2088"/>
                    </a:cubicBezTo>
                    <a:cubicBezTo>
                      <a:pt x="2430" y="2008"/>
                      <a:pt x="2430" y="1919"/>
                      <a:pt x="2430" y="1831"/>
                    </a:cubicBezTo>
                    <a:cubicBezTo>
                      <a:pt x="2430" y="1801"/>
                      <a:pt x="2430" y="1772"/>
                      <a:pt x="2430" y="1743"/>
                    </a:cubicBezTo>
                    <a:cubicBezTo>
                      <a:pt x="2434" y="1695"/>
                      <a:pt x="2442" y="1643"/>
                      <a:pt x="2449" y="1596"/>
                    </a:cubicBezTo>
                    <a:cubicBezTo>
                      <a:pt x="2460" y="1507"/>
                      <a:pt x="2475" y="1415"/>
                      <a:pt x="2460" y="1320"/>
                    </a:cubicBezTo>
                    <a:cubicBezTo>
                      <a:pt x="2449" y="1246"/>
                      <a:pt x="2423" y="1176"/>
                      <a:pt x="2383" y="1114"/>
                    </a:cubicBezTo>
                    <a:cubicBezTo>
                      <a:pt x="2552" y="746"/>
                      <a:pt x="2508" y="257"/>
                      <a:pt x="2140" y="59"/>
                    </a:cubicBezTo>
                    <a:cubicBezTo>
                      <a:pt x="2026" y="0"/>
                      <a:pt x="1898" y="7"/>
                      <a:pt x="1772" y="22"/>
                    </a:cubicBezTo>
                    <a:cubicBezTo>
                      <a:pt x="1442" y="59"/>
                      <a:pt x="1335" y="231"/>
                      <a:pt x="1280" y="327"/>
                    </a:cubicBezTo>
                    <a:cubicBezTo>
                      <a:pt x="1269" y="342"/>
                      <a:pt x="1254" y="364"/>
                      <a:pt x="1250" y="368"/>
                    </a:cubicBezTo>
                    <a:cubicBezTo>
                      <a:pt x="1243" y="368"/>
                      <a:pt x="1236" y="371"/>
                      <a:pt x="1228" y="371"/>
                    </a:cubicBezTo>
                    <a:cubicBezTo>
                      <a:pt x="1132" y="375"/>
                      <a:pt x="883" y="386"/>
                      <a:pt x="743" y="584"/>
                    </a:cubicBezTo>
                    <a:cubicBezTo>
                      <a:pt x="666" y="691"/>
                      <a:pt x="592" y="860"/>
                      <a:pt x="658" y="1066"/>
                    </a:cubicBezTo>
                    <a:cubicBezTo>
                      <a:pt x="603" y="1084"/>
                      <a:pt x="552" y="1110"/>
                      <a:pt x="500" y="1143"/>
                    </a:cubicBezTo>
                    <a:cubicBezTo>
                      <a:pt x="305" y="1276"/>
                      <a:pt x="221" y="1507"/>
                      <a:pt x="261" y="1780"/>
                    </a:cubicBezTo>
                    <a:cubicBezTo>
                      <a:pt x="239" y="1787"/>
                      <a:pt x="217" y="1798"/>
                      <a:pt x="195" y="1816"/>
                    </a:cubicBezTo>
                    <a:cubicBezTo>
                      <a:pt x="129" y="1868"/>
                      <a:pt x="96" y="1960"/>
                      <a:pt x="96" y="2085"/>
                    </a:cubicBezTo>
                    <a:cubicBezTo>
                      <a:pt x="96" y="2129"/>
                      <a:pt x="99" y="2188"/>
                      <a:pt x="118" y="2239"/>
                    </a:cubicBezTo>
                    <a:cubicBezTo>
                      <a:pt x="0" y="2467"/>
                      <a:pt x="44" y="2802"/>
                      <a:pt x="217" y="3030"/>
                    </a:cubicBezTo>
                    <a:cubicBezTo>
                      <a:pt x="213" y="3037"/>
                      <a:pt x="213" y="3041"/>
                      <a:pt x="213" y="3045"/>
                    </a:cubicBezTo>
                    <a:cubicBezTo>
                      <a:pt x="180" y="3239"/>
                      <a:pt x="198" y="3434"/>
                      <a:pt x="272" y="3618"/>
                    </a:cubicBezTo>
                    <a:cubicBezTo>
                      <a:pt x="287" y="3655"/>
                      <a:pt x="305" y="3692"/>
                      <a:pt x="324" y="3725"/>
                    </a:cubicBezTo>
                    <a:cubicBezTo>
                      <a:pt x="301" y="3923"/>
                      <a:pt x="327" y="4126"/>
                      <a:pt x="404" y="4313"/>
                    </a:cubicBezTo>
                    <a:cubicBezTo>
                      <a:pt x="430" y="4368"/>
                      <a:pt x="463" y="4438"/>
                      <a:pt x="522" y="4486"/>
                    </a:cubicBezTo>
                    <a:cubicBezTo>
                      <a:pt x="570" y="4527"/>
                      <a:pt x="629" y="4545"/>
                      <a:pt x="684" y="4537"/>
                    </a:cubicBezTo>
                    <a:cubicBezTo>
                      <a:pt x="684" y="4633"/>
                      <a:pt x="713" y="4729"/>
                      <a:pt x="769" y="4806"/>
                    </a:cubicBezTo>
                    <a:cubicBezTo>
                      <a:pt x="831" y="4894"/>
                      <a:pt x="927" y="4957"/>
                      <a:pt x="1033" y="4982"/>
                    </a:cubicBezTo>
                    <a:cubicBezTo>
                      <a:pt x="1088" y="5060"/>
                      <a:pt x="1162" y="5126"/>
                      <a:pt x="1239" y="5178"/>
                    </a:cubicBezTo>
                    <a:cubicBezTo>
                      <a:pt x="1342" y="5244"/>
                      <a:pt x="1453" y="5284"/>
                      <a:pt x="1559" y="5321"/>
                    </a:cubicBezTo>
                    <a:cubicBezTo>
                      <a:pt x="1666" y="5358"/>
                      <a:pt x="1784" y="5394"/>
                      <a:pt x="1901" y="5394"/>
                    </a:cubicBezTo>
                    <a:cubicBezTo>
                      <a:pt x="1960" y="5394"/>
                      <a:pt x="2015" y="5383"/>
                      <a:pt x="2070" y="5365"/>
                    </a:cubicBezTo>
                    <a:cubicBezTo>
                      <a:pt x="2147" y="5332"/>
                      <a:pt x="2221" y="5280"/>
                      <a:pt x="2295" y="5196"/>
                    </a:cubicBezTo>
                    <a:cubicBezTo>
                      <a:pt x="2357" y="5122"/>
                      <a:pt x="2453" y="4982"/>
                      <a:pt x="2405" y="4839"/>
                    </a:cubicBezTo>
                    <a:cubicBezTo>
                      <a:pt x="2409" y="4832"/>
                      <a:pt x="2409" y="4828"/>
                      <a:pt x="2412" y="4820"/>
                    </a:cubicBezTo>
                    <a:cubicBezTo>
                      <a:pt x="2430" y="4762"/>
                      <a:pt x="2430" y="4699"/>
                      <a:pt x="2430" y="4640"/>
                    </a:cubicBezTo>
                    <a:cubicBezTo>
                      <a:pt x="2430" y="4604"/>
                      <a:pt x="2430" y="4564"/>
                      <a:pt x="2423" y="4519"/>
                    </a:cubicBezTo>
                    <a:cubicBezTo>
                      <a:pt x="2416" y="4453"/>
                      <a:pt x="2390" y="4387"/>
                      <a:pt x="2353" y="4332"/>
                    </a:cubicBezTo>
                    <a:cubicBezTo>
                      <a:pt x="2353" y="4324"/>
                      <a:pt x="2357" y="4317"/>
                      <a:pt x="2353" y="4309"/>
                    </a:cubicBezTo>
                    <a:cubicBezTo>
                      <a:pt x="2387" y="4251"/>
                      <a:pt x="2401" y="4181"/>
                      <a:pt x="2409" y="4126"/>
                    </a:cubicBezTo>
                    <a:cubicBezTo>
                      <a:pt x="2438" y="3982"/>
                      <a:pt x="2457" y="3843"/>
                      <a:pt x="2405" y="3714"/>
                    </a:cubicBezTo>
                    <a:cubicBezTo>
                      <a:pt x="2409" y="3706"/>
                      <a:pt x="2412" y="3699"/>
                      <a:pt x="2416" y="3692"/>
                    </a:cubicBezTo>
                    <a:cubicBezTo>
                      <a:pt x="2453" y="3633"/>
                      <a:pt x="2467" y="3567"/>
                      <a:pt x="2478" y="3515"/>
                    </a:cubicBezTo>
                    <a:close/>
                    <a:moveTo>
                      <a:pt x="544" y="1206"/>
                    </a:moveTo>
                    <a:lnTo>
                      <a:pt x="544" y="1206"/>
                    </a:lnTo>
                    <a:cubicBezTo>
                      <a:pt x="702" y="1100"/>
                      <a:pt x="915" y="1084"/>
                      <a:pt x="1052" y="1173"/>
                    </a:cubicBezTo>
                    <a:cubicBezTo>
                      <a:pt x="1063" y="1180"/>
                      <a:pt x="1074" y="1199"/>
                      <a:pt x="1081" y="1232"/>
                    </a:cubicBezTo>
                    <a:cubicBezTo>
                      <a:pt x="1084" y="1257"/>
                      <a:pt x="1092" y="1320"/>
                      <a:pt x="1048" y="1386"/>
                    </a:cubicBezTo>
                    <a:cubicBezTo>
                      <a:pt x="1033" y="1404"/>
                      <a:pt x="1041" y="1427"/>
                      <a:pt x="1056" y="1442"/>
                    </a:cubicBezTo>
                    <a:cubicBezTo>
                      <a:pt x="1074" y="1452"/>
                      <a:pt x="1099" y="1449"/>
                      <a:pt x="1111" y="1430"/>
                    </a:cubicBezTo>
                    <a:cubicBezTo>
                      <a:pt x="1155" y="1368"/>
                      <a:pt x="1170" y="1291"/>
                      <a:pt x="1155" y="1217"/>
                    </a:cubicBezTo>
                    <a:cubicBezTo>
                      <a:pt x="1151" y="1191"/>
                      <a:pt x="1143" y="1169"/>
                      <a:pt x="1132" y="1151"/>
                    </a:cubicBezTo>
                    <a:cubicBezTo>
                      <a:pt x="1132" y="1147"/>
                      <a:pt x="1129" y="1143"/>
                      <a:pt x="1129" y="1143"/>
                    </a:cubicBezTo>
                    <a:cubicBezTo>
                      <a:pt x="1099" y="1081"/>
                      <a:pt x="1125" y="1007"/>
                      <a:pt x="1166" y="959"/>
                    </a:cubicBezTo>
                    <a:cubicBezTo>
                      <a:pt x="1217" y="904"/>
                      <a:pt x="1287" y="871"/>
                      <a:pt x="1357" y="838"/>
                    </a:cubicBezTo>
                    <a:cubicBezTo>
                      <a:pt x="1471" y="783"/>
                      <a:pt x="1471" y="783"/>
                      <a:pt x="1471" y="783"/>
                    </a:cubicBezTo>
                    <a:cubicBezTo>
                      <a:pt x="1493" y="772"/>
                      <a:pt x="1515" y="761"/>
                      <a:pt x="1537" y="761"/>
                    </a:cubicBezTo>
                    <a:cubicBezTo>
                      <a:pt x="1559" y="757"/>
                      <a:pt x="1581" y="765"/>
                      <a:pt x="1600" y="779"/>
                    </a:cubicBezTo>
                    <a:cubicBezTo>
                      <a:pt x="1618" y="794"/>
                      <a:pt x="1633" y="816"/>
                      <a:pt x="1633" y="838"/>
                    </a:cubicBezTo>
                    <a:cubicBezTo>
                      <a:pt x="1636" y="875"/>
                      <a:pt x="1618" y="912"/>
                      <a:pt x="1596" y="952"/>
                    </a:cubicBezTo>
                    <a:cubicBezTo>
                      <a:pt x="1585" y="978"/>
                      <a:pt x="1570" y="1004"/>
                      <a:pt x="1563" y="1033"/>
                    </a:cubicBezTo>
                    <a:cubicBezTo>
                      <a:pt x="1533" y="1121"/>
                      <a:pt x="1556" y="1224"/>
                      <a:pt x="1618" y="1294"/>
                    </a:cubicBezTo>
                    <a:cubicBezTo>
                      <a:pt x="1519" y="1356"/>
                      <a:pt x="1438" y="1489"/>
                      <a:pt x="1464" y="1621"/>
                    </a:cubicBezTo>
                    <a:cubicBezTo>
                      <a:pt x="1478" y="1706"/>
                      <a:pt x="1533" y="1787"/>
                      <a:pt x="1600" y="1831"/>
                    </a:cubicBezTo>
                    <a:cubicBezTo>
                      <a:pt x="1603" y="1835"/>
                      <a:pt x="1611" y="1839"/>
                      <a:pt x="1615" y="1839"/>
                    </a:cubicBezTo>
                    <a:cubicBezTo>
                      <a:pt x="1581" y="1883"/>
                      <a:pt x="1559" y="1942"/>
                      <a:pt x="1556" y="2000"/>
                    </a:cubicBezTo>
                    <a:cubicBezTo>
                      <a:pt x="1552" y="2074"/>
                      <a:pt x="1559" y="2177"/>
                      <a:pt x="1629" y="2236"/>
                    </a:cubicBezTo>
                    <a:cubicBezTo>
                      <a:pt x="1636" y="2243"/>
                      <a:pt x="1643" y="2250"/>
                      <a:pt x="1655" y="2258"/>
                    </a:cubicBezTo>
                    <a:cubicBezTo>
                      <a:pt x="1658" y="2265"/>
                      <a:pt x="1662" y="2273"/>
                      <a:pt x="1666" y="2280"/>
                    </a:cubicBezTo>
                    <a:cubicBezTo>
                      <a:pt x="1670" y="2287"/>
                      <a:pt x="1677" y="2294"/>
                      <a:pt x="1677" y="2301"/>
                    </a:cubicBezTo>
                    <a:cubicBezTo>
                      <a:pt x="1699" y="2346"/>
                      <a:pt x="1699" y="2405"/>
                      <a:pt x="1699" y="2456"/>
                    </a:cubicBezTo>
                    <a:cubicBezTo>
                      <a:pt x="1699" y="2478"/>
                      <a:pt x="1714" y="2493"/>
                      <a:pt x="1736" y="2497"/>
                    </a:cubicBezTo>
                    <a:lnTo>
                      <a:pt x="1736" y="2497"/>
                    </a:lnTo>
                    <a:cubicBezTo>
                      <a:pt x="1757" y="2497"/>
                      <a:pt x="1776" y="2478"/>
                      <a:pt x="1776" y="2456"/>
                    </a:cubicBezTo>
                    <a:cubicBezTo>
                      <a:pt x="1776" y="2412"/>
                      <a:pt x="1776" y="2357"/>
                      <a:pt x="1761" y="2305"/>
                    </a:cubicBezTo>
                    <a:cubicBezTo>
                      <a:pt x="1784" y="2309"/>
                      <a:pt x="1802" y="2313"/>
                      <a:pt x="1824" y="2313"/>
                    </a:cubicBezTo>
                    <a:cubicBezTo>
                      <a:pt x="1887" y="2313"/>
                      <a:pt x="1942" y="2291"/>
                      <a:pt x="1967" y="2273"/>
                    </a:cubicBezTo>
                    <a:cubicBezTo>
                      <a:pt x="1986" y="2261"/>
                      <a:pt x="1989" y="2236"/>
                      <a:pt x="1978" y="2217"/>
                    </a:cubicBezTo>
                    <a:cubicBezTo>
                      <a:pt x="1963" y="2202"/>
                      <a:pt x="1942" y="2199"/>
                      <a:pt x="1923" y="2210"/>
                    </a:cubicBezTo>
                    <a:cubicBezTo>
                      <a:pt x="1901" y="2225"/>
                      <a:pt x="1809" y="2261"/>
                      <a:pt x="1714" y="2202"/>
                    </a:cubicBezTo>
                    <a:cubicBezTo>
                      <a:pt x="1706" y="2195"/>
                      <a:pt x="1699" y="2191"/>
                      <a:pt x="1691" y="2188"/>
                    </a:cubicBezTo>
                    <a:cubicBezTo>
                      <a:pt x="1688" y="2188"/>
                      <a:pt x="1684" y="2184"/>
                      <a:pt x="1680" y="2180"/>
                    </a:cubicBezTo>
                    <a:cubicBezTo>
                      <a:pt x="1633" y="2136"/>
                      <a:pt x="1629" y="2052"/>
                      <a:pt x="1633" y="2004"/>
                    </a:cubicBezTo>
                    <a:cubicBezTo>
                      <a:pt x="1636" y="1942"/>
                      <a:pt x="1666" y="1883"/>
                      <a:pt x="1714" y="1846"/>
                    </a:cubicBezTo>
                    <a:cubicBezTo>
                      <a:pt x="1732" y="1835"/>
                      <a:pt x="1736" y="1816"/>
                      <a:pt x="1729" y="1798"/>
                    </a:cubicBezTo>
                    <a:cubicBezTo>
                      <a:pt x="1717" y="1783"/>
                      <a:pt x="1699" y="1772"/>
                      <a:pt x="1680" y="1780"/>
                    </a:cubicBezTo>
                    <a:cubicBezTo>
                      <a:pt x="1673" y="1780"/>
                      <a:pt x="1658" y="1780"/>
                      <a:pt x="1640" y="1765"/>
                    </a:cubicBezTo>
                    <a:cubicBezTo>
                      <a:pt x="1600" y="1739"/>
                      <a:pt x="1552" y="1680"/>
                      <a:pt x="1537" y="1607"/>
                    </a:cubicBezTo>
                    <a:cubicBezTo>
                      <a:pt x="1519" y="1500"/>
                      <a:pt x="1603" y="1379"/>
                      <a:pt x="1688" y="1346"/>
                    </a:cubicBezTo>
                    <a:cubicBezTo>
                      <a:pt x="1706" y="1338"/>
                      <a:pt x="1717" y="1316"/>
                      <a:pt x="1710" y="1294"/>
                    </a:cubicBezTo>
                    <a:cubicBezTo>
                      <a:pt x="1706" y="1287"/>
                      <a:pt x="1702" y="1283"/>
                      <a:pt x="1699" y="1280"/>
                    </a:cubicBezTo>
                    <a:cubicBezTo>
                      <a:pt x="1695" y="1269"/>
                      <a:pt x="1691" y="1261"/>
                      <a:pt x="1684" y="1254"/>
                    </a:cubicBezTo>
                    <a:cubicBezTo>
                      <a:pt x="1633" y="1206"/>
                      <a:pt x="1615" y="1125"/>
                      <a:pt x="1633" y="1055"/>
                    </a:cubicBezTo>
                    <a:cubicBezTo>
                      <a:pt x="1640" y="1033"/>
                      <a:pt x="1655" y="1011"/>
                      <a:pt x="1666" y="989"/>
                    </a:cubicBezTo>
                    <a:cubicBezTo>
                      <a:pt x="1688" y="945"/>
                      <a:pt x="1710" y="897"/>
                      <a:pt x="1710" y="845"/>
                    </a:cubicBezTo>
                    <a:cubicBezTo>
                      <a:pt x="1714" y="845"/>
                      <a:pt x="1714" y="845"/>
                      <a:pt x="1714" y="845"/>
                    </a:cubicBezTo>
                    <a:cubicBezTo>
                      <a:pt x="1772" y="845"/>
                      <a:pt x="1828" y="813"/>
                      <a:pt x="1861" y="761"/>
                    </a:cubicBezTo>
                    <a:cubicBezTo>
                      <a:pt x="1894" y="706"/>
                      <a:pt x="1898" y="636"/>
                      <a:pt x="1875" y="566"/>
                    </a:cubicBezTo>
                    <a:cubicBezTo>
                      <a:pt x="1868" y="544"/>
                      <a:pt x="1846" y="537"/>
                      <a:pt x="1828" y="541"/>
                    </a:cubicBezTo>
                    <a:cubicBezTo>
                      <a:pt x="1805" y="548"/>
                      <a:pt x="1794" y="570"/>
                      <a:pt x="1802" y="592"/>
                    </a:cubicBezTo>
                    <a:cubicBezTo>
                      <a:pt x="1820" y="640"/>
                      <a:pt x="1816" y="687"/>
                      <a:pt x="1794" y="721"/>
                    </a:cubicBezTo>
                    <a:cubicBezTo>
                      <a:pt x="1772" y="757"/>
                      <a:pt x="1729" y="776"/>
                      <a:pt x="1695" y="765"/>
                    </a:cubicBezTo>
                    <a:cubicBezTo>
                      <a:pt x="1691" y="765"/>
                      <a:pt x="1691" y="765"/>
                      <a:pt x="1688" y="765"/>
                    </a:cubicBezTo>
                    <a:cubicBezTo>
                      <a:pt x="1677" y="746"/>
                      <a:pt x="1666" y="732"/>
                      <a:pt x="1647" y="721"/>
                    </a:cubicBezTo>
                    <a:cubicBezTo>
                      <a:pt x="1615" y="691"/>
                      <a:pt x="1570" y="676"/>
                      <a:pt x="1526" y="683"/>
                    </a:cubicBezTo>
                    <a:cubicBezTo>
                      <a:pt x="1493" y="687"/>
                      <a:pt x="1464" y="702"/>
                      <a:pt x="1438" y="713"/>
                    </a:cubicBezTo>
                    <a:cubicBezTo>
                      <a:pt x="1324" y="769"/>
                      <a:pt x="1324" y="769"/>
                      <a:pt x="1324" y="769"/>
                    </a:cubicBezTo>
                    <a:cubicBezTo>
                      <a:pt x="1250" y="805"/>
                      <a:pt x="1170" y="842"/>
                      <a:pt x="1111" y="912"/>
                    </a:cubicBezTo>
                    <a:cubicBezTo>
                      <a:pt x="1070" y="952"/>
                      <a:pt x="1041" y="1015"/>
                      <a:pt x="1041" y="1081"/>
                    </a:cubicBezTo>
                    <a:cubicBezTo>
                      <a:pt x="949" y="1041"/>
                      <a:pt x="838" y="1029"/>
                      <a:pt x="732" y="1048"/>
                    </a:cubicBezTo>
                    <a:cubicBezTo>
                      <a:pt x="684" y="904"/>
                      <a:pt x="710" y="765"/>
                      <a:pt x="805" y="628"/>
                    </a:cubicBezTo>
                    <a:cubicBezTo>
                      <a:pt x="927" y="459"/>
                      <a:pt x="1147" y="452"/>
                      <a:pt x="1232" y="448"/>
                    </a:cubicBezTo>
                    <a:cubicBezTo>
                      <a:pt x="1250" y="445"/>
                      <a:pt x="1261" y="445"/>
                      <a:pt x="1269" y="445"/>
                    </a:cubicBezTo>
                    <a:cubicBezTo>
                      <a:pt x="1302" y="434"/>
                      <a:pt x="1320" y="404"/>
                      <a:pt x="1342" y="368"/>
                    </a:cubicBezTo>
                    <a:cubicBezTo>
                      <a:pt x="1397" y="279"/>
                      <a:pt x="1489" y="132"/>
                      <a:pt x="1780" y="99"/>
                    </a:cubicBezTo>
                    <a:cubicBezTo>
                      <a:pt x="1898" y="84"/>
                      <a:pt x="2012" y="77"/>
                      <a:pt x="2103" y="128"/>
                    </a:cubicBezTo>
                    <a:cubicBezTo>
                      <a:pt x="2420" y="297"/>
                      <a:pt x="2464" y="713"/>
                      <a:pt x="2331" y="1044"/>
                    </a:cubicBezTo>
                    <a:cubicBezTo>
                      <a:pt x="2324" y="1037"/>
                      <a:pt x="2316" y="1026"/>
                      <a:pt x="2305" y="1018"/>
                    </a:cubicBezTo>
                    <a:cubicBezTo>
                      <a:pt x="2291" y="1004"/>
                      <a:pt x="2269" y="1007"/>
                      <a:pt x="2254" y="1022"/>
                    </a:cubicBezTo>
                    <a:cubicBezTo>
                      <a:pt x="2239" y="1037"/>
                      <a:pt x="2239" y="1062"/>
                      <a:pt x="2254" y="1077"/>
                    </a:cubicBezTo>
                    <a:cubicBezTo>
                      <a:pt x="2273" y="1092"/>
                      <a:pt x="2287" y="1110"/>
                      <a:pt x="2302" y="1129"/>
                    </a:cubicBezTo>
                    <a:cubicBezTo>
                      <a:pt x="2302" y="1136"/>
                      <a:pt x="2309" y="1143"/>
                      <a:pt x="2316" y="1151"/>
                    </a:cubicBezTo>
                    <a:cubicBezTo>
                      <a:pt x="2353" y="1206"/>
                      <a:pt x="2375" y="1269"/>
                      <a:pt x="2383" y="1331"/>
                    </a:cubicBezTo>
                    <a:cubicBezTo>
                      <a:pt x="2398" y="1415"/>
                      <a:pt x="2383" y="1497"/>
                      <a:pt x="2372" y="1585"/>
                    </a:cubicBezTo>
                    <a:cubicBezTo>
                      <a:pt x="2364" y="1636"/>
                      <a:pt x="2357" y="1687"/>
                      <a:pt x="2357" y="1739"/>
                    </a:cubicBezTo>
                    <a:cubicBezTo>
                      <a:pt x="2353" y="1769"/>
                      <a:pt x="2353" y="1801"/>
                      <a:pt x="2353" y="1831"/>
                    </a:cubicBezTo>
                    <a:cubicBezTo>
                      <a:pt x="2353" y="1912"/>
                      <a:pt x="2353" y="1989"/>
                      <a:pt x="2328" y="2059"/>
                    </a:cubicBezTo>
                    <a:cubicBezTo>
                      <a:pt x="2313" y="2092"/>
                      <a:pt x="2287" y="2129"/>
                      <a:pt x="2254" y="2129"/>
                    </a:cubicBezTo>
                    <a:cubicBezTo>
                      <a:pt x="2221" y="2132"/>
                      <a:pt x="2191" y="2103"/>
                      <a:pt x="2155" y="2037"/>
                    </a:cubicBezTo>
                    <a:cubicBezTo>
                      <a:pt x="2144" y="2018"/>
                      <a:pt x="2122" y="2011"/>
                      <a:pt x="2103" y="2022"/>
                    </a:cubicBezTo>
                    <a:cubicBezTo>
                      <a:pt x="2081" y="2029"/>
                      <a:pt x="2077" y="2056"/>
                      <a:pt x="2085" y="2074"/>
                    </a:cubicBezTo>
                    <a:cubicBezTo>
                      <a:pt x="2103" y="2103"/>
                      <a:pt x="2144" y="2177"/>
                      <a:pt x="2210" y="2199"/>
                    </a:cubicBezTo>
                    <a:cubicBezTo>
                      <a:pt x="2229" y="2254"/>
                      <a:pt x="2254" y="2309"/>
                      <a:pt x="2280" y="2360"/>
                    </a:cubicBezTo>
                    <a:cubicBezTo>
                      <a:pt x="2298" y="2401"/>
                      <a:pt x="2316" y="2442"/>
                      <a:pt x="2331" y="2478"/>
                    </a:cubicBezTo>
                    <a:cubicBezTo>
                      <a:pt x="2405" y="2659"/>
                      <a:pt x="2427" y="2857"/>
                      <a:pt x="2394" y="3048"/>
                    </a:cubicBezTo>
                    <a:cubicBezTo>
                      <a:pt x="2390" y="3074"/>
                      <a:pt x="2387" y="3103"/>
                      <a:pt x="2368" y="3118"/>
                    </a:cubicBezTo>
                    <a:cubicBezTo>
                      <a:pt x="2350" y="3144"/>
                      <a:pt x="2309" y="3151"/>
                      <a:pt x="2250" y="3144"/>
                    </a:cubicBezTo>
                    <a:cubicBezTo>
                      <a:pt x="2026" y="3118"/>
                      <a:pt x="1813" y="2978"/>
                      <a:pt x="1592" y="2725"/>
                    </a:cubicBezTo>
                    <a:cubicBezTo>
                      <a:pt x="1577" y="2706"/>
                      <a:pt x="1577" y="2706"/>
                      <a:pt x="1577" y="2706"/>
                    </a:cubicBezTo>
                    <a:cubicBezTo>
                      <a:pt x="1533" y="2651"/>
                      <a:pt x="1485" y="2600"/>
                      <a:pt x="1427" y="2559"/>
                    </a:cubicBezTo>
                    <a:cubicBezTo>
                      <a:pt x="1324" y="2493"/>
                      <a:pt x="1202" y="2482"/>
                      <a:pt x="1107" y="2478"/>
                    </a:cubicBezTo>
                    <a:cubicBezTo>
                      <a:pt x="1088" y="2478"/>
                      <a:pt x="1088" y="2478"/>
                      <a:pt x="1088" y="2478"/>
                    </a:cubicBezTo>
                    <a:cubicBezTo>
                      <a:pt x="1044" y="2474"/>
                      <a:pt x="1000" y="2474"/>
                      <a:pt x="960" y="2460"/>
                    </a:cubicBezTo>
                    <a:cubicBezTo>
                      <a:pt x="886" y="2427"/>
                      <a:pt x="846" y="2346"/>
                      <a:pt x="824" y="2283"/>
                    </a:cubicBezTo>
                    <a:cubicBezTo>
                      <a:pt x="812" y="2254"/>
                      <a:pt x="801" y="2221"/>
                      <a:pt x="794" y="2188"/>
                    </a:cubicBezTo>
                    <a:cubicBezTo>
                      <a:pt x="780" y="2136"/>
                      <a:pt x="765" y="2081"/>
                      <a:pt x="739" y="2029"/>
                    </a:cubicBezTo>
                    <a:cubicBezTo>
                      <a:pt x="687" y="1927"/>
                      <a:pt x="596" y="1839"/>
                      <a:pt x="489" y="1794"/>
                    </a:cubicBezTo>
                    <a:cubicBezTo>
                      <a:pt x="445" y="1776"/>
                      <a:pt x="390" y="1765"/>
                      <a:pt x="338" y="1765"/>
                    </a:cubicBezTo>
                    <a:cubicBezTo>
                      <a:pt x="287" y="1438"/>
                      <a:pt x="445" y="1276"/>
                      <a:pt x="544" y="1206"/>
                    </a:cubicBezTo>
                    <a:close/>
                    <a:moveTo>
                      <a:pt x="2401" y="3501"/>
                    </a:moveTo>
                    <a:lnTo>
                      <a:pt x="2401" y="3501"/>
                    </a:lnTo>
                    <a:cubicBezTo>
                      <a:pt x="2394" y="3548"/>
                      <a:pt x="2379" y="3604"/>
                      <a:pt x="2353" y="3651"/>
                    </a:cubicBezTo>
                    <a:cubicBezTo>
                      <a:pt x="2324" y="3699"/>
                      <a:pt x="2284" y="3729"/>
                      <a:pt x="2243" y="3740"/>
                    </a:cubicBezTo>
                    <a:cubicBezTo>
                      <a:pt x="2221" y="3743"/>
                      <a:pt x="2210" y="3765"/>
                      <a:pt x="2214" y="3787"/>
                    </a:cubicBezTo>
                    <a:cubicBezTo>
                      <a:pt x="2217" y="3802"/>
                      <a:pt x="2236" y="3817"/>
                      <a:pt x="2250" y="3817"/>
                    </a:cubicBezTo>
                    <a:cubicBezTo>
                      <a:pt x="2254" y="3817"/>
                      <a:pt x="2257" y="3817"/>
                      <a:pt x="2261" y="3813"/>
                    </a:cubicBezTo>
                    <a:cubicBezTo>
                      <a:pt x="2291" y="3809"/>
                      <a:pt x="2316" y="3795"/>
                      <a:pt x="2343" y="3776"/>
                    </a:cubicBezTo>
                    <a:cubicBezTo>
                      <a:pt x="2372" y="3875"/>
                      <a:pt x="2357" y="3993"/>
                      <a:pt x="2335" y="4111"/>
                    </a:cubicBezTo>
                    <a:cubicBezTo>
                      <a:pt x="2324" y="4170"/>
                      <a:pt x="2313" y="4240"/>
                      <a:pt x="2276" y="4288"/>
                    </a:cubicBezTo>
                    <a:cubicBezTo>
                      <a:pt x="2247" y="4328"/>
                      <a:pt x="2191" y="4361"/>
                      <a:pt x="2144" y="4343"/>
                    </a:cubicBezTo>
                    <a:cubicBezTo>
                      <a:pt x="2126" y="4335"/>
                      <a:pt x="2103" y="4346"/>
                      <a:pt x="2096" y="4368"/>
                    </a:cubicBezTo>
                    <a:cubicBezTo>
                      <a:pt x="2088" y="4387"/>
                      <a:pt x="2096" y="4409"/>
                      <a:pt x="2118" y="4416"/>
                    </a:cubicBezTo>
                    <a:cubicBezTo>
                      <a:pt x="2136" y="4423"/>
                      <a:pt x="2155" y="4427"/>
                      <a:pt x="2170" y="4427"/>
                    </a:cubicBezTo>
                    <a:cubicBezTo>
                      <a:pt x="2214" y="4427"/>
                      <a:pt x="2257" y="4409"/>
                      <a:pt x="2295" y="4379"/>
                    </a:cubicBezTo>
                    <a:cubicBezTo>
                      <a:pt x="2320" y="4427"/>
                      <a:pt x="2343" y="4478"/>
                      <a:pt x="2350" y="4530"/>
                    </a:cubicBezTo>
                    <a:cubicBezTo>
                      <a:pt x="2353" y="4567"/>
                      <a:pt x="2353" y="4607"/>
                      <a:pt x="2353" y="4640"/>
                    </a:cubicBezTo>
                    <a:cubicBezTo>
                      <a:pt x="2353" y="4696"/>
                      <a:pt x="2353" y="4751"/>
                      <a:pt x="2339" y="4799"/>
                    </a:cubicBezTo>
                    <a:cubicBezTo>
                      <a:pt x="2320" y="4847"/>
                      <a:pt x="2295" y="4883"/>
                      <a:pt x="2257" y="4902"/>
                    </a:cubicBezTo>
                    <a:cubicBezTo>
                      <a:pt x="2247" y="4898"/>
                      <a:pt x="2236" y="4902"/>
                      <a:pt x="2225" y="4909"/>
                    </a:cubicBezTo>
                    <a:cubicBezTo>
                      <a:pt x="2210" y="4920"/>
                      <a:pt x="2202" y="4946"/>
                      <a:pt x="2217" y="4961"/>
                    </a:cubicBezTo>
                    <a:cubicBezTo>
                      <a:pt x="2229" y="4975"/>
                      <a:pt x="2239" y="4982"/>
                      <a:pt x="2257" y="4982"/>
                    </a:cubicBezTo>
                    <a:cubicBezTo>
                      <a:pt x="2269" y="4982"/>
                      <a:pt x="2276" y="4979"/>
                      <a:pt x="2287" y="4975"/>
                    </a:cubicBezTo>
                    <a:cubicBezTo>
                      <a:pt x="2305" y="4964"/>
                      <a:pt x="2324" y="4953"/>
                      <a:pt x="2339" y="4938"/>
                    </a:cubicBezTo>
                    <a:cubicBezTo>
                      <a:pt x="2331" y="5019"/>
                      <a:pt x="2276" y="5100"/>
                      <a:pt x="2236" y="5144"/>
                    </a:cubicBezTo>
                    <a:cubicBezTo>
                      <a:pt x="2170" y="5218"/>
                      <a:pt x="2107" y="5265"/>
                      <a:pt x="2044" y="5292"/>
                    </a:cubicBezTo>
                    <a:cubicBezTo>
                      <a:pt x="1901" y="5347"/>
                      <a:pt x="1732" y="5299"/>
                      <a:pt x="1585" y="5247"/>
                    </a:cubicBezTo>
                    <a:cubicBezTo>
                      <a:pt x="1482" y="5214"/>
                      <a:pt x="1375" y="5174"/>
                      <a:pt x="1283" y="5115"/>
                    </a:cubicBezTo>
                    <a:cubicBezTo>
                      <a:pt x="1210" y="5067"/>
                      <a:pt x="1147" y="5008"/>
                      <a:pt x="1096" y="4938"/>
                    </a:cubicBezTo>
                    <a:cubicBezTo>
                      <a:pt x="1096" y="4927"/>
                      <a:pt x="1088" y="4920"/>
                      <a:pt x="1081" y="4913"/>
                    </a:cubicBezTo>
                    <a:cubicBezTo>
                      <a:pt x="1048" y="4865"/>
                      <a:pt x="1022" y="4813"/>
                      <a:pt x="1000" y="4758"/>
                    </a:cubicBezTo>
                    <a:cubicBezTo>
                      <a:pt x="993" y="4740"/>
                      <a:pt x="970" y="4729"/>
                      <a:pt x="952" y="4736"/>
                    </a:cubicBezTo>
                    <a:cubicBezTo>
                      <a:pt x="930" y="4743"/>
                      <a:pt x="923" y="4765"/>
                      <a:pt x="930" y="4784"/>
                    </a:cubicBezTo>
                    <a:cubicBezTo>
                      <a:pt x="942" y="4817"/>
                      <a:pt x="956" y="4847"/>
                      <a:pt x="970" y="4879"/>
                    </a:cubicBezTo>
                    <a:cubicBezTo>
                      <a:pt x="915" y="4854"/>
                      <a:pt x="868" y="4813"/>
                      <a:pt x="831" y="4762"/>
                    </a:cubicBezTo>
                    <a:cubicBezTo>
                      <a:pt x="776" y="4685"/>
                      <a:pt x="750" y="4589"/>
                      <a:pt x="765" y="4493"/>
                    </a:cubicBezTo>
                    <a:cubicBezTo>
                      <a:pt x="769" y="4478"/>
                      <a:pt x="761" y="4464"/>
                      <a:pt x="750" y="4457"/>
                    </a:cubicBezTo>
                    <a:cubicBezTo>
                      <a:pt x="739" y="4449"/>
                      <a:pt x="724" y="4446"/>
                      <a:pt x="710" y="4453"/>
                    </a:cubicBezTo>
                    <a:cubicBezTo>
                      <a:pt x="666" y="4475"/>
                      <a:pt x="607" y="4457"/>
                      <a:pt x="573" y="4427"/>
                    </a:cubicBezTo>
                    <a:cubicBezTo>
                      <a:pt x="526" y="4391"/>
                      <a:pt x="497" y="4332"/>
                      <a:pt x="478" y="4284"/>
                    </a:cubicBezTo>
                    <a:cubicBezTo>
                      <a:pt x="415" y="4133"/>
                      <a:pt x="386" y="3971"/>
                      <a:pt x="394" y="3813"/>
                    </a:cubicBezTo>
                    <a:cubicBezTo>
                      <a:pt x="419" y="3835"/>
                      <a:pt x="449" y="3854"/>
                      <a:pt x="478" y="3868"/>
                    </a:cubicBezTo>
                    <a:cubicBezTo>
                      <a:pt x="485" y="3872"/>
                      <a:pt x="489" y="3872"/>
                      <a:pt x="493" y="3872"/>
                    </a:cubicBezTo>
                    <a:cubicBezTo>
                      <a:pt x="508" y="3872"/>
                      <a:pt x="522" y="3864"/>
                      <a:pt x="529" y="3850"/>
                    </a:cubicBezTo>
                    <a:cubicBezTo>
                      <a:pt x="537" y="3828"/>
                      <a:pt x="529" y="3806"/>
                      <a:pt x="508" y="3798"/>
                    </a:cubicBezTo>
                    <a:cubicBezTo>
                      <a:pt x="441" y="3769"/>
                      <a:pt x="386" y="3699"/>
                      <a:pt x="342" y="3589"/>
                    </a:cubicBezTo>
                    <a:cubicBezTo>
                      <a:pt x="283" y="3434"/>
                      <a:pt x="261" y="3269"/>
                      <a:pt x="280" y="3103"/>
                    </a:cubicBezTo>
                    <a:cubicBezTo>
                      <a:pt x="287" y="3107"/>
                      <a:pt x="290" y="3115"/>
                      <a:pt x="294" y="3118"/>
                    </a:cubicBezTo>
                    <a:cubicBezTo>
                      <a:pt x="335" y="3159"/>
                      <a:pt x="375" y="3199"/>
                      <a:pt x="375" y="3247"/>
                    </a:cubicBezTo>
                    <a:cubicBezTo>
                      <a:pt x="371" y="3265"/>
                      <a:pt x="390" y="3284"/>
                      <a:pt x="412" y="3284"/>
                    </a:cubicBezTo>
                    <a:lnTo>
                      <a:pt x="412" y="3284"/>
                    </a:lnTo>
                    <a:cubicBezTo>
                      <a:pt x="434" y="3284"/>
                      <a:pt x="449" y="3269"/>
                      <a:pt x="452" y="3247"/>
                    </a:cubicBezTo>
                    <a:cubicBezTo>
                      <a:pt x="452" y="3170"/>
                      <a:pt x="394" y="3111"/>
                      <a:pt x="346" y="3063"/>
                    </a:cubicBezTo>
                    <a:cubicBezTo>
                      <a:pt x="342" y="3060"/>
                      <a:pt x="338" y="3056"/>
                      <a:pt x="335" y="3048"/>
                    </a:cubicBezTo>
                    <a:cubicBezTo>
                      <a:pt x="147" y="2860"/>
                      <a:pt x="77" y="2541"/>
                      <a:pt x="169" y="2316"/>
                    </a:cubicBezTo>
                    <a:cubicBezTo>
                      <a:pt x="206" y="2357"/>
                      <a:pt x="254" y="2379"/>
                      <a:pt x="305" y="2375"/>
                    </a:cubicBezTo>
                    <a:cubicBezTo>
                      <a:pt x="327" y="2375"/>
                      <a:pt x="342" y="2357"/>
                      <a:pt x="342" y="2335"/>
                    </a:cubicBezTo>
                    <a:cubicBezTo>
                      <a:pt x="342" y="2313"/>
                      <a:pt x="324" y="2298"/>
                      <a:pt x="301" y="2298"/>
                    </a:cubicBezTo>
                    <a:cubicBezTo>
                      <a:pt x="257" y="2301"/>
                      <a:pt x="221" y="2269"/>
                      <a:pt x="202" y="2232"/>
                    </a:cubicBezTo>
                    <a:cubicBezTo>
                      <a:pt x="176" y="2188"/>
                      <a:pt x="173" y="2129"/>
                      <a:pt x="173" y="2085"/>
                    </a:cubicBezTo>
                    <a:cubicBezTo>
                      <a:pt x="173" y="1986"/>
                      <a:pt x="195" y="1912"/>
                      <a:pt x="243" y="1875"/>
                    </a:cubicBezTo>
                    <a:cubicBezTo>
                      <a:pt x="301" y="1828"/>
                      <a:pt x="394" y="1839"/>
                      <a:pt x="459" y="1864"/>
                    </a:cubicBezTo>
                    <a:cubicBezTo>
                      <a:pt x="548" y="1904"/>
                      <a:pt x="625" y="1974"/>
                      <a:pt x="669" y="2063"/>
                    </a:cubicBezTo>
                    <a:cubicBezTo>
                      <a:pt x="691" y="2111"/>
                      <a:pt x="706" y="2159"/>
                      <a:pt x="721" y="2210"/>
                    </a:cubicBezTo>
                    <a:cubicBezTo>
                      <a:pt x="728" y="2243"/>
                      <a:pt x="739" y="2276"/>
                      <a:pt x="750" y="2309"/>
                    </a:cubicBezTo>
                    <a:cubicBezTo>
                      <a:pt x="791" y="2419"/>
                      <a:pt x="853" y="2497"/>
                      <a:pt x="930" y="2529"/>
                    </a:cubicBezTo>
                    <a:cubicBezTo>
                      <a:pt x="982" y="2552"/>
                      <a:pt x="1037" y="2552"/>
                      <a:pt x="1088" y="2552"/>
                    </a:cubicBezTo>
                    <a:cubicBezTo>
                      <a:pt x="1103" y="2556"/>
                      <a:pt x="1103" y="2556"/>
                      <a:pt x="1103" y="2556"/>
                    </a:cubicBezTo>
                    <a:cubicBezTo>
                      <a:pt x="1188" y="2556"/>
                      <a:pt x="1298" y="2566"/>
                      <a:pt x="1383" y="2625"/>
                    </a:cubicBezTo>
                    <a:cubicBezTo>
                      <a:pt x="1434" y="2659"/>
                      <a:pt x="1474" y="2706"/>
                      <a:pt x="1519" y="2754"/>
                    </a:cubicBezTo>
                    <a:cubicBezTo>
                      <a:pt x="1533" y="2773"/>
                      <a:pt x="1533" y="2773"/>
                      <a:pt x="1533" y="2773"/>
                    </a:cubicBezTo>
                    <a:cubicBezTo>
                      <a:pt x="1765" y="3045"/>
                      <a:pt x="1997" y="3192"/>
                      <a:pt x="2239" y="3221"/>
                    </a:cubicBezTo>
                    <a:cubicBezTo>
                      <a:pt x="2257" y="3221"/>
                      <a:pt x="2273" y="3225"/>
                      <a:pt x="2287" y="3225"/>
                    </a:cubicBezTo>
                    <a:cubicBezTo>
                      <a:pt x="2302" y="3225"/>
                      <a:pt x="2316" y="3221"/>
                      <a:pt x="2328" y="3221"/>
                    </a:cubicBezTo>
                    <a:cubicBezTo>
                      <a:pt x="2331" y="3225"/>
                      <a:pt x="2335" y="3229"/>
                      <a:pt x="2339" y="3229"/>
                    </a:cubicBezTo>
                    <a:cubicBezTo>
                      <a:pt x="2372" y="3254"/>
                      <a:pt x="2398" y="3295"/>
                      <a:pt x="2409" y="3346"/>
                    </a:cubicBezTo>
                    <a:cubicBezTo>
                      <a:pt x="2416" y="3401"/>
                      <a:pt x="2409" y="3457"/>
                      <a:pt x="2401" y="350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197" b="0" i="0" u="none" strike="noStrike" kern="0" cap="none" spc="0" normalizeH="0" baseline="0" noProof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32" name="Freeform 31"/>
              <p:cNvSpPr>
                <a:spLocks noChangeArrowheads="1"/>
              </p:cNvSpPr>
              <p:nvPr/>
            </p:nvSpPr>
            <p:spPr bwMode="auto">
              <a:xfrm>
                <a:off x="11741689" y="5799898"/>
                <a:ext cx="257076" cy="583972"/>
              </a:xfrm>
              <a:custGeom>
                <a:avLst/>
                <a:gdLst>
                  <a:gd name="T0" fmla="*/ 177 w 358"/>
                  <a:gd name="T1" fmla="*/ 224 h 813"/>
                  <a:gd name="T2" fmla="*/ 177 w 358"/>
                  <a:gd name="T3" fmla="*/ 224 h 813"/>
                  <a:gd name="T4" fmla="*/ 209 w 358"/>
                  <a:gd name="T5" fmla="*/ 224 h 813"/>
                  <a:gd name="T6" fmla="*/ 250 w 358"/>
                  <a:gd name="T7" fmla="*/ 363 h 813"/>
                  <a:gd name="T8" fmla="*/ 217 w 358"/>
                  <a:gd name="T9" fmla="*/ 500 h 813"/>
                  <a:gd name="T10" fmla="*/ 198 w 358"/>
                  <a:gd name="T11" fmla="*/ 559 h 813"/>
                  <a:gd name="T12" fmla="*/ 202 w 358"/>
                  <a:gd name="T13" fmla="*/ 790 h 813"/>
                  <a:gd name="T14" fmla="*/ 239 w 358"/>
                  <a:gd name="T15" fmla="*/ 812 h 813"/>
                  <a:gd name="T16" fmla="*/ 253 w 358"/>
                  <a:gd name="T17" fmla="*/ 808 h 813"/>
                  <a:gd name="T18" fmla="*/ 272 w 358"/>
                  <a:gd name="T19" fmla="*/ 757 h 813"/>
                  <a:gd name="T20" fmla="*/ 276 w 358"/>
                  <a:gd name="T21" fmla="*/ 580 h 813"/>
                  <a:gd name="T22" fmla="*/ 291 w 358"/>
                  <a:gd name="T23" fmla="*/ 522 h 813"/>
                  <a:gd name="T24" fmla="*/ 323 w 358"/>
                  <a:gd name="T25" fmla="*/ 371 h 813"/>
                  <a:gd name="T26" fmla="*/ 279 w 358"/>
                  <a:gd name="T27" fmla="*/ 187 h 813"/>
                  <a:gd name="T28" fmla="*/ 305 w 358"/>
                  <a:gd name="T29" fmla="*/ 154 h 813"/>
                  <a:gd name="T30" fmla="*/ 353 w 358"/>
                  <a:gd name="T31" fmla="*/ 47 h 813"/>
                  <a:gd name="T32" fmla="*/ 320 w 358"/>
                  <a:gd name="T33" fmla="*/ 3 h 813"/>
                  <a:gd name="T34" fmla="*/ 276 w 358"/>
                  <a:gd name="T35" fmla="*/ 32 h 813"/>
                  <a:gd name="T36" fmla="*/ 243 w 358"/>
                  <a:gd name="T37" fmla="*/ 114 h 813"/>
                  <a:gd name="T38" fmla="*/ 213 w 358"/>
                  <a:gd name="T39" fmla="*/ 143 h 813"/>
                  <a:gd name="T40" fmla="*/ 198 w 358"/>
                  <a:gd name="T41" fmla="*/ 146 h 813"/>
                  <a:gd name="T42" fmla="*/ 177 w 358"/>
                  <a:gd name="T43" fmla="*/ 150 h 813"/>
                  <a:gd name="T44" fmla="*/ 70 w 358"/>
                  <a:gd name="T45" fmla="*/ 125 h 813"/>
                  <a:gd name="T46" fmla="*/ 15 w 358"/>
                  <a:gd name="T47" fmla="*/ 121 h 813"/>
                  <a:gd name="T48" fmla="*/ 15 w 358"/>
                  <a:gd name="T49" fmla="*/ 176 h 813"/>
                  <a:gd name="T50" fmla="*/ 173 w 358"/>
                  <a:gd name="T51" fmla="*/ 224 h 813"/>
                  <a:gd name="T52" fmla="*/ 177 w 358"/>
                  <a:gd name="T53" fmla="*/ 224 h 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58" h="813">
                    <a:moveTo>
                      <a:pt x="177" y="224"/>
                    </a:moveTo>
                    <a:lnTo>
                      <a:pt x="177" y="224"/>
                    </a:lnTo>
                    <a:cubicBezTo>
                      <a:pt x="188" y="224"/>
                      <a:pt x="198" y="224"/>
                      <a:pt x="209" y="224"/>
                    </a:cubicBezTo>
                    <a:cubicBezTo>
                      <a:pt x="243" y="261"/>
                      <a:pt x="253" y="319"/>
                      <a:pt x="250" y="363"/>
                    </a:cubicBezTo>
                    <a:cubicBezTo>
                      <a:pt x="246" y="408"/>
                      <a:pt x="232" y="452"/>
                      <a:pt x="217" y="500"/>
                    </a:cubicBezTo>
                    <a:cubicBezTo>
                      <a:pt x="209" y="518"/>
                      <a:pt x="206" y="540"/>
                      <a:pt x="198" y="559"/>
                    </a:cubicBezTo>
                    <a:cubicBezTo>
                      <a:pt x="177" y="654"/>
                      <a:pt x="177" y="728"/>
                      <a:pt x="202" y="790"/>
                    </a:cubicBezTo>
                    <a:cubicBezTo>
                      <a:pt x="209" y="805"/>
                      <a:pt x="224" y="812"/>
                      <a:pt x="239" y="812"/>
                    </a:cubicBezTo>
                    <a:cubicBezTo>
                      <a:pt x="243" y="812"/>
                      <a:pt x="250" y="812"/>
                      <a:pt x="253" y="808"/>
                    </a:cubicBezTo>
                    <a:cubicBezTo>
                      <a:pt x="272" y="801"/>
                      <a:pt x="283" y="779"/>
                      <a:pt x="272" y="757"/>
                    </a:cubicBezTo>
                    <a:cubicBezTo>
                      <a:pt x="253" y="713"/>
                      <a:pt x="253" y="658"/>
                      <a:pt x="276" y="580"/>
                    </a:cubicBezTo>
                    <a:cubicBezTo>
                      <a:pt x="279" y="559"/>
                      <a:pt x="287" y="540"/>
                      <a:pt x="291" y="522"/>
                    </a:cubicBezTo>
                    <a:cubicBezTo>
                      <a:pt x="305" y="474"/>
                      <a:pt x="320" y="422"/>
                      <a:pt x="323" y="371"/>
                    </a:cubicBezTo>
                    <a:cubicBezTo>
                      <a:pt x="331" y="301"/>
                      <a:pt x="312" y="235"/>
                      <a:pt x="279" y="187"/>
                    </a:cubicBezTo>
                    <a:cubicBezTo>
                      <a:pt x="291" y="180"/>
                      <a:pt x="298" y="169"/>
                      <a:pt x="305" y="154"/>
                    </a:cubicBezTo>
                    <a:cubicBezTo>
                      <a:pt x="327" y="125"/>
                      <a:pt x="346" y="84"/>
                      <a:pt x="353" y="47"/>
                    </a:cubicBezTo>
                    <a:cubicBezTo>
                      <a:pt x="357" y="25"/>
                      <a:pt x="342" y="7"/>
                      <a:pt x="320" y="3"/>
                    </a:cubicBezTo>
                    <a:cubicBezTo>
                      <a:pt x="302" y="0"/>
                      <a:pt x="279" y="11"/>
                      <a:pt x="276" y="32"/>
                    </a:cubicBezTo>
                    <a:cubicBezTo>
                      <a:pt x="272" y="62"/>
                      <a:pt x="257" y="88"/>
                      <a:pt x="243" y="114"/>
                    </a:cubicBezTo>
                    <a:cubicBezTo>
                      <a:pt x="232" y="128"/>
                      <a:pt x="224" y="135"/>
                      <a:pt x="213" y="143"/>
                    </a:cubicBezTo>
                    <a:cubicBezTo>
                      <a:pt x="209" y="143"/>
                      <a:pt x="202" y="143"/>
                      <a:pt x="198" y="146"/>
                    </a:cubicBezTo>
                    <a:cubicBezTo>
                      <a:pt x="191" y="150"/>
                      <a:pt x="184" y="150"/>
                      <a:pt x="177" y="150"/>
                    </a:cubicBezTo>
                    <a:cubicBezTo>
                      <a:pt x="136" y="146"/>
                      <a:pt x="92" y="146"/>
                      <a:pt x="70" y="125"/>
                    </a:cubicBezTo>
                    <a:cubicBezTo>
                      <a:pt x="55" y="110"/>
                      <a:pt x="33" y="106"/>
                      <a:pt x="15" y="121"/>
                    </a:cubicBezTo>
                    <a:cubicBezTo>
                      <a:pt x="0" y="135"/>
                      <a:pt x="0" y="162"/>
                      <a:pt x="15" y="176"/>
                    </a:cubicBezTo>
                    <a:cubicBezTo>
                      <a:pt x="55" y="220"/>
                      <a:pt x="118" y="224"/>
                      <a:pt x="173" y="224"/>
                    </a:cubicBezTo>
                    <a:cubicBezTo>
                      <a:pt x="177" y="224"/>
                      <a:pt x="177" y="224"/>
                      <a:pt x="177" y="22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197" b="0" i="0" u="none" strike="noStrike" kern="0" cap="none" spc="0" normalizeH="0" baseline="0" noProof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33" name="Freeform 32"/>
              <p:cNvSpPr>
                <a:spLocks noChangeArrowheads="1"/>
              </p:cNvSpPr>
              <p:nvPr/>
            </p:nvSpPr>
            <p:spPr bwMode="auto">
              <a:xfrm>
                <a:off x="11313234" y="6418782"/>
                <a:ext cx="130123" cy="415762"/>
              </a:xfrm>
              <a:custGeom>
                <a:avLst/>
                <a:gdLst>
                  <a:gd name="T0" fmla="*/ 77 w 181"/>
                  <a:gd name="T1" fmla="*/ 577 h 578"/>
                  <a:gd name="T2" fmla="*/ 77 w 181"/>
                  <a:gd name="T3" fmla="*/ 577 h 578"/>
                  <a:gd name="T4" fmla="*/ 100 w 181"/>
                  <a:gd name="T5" fmla="*/ 570 h 578"/>
                  <a:gd name="T6" fmla="*/ 111 w 181"/>
                  <a:gd name="T7" fmla="*/ 518 h 578"/>
                  <a:gd name="T8" fmla="*/ 100 w 181"/>
                  <a:gd name="T9" fmla="*/ 372 h 578"/>
                  <a:gd name="T10" fmla="*/ 122 w 181"/>
                  <a:gd name="T11" fmla="*/ 327 h 578"/>
                  <a:gd name="T12" fmla="*/ 143 w 181"/>
                  <a:gd name="T13" fmla="*/ 290 h 578"/>
                  <a:gd name="T14" fmla="*/ 132 w 181"/>
                  <a:gd name="T15" fmla="*/ 22 h 578"/>
                  <a:gd name="T16" fmla="*/ 81 w 181"/>
                  <a:gd name="T17" fmla="*/ 7 h 578"/>
                  <a:gd name="T18" fmla="*/ 66 w 181"/>
                  <a:gd name="T19" fmla="*/ 62 h 578"/>
                  <a:gd name="T20" fmla="*/ 74 w 181"/>
                  <a:gd name="T21" fmla="*/ 258 h 578"/>
                  <a:gd name="T22" fmla="*/ 55 w 181"/>
                  <a:gd name="T23" fmla="*/ 290 h 578"/>
                  <a:gd name="T24" fmla="*/ 29 w 181"/>
                  <a:gd name="T25" fmla="*/ 342 h 578"/>
                  <a:gd name="T26" fmla="*/ 44 w 181"/>
                  <a:gd name="T27" fmla="*/ 559 h 578"/>
                  <a:gd name="T28" fmla="*/ 77 w 181"/>
                  <a:gd name="T29" fmla="*/ 577 h 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1" h="578">
                    <a:moveTo>
                      <a:pt x="77" y="577"/>
                    </a:moveTo>
                    <a:lnTo>
                      <a:pt x="77" y="577"/>
                    </a:lnTo>
                    <a:cubicBezTo>
                      <a:pt x="85" y="577"/>
                      <a:pt x="92" y="574"/>
                      <a:pt x="100" y="570"/>
                    </a:cubicBezTo>
                    <a:cubicBezTo>
                      <a:pt x="118" y="559"/>
                      <a:pt x="122" y="537"/>
                      <a:pt x="111" y="518"/>
                    </a:cubicBezTo>
                    <a:cubicBezTo>
                      <a:pt x="85" y="475"/>
                      <a:pt x="81" y="419"/>
                      <a:pt x="100" y="372"/>
                    </a:cubicBezTo>
                    <a:cubicBezTo>
                      <a:pt x="103" y="357"/>
                      <a:pt x="114" y="342"/>
                      <a:pt x="122" y="327"/>
                    </a:cubicBezTo>
                    <a:cubicBezTo>
                      <a:pt x="129" y="317"/>
                      <a:pt x="136" y="302"/>
                      <a:pt x="143" y="290"/>
                    </a:cubicBezTo>
                    <a:cubicBezTo>
                      <a:pt x="180" y="206"/>
                      <a:pt x="177" y="103"/>
                      <a:pt x="132" y="22"/>
                    </a:cubicBezTo>
                    <a:cubicBezTo>
                      <a:pt x="122" y="4"/>
                      <a:pt x="100" y="0"/>
                      <a:pt x="81" y="7"/>
                    </a:cubicBezTo>
                    <a:cubicBezTo>
                      <a:pt x="63" y="18"/>
                      <a:pt x="55" y="44"/>
                      <a:pt x="66" y="62"/>
                    </a:cubicBezTo>
                    <a:cubicBezTo>
                      <a:pt x="100" y="121"/>
                      <a:pt x="100" y="195"/>
                      <a:pt x="74" y="258"/>
                    </a:cubicBezTo>
                    <a:cubicBezTo>
                      <a:pt x="66" y="269"/>
                      <a:pt x="59" y="279"/>
                      <a:pt x="55" y="290"/>
                    </a:cubicBezTo>
                    <a:cubicBezTo>
                      <a:pt x="44" y="305"/>
                      <a:pt x="37" y="324"/>
                      <a:pt x="29" y="342"/>
                    </a:cubicBezTo>
                    <a:cubicBezTo>
                      <a:pt x="0" y="412"/>
                      <a:pt x="8" y="493"/>
                      <a:pt x="44" y="559"/>
                    </a:cubicBezTo>
                    <a:cubicBezTo>
                      <a:pt x="52" y="570"/>
                      <a:pt x="66" y="577"/>
                      <a:pt x="77" y="57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197" b="0" i="0" u="none" strike="noStrike" kern="0" cap="none" spc="0" normalizeH="0" baseline="0" noProof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34" name="Freeform 33"/>
              <p:cNvSpPr>
                <a:spLocks noChangeArrowheads="1"/>
              </p:cNvSpPr>
              <p:nvPr/>
            </p:nvSpPr>
            <p:spPr bwMode="auto">
              <a:xfrm>
                <a:off x="11817861" y="6501301"/>
                <a:ext cx="133298" cy="434804"/>
              </a:xfrm>
              <a:custGeom>
                <a:avLst/>
                <a:gdLst>
                  <a:gd name="T0" fmla="*/ 77 w 185"/>
                  <a:gd name="T1" fmla="*/ 442 h 605"/>
                  <a:gd name="T2" fmla="*/ 77 w 185"/>
                  <a:gd name="T3" fmla="*/ 442 h 605"/>
                  <a:gd name="T4" fmla="*/ 74 w 185"/>
                  <a:gd name="T5" fmla="*/ 552 h 605"/>
                  <a:gd name="T6" fmla="*/ 95 w 185"/>
                  <a:gd name="T7" fmla="*/ 600 h 605"/>
                  <a:gd name="T8" fmla="*/ 110 w 185"/>
                  <a:gd name="T9" fmla="*/ 604 h 605"/>
                  <a:gd name="T10" fmla="*/ 143 w 185"/>
                  <a:gd name="T11" fmla="*/ 578 h 605"/>
                  <a:gd name="T12" fmla="*/ 150 w 185"/>
                  <a:gd name="T13" fmla="*/ 420 h 605"/>
                  <a:gd name="T14" fmla="*/ 129 w 185"/>
                  <a:gd name="T15" fmla="*/ 365 h 605"/>
                  <a:gd name="T16" fmla="*/ 114 w 185"/>
                  <a:gd name="T17" fmla="*/ 332 h 605"/>
                  <a:gd name="T18" fmla="*/ 169 w 185"/>
                  <a:gd name="T19" fmla="*/ 71 h 605"/>
                  <a:gd name="T20" fmla="*/ 169 w 185"/>
                  <a:gd name="T21" fmla="*/ 15 h 605"/>
                  <a:gd name="T22" fmla="*/ 114 w 185"/>
                  <a:gd name="T23" fmla="*/ 15 h 605"/>
                  <a:gd name="T24" fmla="*/ 40 w 185"/>
                  <a:gd name="T25" fmla="*/ 358 h 605"/>
                  <a:gd name="T26" fmla="*/ 59 w 185"/>
                  <a:gd name="T27" fmla="*/ 398 h 605"/>
                  <a:gd name="T28" fmla="*/ 77 w 185"/>
                  <a:gd name="T29" fmla="*/ 442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5" h="605">
                    <a:moveTo>
                      <a:pt x="77" y="442"/>
                    </a:moveTo>
                    <a:lnTo>
                      <a:pt x="77" y="442"/>
                    </a:lnTo>
                    <a:cubicBezTo>
                      <a:pt x="88" y="479"/>
                      <a:pt x="85" y="515"/>
                      <a:pt x="74" y="552"/>
                    </a:cubicBezTo>
                    <a:cubicBezTo>
                      <a:pt x="66" y="571"/>
                      <a:pt x="77" y="593"/>
                      <a:pt x="95" y="600"/>
                    </a:cubicBezTo>
                    <a:cubicBezTo>
                      <a:pt x="99" y="604"/>
                      <a:pt x="103" y="604"/>
                      <a:pt x="110" y="604"/>
                    </a:cubicBezTo>
                    <a:cubicBezTo>
                      <a:pt x="125" y="604"/>
                      <a:pt x="140" y="593"/>
                      <a:pt x="143" y="578"/>
                    </a:cubicBezTo>
                    <a:cubicBezTo>
                      <a:pt x="161" y="527"/>
                      <a:pt x="165" y="472"/>
                      <a:pt x="150" y="420"/>
                    </a:cubicBezTo>
                    <a:cubicBezTo>
                      <a:pt x="143" y="398"/>
                      <a:pt x="136" y="383"/>
                      <a:pt x="129" y="365"/>
                    </a:cubicBezTo>
                    <a:cubicBezTo>
                      <a:pt x="121" y="354"/>
                      <a:pt x="117" y="343"/>
                      <a:pt x="114" y="332"/>
                    </a:cubicBezTo>
                    <a:cubicBezTo>
                      <a:pt x="81" y="244"/>
                      <a:pt x="106" y="137"/>
                      <a:pt x="169" y="71"/>
                    </a:cubicBezTo>
                    <a:cubicBezTo>
                      <a:pt x="184" y="52"/>
                      <a:pt x="184" y="30"/>
                      <a:pt x="169" y="15"/>
                    </a:cubicBezTo>
                    <a:cubicBezTo>
                      <a:pt x="154" y="0"/>
                      <a:pt x="129" y="0"/>
                      <a:pt x="114" y="15"/>
                    </a:cubicBezTo>
                    <a:cubicBezTo>
                      <a:pt x="29" y="104"/>
                      <a:pt x="0" y="240"/>
                      <a:pt x="40" y="358"/>
                    </a:cubicBezTo>
                    <a:cubicBezTo>
                      <a:pt x="47" y="372"/>
                      <a:pt x="51" y="383"/>
                      <a:pt x="59" y="398"/>
                    </a:cubicBezTo>
                    <a:cubicBezTo>
                      <a:pt x="66" y="413"/>
                      <a:pt x="70" y="427"/>
                      <a:pt x="77" y="44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197" b="0" i="0" u="none" strike="noStrike" kern="0" cap="none" spc="0" normalizeH="0" baseline="0" noProof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35" name="Freeform 34"/>
              <p:cNvSpPr>
                <a:spLocks noChangeArrowheads="1"/>
              </p:cNvSpPr>
              <p:nvPr/>
            </p:nvSpPr>
            <p:spPr bwMode="auto">
              <a:xfrm>
                <a:off x="10986335" y="6615556"/>
                <a:ext cx="495107" cy="660142"/>
              </a:xfrm>
              <a:custGeom>
                <a:avLst/>
                <a:gdLst>
                  <a:gd name="T0" fmla="*/ 81 w 689"/>
                  <a:gd name="T1" fmla="*/ 570 h 917"/>
                  <a:gd name="T2" fmla="*/ 81 w 689"/>
                  <a:gd name="T3" fmla="*/ 570 h 917"/>
                  <a:gd name="T4" fmla="*/ 107 w 689"/>
                  <a:gd name="T5" fmla="*/ 589 h 917"/>
                  <a:gd name="T6" fmla="*/ 114 w 689"/>
                  <a:gd name="T7" fmla="*/ 772 h 917"/>
                  <a:gd name="T8" fmla="*/ 143 w 689"/>
                  <a:gd name="T9" fmla="*/ 791 h 917"/>
                  <a:gd name="T10" fmla="*/ 166 w 689"/>
                  <a:gd name="T11" fmla="*/ 783 h 917"/>
                  <a:gd name="T12" fmla="*/ 177 w 689"/>
                  <a:gd name="T13" fmla="*/ 732 h 917"/>
                  <a:gd name="T14" fmla="*/ 180 w 689"/>
                  <a:gd name="T15" fmla="*/ 614 h 917"/>
                  <a:gd name="T16" fmla="*/ 239 w 689"/>
                  <a:gd name="T17" fmla="*/ 618 h 917"/>
                  <a:gd name="T18" fmla="*/ 302 w 689"/>
                  <a:gd name="T19" fmla="*/ 600 h 917"/>
                  <a:gd name="T20" fmla="*/ 346 w 689"/>
                  <a:gd name="T21" fmla="*/ 589 h 917"/>
                  <a:gd name="T22" fmla="*/ 541 w 689"/>
                  <a:gd name="T23" fmla="*/ 662 h 917"/>
                  <a:gd name="T24" fmla="*/ 556 w 689"/>
                  <a:gd name="T25" fmla="*/ 684 h 917"/>
                  <a:gd name="T26" fmla="*/ 556 w 689"/>
                  <a:gd name="T27" fmla="*/ 684 h 917"/>
                  <a:gd name="T28" fmla="*/ 442 w 689"/>
                  <a:gd name="T29" fmla="*/ 820 h 917"/>
                  <a:gd name="T30" fmla="*/ 434 w 689"/>
                  <a:gd name="T31" fmla="*/ 872 h 917"/>
                  <a:gd name="T32" fmla="*/ 464 w 689"/>
                  <a:gd name="T33" fmla="*/ 890 h 917"/>
                  <a:gd name="T34" fmla="*/ 485 w 689"/>
                  <a:gd name="T35" fmla="*/ 883 h 917"/>
                  <a:gd name="T36" fmla="*/ 596 w 689"/>
                  <a:gd name="T37" fmla="*/ 769 h 917"/>
                  <a:gd name="T38" fmla="*/ 611 w 689"/>
                  <a:gd name="T39" fmla="*/ 876 h 917"/>
                  <a:gd name="T40" fmla="*/ 647 w 689"/>
                  <a:gd name="T41" fmla="*/ 916 h 917"/>
                  <a:gd name="T42" fmla="*/ 647 w 689"/>
                  <a:gd name="T43" fmla="*/ 916 h 917"/>
                  <a:gd name="T44" fmla="*/ 688 w 689"/>
                  <a:gd name="T45" fmla="*/ 876 h 917"/>
                  <a:gd name="T46" fmla="*/ 596 w 689"/>
                  <a:gd name="T47" fmla="*/ 611 h 917"/>
                  <a:gd name="T48" fmla="*/ 327 w 689"/>
                  <a:gd name="T49" fmla="*/ 511 h 917"/>
                  <a:gd name="T50" fmla="*/ 280 w 689"/>
                  <a:gd name="T51" fmla="*/ 526 h 917"/>
                  <a:gd name="T52" fmla="*/ 228 w 689"/>
                  <a:gd name="T53" fmla="*/ 541 h 917"/>
                  <a:gd name="T54" fmla="*/ 132 w 689"/>
                  <a:gd name="T55" fmla="*/ 511 h 917"/>
                  <a:gd name="T56" fmla="*/ 81 w 689"/>
                  <a:gd name="T57" fmla="*/ 423 h 917"/>
                  <a:gd name="T58" fmla="*/ 118 w 689"/>
                  <a:gd name="T59" fmla="*/ 290 h 917"/>
                  <a:gd name="T60" fmla="*/ 132 w 689"/>
                  <a:gd name="T61" fmla="*/ 246 h 917"/>
                  <a:gd name="T62" fmla="*/ 114 w 689"/>
                  <a:gd name="T63" fmla="*/ 18 h 917"/>
                  <a:gd name="T64" fmla="*/ 63 w 689"/>
                  <a:gd name="T65" fmla="*/ 15 h 917"/>
                  <a:gd name="T66" fmla="*/ 59 w 689"/>
                  <a:gd name="T67" fmla="*/ 70 h 917"/>
                  <a:gd name="T68" fmla="*/ 63 w 689"/>
                  <a:gd name="T69" fmla="*/ 221 h 917"/>
                  <a:gd name="T70" fmla="*/ 48 w 689"/>
                  <a:gd name="T71" fmla="*/ 258 h 917"/>
                  <a:gd name="T72" fmla="*/ 8 w 689"/>
                  <a:gd name="T73" fmla="*/ 427 h 917"/>
                  <a:gd name="T74" fmla="*/ 81 w 689"/>
                  <a:gd name="T75" fmla="*/ 570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89" h="917">
                    <a:moveTo>
                      <a:pt x="81" y="570"/>
                    </a:moveTo>
                    <a:lnTo>
                      <a:pt x="81" y="570"/>
                    </a:lnTo>
                    <a:cubicBezTo>
                      <a:pt x="88" y="577"/>
                      <a:pt x="99" y="581"/>
                      <a:pt x="107" y="589"/>
                    </a:cubicBezTo>
                    <a:cubicBezTo>
                      <a:pt x="77" y="644"/>
                      <a:pt x="77" y="717"/>
                      <a:pt x="114" y="772"/>
                    </a:cubicBezTo>
                    <a:cubicBezTo>
                      <a:pt x="122" y="783"/>
                      <a:pt x="132" y="791"/>
                      <a:pt x="143" y="791"/>
                    </a:cubicBezTo>
                    <a:cubicBezTo>
                      <a:pt x="151" y="791"/>
                      <a:pt x="158" y="787"/>
                      <a:pt x="166" y="783"/>
                    </a:cubicBezTo>
                    <a:cubicBezTo>
                      <a:pt x="184" y="772"/>
                      <a:pt x="188" y="750"/>
                      <a:pt x="177" y="732"/>
                    </a:cubicBezTo>
                    <a:cubicBezTo>
                      <a:pt x="155" y="695"/>
                      <a:pt x="158" y="647"/>
                      <a:pt x="180" y="614"/>
                    </a:cubicBezTo>
                    <a:cubicBezTo>
                      <a:pt x="198" y="618"/>
                      <a:pt x="217" y="618"/>
                      <a:pt x="239" y="618"/>
                    </a:cubicBezTo>
                    <a:cubicBezTo>
                      <a:pt x="261" y="614"/>
                      <a:pt x="284" y="607"/>
                      <a:pt x="302" y="600"/>
                    </a:cubicBezTo>
                    <a:cubicBezTo>
                      <a:pt x="316" y="596"/>
                      <a:pt x="331" y="592"/>
                      <a:pt x="346" y="589"/>
                    </a:cubicBezTo>
                    <a:cubicBezTo>
                      <a:pt x="412" y="574"/>
                      <a:pt x="489" y="603"/>
                      <a:pt x="541" y="662"/>
                    </a:cubicBezTo>
                    <a:cubicBezTo>
                      <a:pt x="544" y="669"/>
                      <a:pt x="552" y="677"/>
                      <a:pt x="556" y="684"/>
                    </a:cubicBezTo>
                    <a:lnTo>
                      <a:pt x="556" y="684"/>
                    </a:lnTo>
                    <a:cubicBezTo>
                      <a:pt x="530" y="739"/>
                      <a:pt x="493" y="787"/>
                      <a:pt x="442" y="820"/>
                    </a:cubicBezTo>
                    <a:cubicBezTo>
                      <a:pt x="426" y="831"/>
                      <a:pt x="419" y="857"/>
                      <a:pt x="434" y="872"/>
                    </a:cubicBezTo>
                    <a:cubicBezTo>
                      <a:pt x="442" y="883"/>
                      <a:pt x="453" y="890"/>
                      <a:pt x="464" y="890"/>
                    </a:cubicBezTo>
                    <a:cubicBezTo>
                      <a:pt x="471" y="890"/>
                      <a:pt x="478" y="886"/>
                      <a:pt x="485" y="883"/>
                    </a:cubicBezTo>
                    <a:cubicBezTo>
                      <a:pt x="530" y="853"/>
                      <a:pt x="567" y="813"/>
                      <a:pt x="596" y="769"/>
                    </a:cubicBezTo>
                    <a:cubicBezTo>
                      <a:pt x="607" y="802"/>
                      <a:pt x="611" y="839"/>
                      <a:pt x="611" y="876"/>
                    </a:cubicBezTo>
                    <a:cubicBezTo>
                      <a:pt x="611" y="897"/>
                      <a:pt x="625" y="916"/>
                      <a:pt x="647" y="916"/>
                    </a:cubicBezTo>
                    <a:lnTo>
                      <a:pt x="647" y="916"/>
                    </a:lnTo>
                    <a:cubicBezTo>
                      <a:pt x="670" y="916"/>
                      <a:pt x="688" y="897"/>
                      <a:pt x="688" y="876"/>
                    </a:cubicBezTo>
                    <a:cubicBezTo>
                      <a:pt x="688" y="772"/>
                      <a:pt x="655" y="680"/>
                      <a:pt x="596" y="611"/>
                    </a:cubicBezTo>
                    <a:cubicBezTo>
                      <a:pt x="530" y="533"/>
                      <a:pt x="423" y="493"/>
                      <a:pt x="327" y="511"/>
                    </a:cubicBezTo>
                    <a:cubicBezTo>
                      <a:pt x="312" y="515"/>
                      <a:pt x="294" y="522"/>
                      <a:pt x="280" y="526"/>
                    </a:cubicBezTo>
                    <a:cubicBezTo>
                      <a:pt x="261" y="533"/>
                      <a:pt x="243" y="537"/>
                      <a:pt x="228" y="541"/>
                    </a:cubicBezTo>
                    <a:cubicBezTo>
                      <a:pt x="195" y="545"/>
                      <a:pt x="158" y="533"/>
                      <a:pt x="132" y="511"/>
                    </a:cubicBezTo>
                    <a:cubicBezTo>
                      <a:pt x="103" y="486"/>
                      <a:pt x="84" y="456"/>
                      <a:pt x="81" y="423"/>
                    </a:cubicBezTo>
                    <a:cubicBezTo>
                      <a:pt x="81" y="379"/>
                      <a:pt x="99" y="335"/>
                      <a:pt x="118" y="290"/>
                    </a:cubicBezTo>
                    <a:cubicBezTo>
                      <a:pt x="122" y="276"/>
                      <a:pt x="129" y="261"/>
                      <a:pt x="132" y="246"/>
                    </a:cubicBezTo>
                    <a:cubicBezTo>
                      <a:pt x="170" y="155"/>
                      <a:pt x="162" y="70"/>
                      <a:pt x="114" y="18"/>
                    </a:cubicBezTo>
                    <a:cubicBezTo>
                      <a:pt x="99" y="4"/>
                      <a:pt x="77" y="0"/>
                      <a:pt x="63" y="15"/>
                    </a:cubicBezTo>
                    <a:cubicBezTo>
                      <a:pt x="44" y="30"/>
                      <a:pt x="44" y="55"/>
                      <a:pt x="59" y="70"/>
                    </a:cubicBezTo>
                    <a:cubicBezTo>
                      <a:pt x="96" y="114"/>
                      <a:pt x="74" y="188"/>
                      <a:pt x="63" y="221"/>
                    </a:cubicBezTo>
                    <a:cubicBezTo>
                      <a:pt x="59" y="232"/>
                      <a:pt x="52" y="246"/>
                      <a:pt x="48" y="258"/>
                    </a:cubicBezTo>
                    <a:cubicBezTo>
                      <a:pt x="26" y="313"/>
                      <a:pt x="0" y="364"/>
                      <a:pt x="8" y="427"/>
                    </a:cubicBezTo>
                    <a:cubicBezTo>
                      <a:pt x="8" y="482"/>
                      <a:pt x="37" y="533"/>
                      <a:pt x="81" y="57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197" b="0" i="0" u="none" strike="noStrike" kern="0" cap="none" spc="0" normalizeH="0" baseline="0" noProof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36" name="Freeform 35"/>
              <p:cNvSpPr>
                <a:spLocks noChangeArrowheads="1"/>
              </p:cNvSpPr>
              <p:nvPr/>
            </p:nvSpPr>
            <p:spPr bwMode="auto">
              <a:xfrm>
                <a:off x="11754386" y="7291566"/>
                <a:ext cx="272943" cy="387199"/>
              </a:xfrm>
              <a:custGeom>
                <a:avLst/>
                <a:gdLst>
                  <a:gd name="T0" fmla="*/ 29 w 380"/>
                  <a:gd name="T1" fmla="*/ 356 h 537"/>
                  <a:gd name="T2" fmla="*/ 29 w 380"/>
                  <a:gd name="T3" fmla="*/ 356 h 537"/>
                  <a:gd name="T4" fmla="*/ 45 w 380"/>
                  <a:gd name="T5" fmla="*/ 360 h 537"/>
                  <a:gd name="T6" fmla="*/ 81 w 380"/>
                  <a:gd name="T7" fmla="*/ 338 h 537"/>
                  <a:gd name="T8" fmla="*/ 147 w 380"/>
                  <a:gd name="T9" fmla="*/ 261 h 537"/>
                  <a:gd name="T10" fmla="*/ 188 w 380"/>
                  <a:gd name="T11" fmla="*/ 242 h 537"/>
                  <a:gd name="T12" fmla="*/ 298 w 380"/>
                  <a:gd name="T13" fmla="*/ 521 h 537"/>
                  <a:gd name="T14" fmla="*/ 328 w 380"/>
                  <a:gd name="T15" fmla="*/ 536 h 537"/>
                  <a:gd name="T16" fmla="*/ 353 w 380"/>
                  <a:gd name="T17" fmla="*/ 525 h 537"/>
                  <a:gd name="T18" fmla="*/ 357 w 380"/>
                  <a:gd name="T19" fmla="*/ 470 h 537"/>
                  <a:gd name="T20" fmla="*/ 265 w 380"/>
                  <a:gd name="T21" fmla="*/ 213 h 537"/>
                  <a:gd name="T22" fmla="*/ 276 w 380"/>
                  <a:gd name="T23" fmla="*/ 206 h 537"/>
                  <a:gd name="T24" fmla="*/ 372 w 380"/>
                  <a:gd name="T25" fmla="*/ 51 h 537"/>
                  <a:gd name="T26" fmla="*/ 346 w 380"/>
                  <a:gd name="T27" fmla="*/ 3 h 537"/>
                  <a:gd name="T28" fmla="*/ 298 w 380"/>
                  <a:gd name="T29" fmla="*/ 29 h 537"/>
                  <a:gd name="T30" fmla="*/ 235 w 380"/>
                  <a:gd name="T31" fmla="*/ 139 h 537"/>
                  <a:gd name="T32" fmla="*/ 177 w 380"/>
                  <a:gd name="T33" fmla="*/ 165 h 537"/>
                  <a:gd name="T34" fmla="*/ 111 w 380"/>
                  <a:gd name="T35" fmla="*/ 190 h 537"/>
                  <a:gd name="T36" fmla="*/ 11 w 380"/>
                  <a:gd name="T37" fmla="*/ 305 h 537"/>
                  <a:gd name="T38" fmla="*/ 29 w 380"/>
                  <a:gd name="T39" fmla="*/ 356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80" h="537">
                    <a:moveTo>
                      <a:pt x="29" y="356"/>
                    </a:moveTo>
                    <a:lnTo>
                      <a:pt x="29" y="356"/>
                    </a:lnTo>
                    <a:cubicBezTo>
                      <a:pt x="33" y="360"/>
                      <a:pt x="41" y="360"/>
                      <a:pt x="45" y="360"/>
                    </a:cubicBezTo>
                    <a:cubicBezTo>
                      <a:pt x="59" y="360"/>
                      <a:pt x="74" y="352"/>
                      <a:pt x="81" y="338"/>
                    </a:cubicBezTo>
                    <a:cubicBezTo>
                      <a:pt x="100" y="301"/>
                      <a:pt x="121" y="276"/>
                      <a:pt x="147" y="261"/>
                    </a:cubicBezTo>
                    <a:cubicBezTo>
                      <a:pt x="159" y="253"/>
                      <a:pt x="173" y="246"/>
                      <a:pt x="188" y="242"/>
                    </a:cubicBezTo>
                    <a:cubicBezTo>
                      <a:pt x="195" y="352"/>
                      <a:pt x="254" y="470"/>
                      <a:pt x="298" y="521"/>
                    </a:cubicBezTo>
                    <a:cubicBezTo>
                      <a:pt x="309" y="529"/>
                      <a:pt x="316" y="536"/>
                      <a:pt x="328" y="536"/>
                    </a:cubicBezTo>
                    <a:cubicBezTo>
                      <a:pt x="339" y="536"/>
                      <a:pt x="346" y="533"/>
                      <a:pt x="353" y="525"/>
                    </a:cubicBezTo>
                    <a:cubicBezTo>
                      <a:pt x="372" y="511"/>
                      <a:pt x="372" y="489"/>
                      <a:pt x="357" y="470"/>
                    </a:cubicBezTo>
                    <a:cubicBezTo>
                      <a:pt x="313" y="422"/>
                      <a:pt x="261" y="301"/>
                      <a:pt x="265" y="213"/>
                    </a:cubicBezTo>
                    <a:cubicBezTo>
                      <a:pt x="269" y="209"/>
                      <a:pt x="273" y="209"/>
                      <a:pt x="276" y="206"/>
                    </a:cubicBezTo>
                    <a:cubicBezTo>
                      <a:pt x="335" y="165"/>
                      <a:pt x="360" y="99"/>
                      <a:pt x="372" y="51"/>
                    </a:cubicBezTo>
                    <a:cubicBezTo>
                      <a:pt x="379" y="29"/>
                      <a:pt x="364" y="11"/>
                      <a:pt x="346" y="3"/>
                    </a:cubicBezTo>
                    <a:cubicBezTo>
                      <a:pt x="324" y="0"/>
                      <a:pt x="302" y="11"/>
                      <a:pt x="298" y="29"/>
                    </a:cubicBezTo>
                    <a:cubicBezTo>
                      <a:pt x="284" y="88"/>
                      <a:pt x="261" y="121"/>
                      <a:pt x="235" y="139"/>
                    </a:cubicBezTo>
                    <a:cubicBezTo>
                      <a:pt x="217" y="150"/>
                      <a:pt x="199" y="158"/>
                      <a:pt x="177" y="165"/>
                    </a:cubicBezTo>
                    <a:cubicBezTo>
                      <a:pt x="155" y="172"/>
                      <a:pt x="132" y="180"/>
                      <a:pt x="111" y="190"/>
                    </a:cubicBezTo>
                    <a:cubicBezTo>
                      <a:pt x="70" y="217"/>
                      <a:pt x="37" y="253"/>
                      <a:pt x="11" y="305"/>
                    </a:cubicBezTo>
                    <a:cubicBezTo>
                      <a:pt x="0" y="323"/>
                      <a:pt x="8" y="345"/>
                      <a:pt x="29" y="35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197" b="0" i="0" u="none" strike="noStrike" kern="0" cap="none" spc="0" normalizeH="0" baseline="0" noProof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37" name="Freeform 36"/>
              <p:cNvSpPr>
                <a:spLocks noChangeArrowheads="1"/>
              </p:cNvSpPr>
              <p:nvPr/>
            </p:nvSpPr>
            <p:spPr bwMode="auto">
              <a:xfrm>
                <a:off x="10691177" y="7307435"/>
                <a:ext cx="231683" cy="355461"/>
              </a:xfrm>
              <a:custGeom>
                <a:avLst/>
                <a:gdLst>
                  <a:gd name="T0" fmla="*/ 202 w 324"/>
                  <a:gd name="T1" fmla="*/ 445 h 494"/>
                  <a:gd name="T2" fmla="*/ 202 w 324"/>
                  <a:gd name="T3" fmla="*/ 445 h 494"/>
                  <a:gd name="T4" fmla="*/ 173 w 324"/>
                  <a:gd name="T5" fmla="*/ 394 h 494"/>
                  <a:gd name="T6" fmla="*/ 165 w 324"/>
                  <a:gd name="T7" fmla="*/ 383 h 494"/>
                  <a:gd name="T8" fmla="*/ 140 w 324"/>
                  <a:gd name="T9" fmla="*/ 273 h 494"/>
                  <a:gd name="T10" fmla="*/ 151 w 324"/>
                  <a:gd name="T11" fmla="*/ 192 h 494"/>
                  <a:gd name="T12" fmla="*/ 209 w 324"/>
                  <a:gd name="T13" fmla="*/ 203 h 494"/>
                  <a:gd name="T14" fmla="*/ 298 w 324"/>
                  <a:gd name="T15" fmla="*/ 185 h 494"/>
                  <a:gd name="T16" fmla="*/ 316 w 324"/>
                  <a:gd name="T17" fmla="*/ 133 h 494"/>
                  <a:gd name="T18" fmla="*/ 265 w 324"/>
                  <a:gd name="T19" fmla="*/ 114 h 494"/>
                  <a:gd name="T20" fmla="*/ 154 w 324"/>
                  <a:gd name="T21" fmla="*/ 114 h 494"/>
                  <a:gd name="T22" fmla="*/ 154 w 324"/>
                  <a:gd name="T23" fmla="*/ 114 h 494"/>
                  <a:gd name="T24" fmla="*/ 133 w 324"/>
                  <a:gd name="T25" fmla="*/ 100 h 494"/>
                  <a:gd name="T26" fmla="*/ 129 w 324"/>
                  <a:gd name="T27" fmla="*/ 100 h 494"/>
                  <a:gd name="T28" fmla="*/ 81 w 324"/>
                  <a:gd name="T29" fmla="*/ 30 h 494"/>
                  <a:gd name="T30" fmla="*/ 33 w 324"/>
                  <a:gd name="T31" fmla="*/ 4 h 494"/>
                  <a:gd name="T32" fmla="*/ 7 w 324"/>
                  <a:gd name="T33" fmla="*/ 55 h 494"/>
                  <a:gd name="T34" fmla="*/ 81 w 324"/>
                  <a:gd name="T35" fmla="*/ 159 h 494"/>
                  <a:gd name="T36" fmla="*/ 62 w 324"/>
                  <a:gd name="T37" fmla="*/ 273 h 494"/>
                  <a:gd name="T38" fmla="*/ 103 w 324"/>
                  <a:gd name="T39" fmla="*/ 424 h 494"/>
                  <a:gd name="T40" fmla="*/ 110 w 324"/>
                  <a:gd name="T41" fmla="*/ 438 h 494"/>
                  <a:gd name="T42" fmla="*/ 129 w 324"/>
                  <a:gd name="T43" fmla="*/ 468 h 494"/>
                  <a:gd name="T44" fmla="*/ 165 w 324"/>
                  <a:gd name="T45" fmla="*/ 493 h 494"/>
                  <a:gd name="T46" fmla="*/ 173 w 324"/>
                  <a:gd name="T47" fmla="*/ 493 h 494"/>
                  <a:gd name="T48" fmla="*/ 202 w 324"/>
                  <a:gd name="T49" fmla="*/ 445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24" h="494">
                    <a:moveTo>
                      <a:pt x="202" y="445"/>
                    </a:moveTo>
                    <a:lnTo>
                      <a:pt x="202" y="445"/>
                    </a:lnTo>
                    <a:cubicBezTo>
                      <a:pt x="195" y="424"/>
                      <a:pt x="184" y="409"/>
                      <a:pt x="173" y="394"/>
                    </a:cubicBezTo>
                    <a:cubicBezTo>
                      <a:pt x="173" y="390"/>
                      <a:pt x="169" y="387"/>
                      <a:pt x="165" y="383"/>
                    </a:cubicBezTo>
                    <a:cubicBezTo>
                      <a:pt x="144" y="346"/>
                      <a:pt x="140" y="302"/>
                      <a:pt x="140" y="273"/>
                    </a:cubicBezTo>
                    <a:cubicBezTo>
                      <a:pt x="140" y="247"/>
                      <a:pt x="144" y="221"/>
                      <a:pt x="151" y="192"/>
                    </a:cubicBezTo>
                    <a:cubicBezTo>
                      <a:pt x="169" y="199"/>
                      <a:pt x="191" y="203"/>
                      <a:pt x="209" y="203"/>
                    </a:cubicBezTo>
                    <a:cubicBezTo>
                      <a:pt x="239" y="203"/>
                      <a:pt x="268" y="196"/>
                      <a:pt x="298" y="185"/>
                    </a:cubicBezTo>
                    <a:cubicBezTo>
                      <a:pt x="316" y="177"/>
                      <a:pt x="323" y="155"/>
                      <a:pt x="316" y="133"/>
                    </a:cubicBezTo>
                    <a:cubicBezTo>
                      <a:pt x="309" y="114"/>
                      <a:pt x="287" y="107"/>
                      <a:pt x="265" y="114"/>
                    </a:cubicBezTo>
                    <a:cubicBezTo>
                      <a:pt x="232" y="129"/>
                      <a:pt x="188" y="129"/>
                      <a:pt x="154" y="114"/>
                    </a:cubicBezTo>
                    <a:lnTo>
                      <a:pt x="154" y="114"/>
                    </a:lnTo>
                    <a:cubicBezTo>
                      <a:pt x="147" y="107"/>
                      <a:pt x="140" y="100"/>
                      <a:pt x="133" y="100"/>
                    </a:cubicBezTo>
                    <a:cubicBezTo>
                      <a:pt x="133" y="100"/>
                      <a:pt x="133" y="100"/>
                      <a:pt x="129" y="100"/>
                    </a:cubicBezTo>
                    <a:cubicBezTo>
                      <a:pt x="106" y="82"/>
                      <a:pt x="88" y="59"/>
                      <a:pt x="81" y="30"/>
                    </a:cubicBezTo>
                    <a:cubicBezTo>
                      <a:pt x="74" y="12"/>
                      <a:pt x="51" y="0"/>
                      <a:pt x="33" y="4"/>
                    </a:cubicBezTo>
                    <a:cubicBezTo>
                      <a:pt x="11" y="12"/>
                      <a:pt x="0" y="34"/>
                      <a:pt x="7" y="55"/>
                    </a:cubicBezTo>
                    <a:cubicBezTo>
                      <a:pt x="19" y="96"/>
                      <a:pt x="44" y="129"/>
                      <a:pt x="81" y="159"/>
                    </a:cubicBezTo>
                    <a:cubicBezTo>
                      <a:pt x="70" y="192"/>
                      <a:pt x="62" y="232"/>
                      <a:pt x="62" y="273"/>
                    </a:cubicBezTo>
                    <a:cubicBezTo>
                      <a:pt x="62" y="331"/>
                      <a:pt x="74" y="383"/>
                      <a:pt x="103" y="424"/>
                    </a:cubicBezTo>
                    <a:cubicBezTo>
                      <a:pt x="103" y="431"/>
                      <a:pt x="106" y="435"/>
                      <a:pt x="110" y="438"/>
                    </a:cubicBezTo>
                    <a:cubicBezTo>
                      <a:pt x="118" y="449"/>
                      <a:pt x="125" y="456"/>
                      <a:pt x="129" y="468"/>
                    </a:cubicBezTo>
                    <a:cubicBezTo>
                      <a:pt x="133" y="482"/>
                      <a:pt x="147" y="493"/>
                      <a:pt x="165" y="493"/>
                    </a:cubicBezTo>
                    <a:cubicBezTo>
                      <a:pt x="169" y="493"/>
                      <a:pt x="173" y="493"/>
                      <a:pt x="173" y="493"/>
                    </a:cubicBezTo>
                    <a:cubicBezTo>
                      <a:pt x="195" y="490"/>
                      <a:pt x="206" y="468"/>
                      <a:pt x="202" y="44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197" b="0" i="0" u="none" strike="noStrike" kern="0" cap="none" spc="0" normalizeH="0" baseline="0" noProof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38" name="Freeform 37"/>
              <p:cNvSpPr>
                <a:spLocks noChangeArrowheads="1"/>
              </p:cNvSpPr>
              <p:nvPr/>
            </p:nvSpPr>
            <p:spPr bwMode="auto">
              <a:xfrm>
                <a:off x="10814952" y="7669245"/>
                <a:ext cx="139645" cy="476064"/>
              </a:xfrm>
              <a:custGeom>
                <a:avLst/>
                <a:gdLst>
                  <a:gd name="T0" fmla="*/ 85 w 192"/>
                  <a:gd name="T1" fmla="*/ 662 h 663"/>
                  <a:gd name="T2" fmla="*/ 85 w 192"/>
                  <a:gd name="T3" fmla="*/ 662 h 663"/>
                  <a:gd name="T4" fmla="*/ 107 w 192"/>
                  <a:gd name="T5" fmla="*/ 655 h 663"/>
                  <a:gd name="T6" fmla="*/ 114 w 192"/>
                  <a:gd name="T7" fmla="*/ 600 h 663"/>
                  <a:gd name="T8" fmla="*/ 77 w 192"/>
                  <a:gd name="T9" fmla="*/ 412 h 663"/>
                  <a:gd name="T10" fmla="*/ 88 w 192"/>
                  <a:gd name="T11" fmla="*/ 338 h 663"/>
                  <a:gd name="T12" fmla="*/ 110 w 192"/>
                  <a:gd name="T13" fmla="*/ 298 h 663"/>
                  <a:gd name="T14" fmla="*/ 125 w 192"/>
                  <a:gd name="T15" fmla="*/ 280 h 663"/>
                  <a:gd name="T16" fmla="*/ 177 w 192"/>
                  <a:gd name="T17" fmla="*/ 34 h 663"/>
                  <a:gd name="T18" fmla="*/ 133 w 192"/>
                  <a:gd name="T19" fmla="*/ 4 h 663"/>
                  <a:gd name="T20" fmla="*/ 103 w 192"/>
                  <a:gd name="T21" fmla="*/ 48 h 663"/>
                  <a:gd name="T22" fmla="*/ 63 w 192"/>
                  <a:gd name="T23" fmla="*/ 236 h 663"/>
                  <a:gd name="T24" fmla="*/ 48 w 192"/>
                  <a:gd name="T25" fmla="*/ 254 h 663"/>
                  <a:gd name="T26" fmla="*/ 19 w 192"/>
                  <a:gd name="T27" fmla="*/ 306 h 663"/>
                  <a:gd name="T28" fmla="*/ 0 w 192"/>
                  <a:gd name="T29" fmla="*/ 412 h 663"/>
                  <a:gd name="T30" fmla="*/ 55 w 192"/>
                  <a:gd name="T31" fmla="*/ 648 h 663"/>
                  <a:gd name="T32" fmla="*/ 85 w 192"/>
                  <a:gd name="T33" fmla="*/ 662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2" h="663">
                    <a:moveTo>
                      <a:pt x="85" y="662"/>
                    </a:moveTo>
                    <a:lnTo>
                      <a:pt x="85" y="662"/>
                    </a:lnTo>
                    <a:cubicBezTo>
                      <a:pt x="92" y="662"/>
                      <a:pt x="103" y="658"/>
                      <a:pt x="107" y="655"/>
                    </a:cubicBezTo>
                    <a:cubicBezTo>
                      <a:pt x="125" y="640"/>
                      <a:pt x="129" y="614"/>
                      <a:pt x="114" y="600"/>
                    </a:cubicBezTo>
                    <a:cubicBezTo>
                      <a:pt x="77" y="555"/>
                      <a:pt x="77" y="486"/>
                      <a:pt x="77" y="412"/>
                    </a:cubicBezTo>
                    <a:cubicBezTo>
                      <a:pt x="77" y="386"/>
                      <a:pt x="77" y="357"/>
                      <a:pt x="88" y="338"/>
                    </a:cubicBezTo>
                    <a:cubicBezTo>
                      <a:pt x="92" y="324"/>
                      <a:pt x="103" y="313"/>
                      <a:pt x="110" y="298"/>
                    </a:cubicBezTo>
                    <a:cubicBezTo>
                      <a:pt x="118" y="291"/>
                      <a:pt x="122" y="287"/>
                      <a:pt x="125" y="280"/>
                    </a:cubicBezTo>
                    <a:cubicBezTo>
                      <a:pt x="173" y="206"/>
                      <a:pt x="191" y="118"/>
                      <a:pt x="177" y="34"/>
                    </a:cubicBezTo>
                    <a:cubicBezTo>
                      <a:pt x="173" y="11"/>
                      <a:pt x="154" y="0"/>
                      <a:pt x="133" y="4"/>
                    </a:cubicBezTo>
                    <a:cubicBezTo>
                      <a:pt x="110" y="8"/>
                      <a:pt x="99" y="26"/>
                      <a:pt x="103" y="48"/>
                    </a:cubicBezTo>
                    <a:cubicBezTo>
                      <a:pt x="114" y="114"/>
                      <a:pt x="99" y="181"/>
                      <a:pt x="63" y="236"/>
                    </a:cubicBezTo>
                    <a:cubicBezTo>
                      <a:pt x="59" y="243"/>
                      <a:pt x="55" y="247"/>
                      <a:pt x="48" y="254"/>
                    </a:cubicBezTo>
                    <a:cubicBezTo>
                      <a:pt x="37" y="269"/>
                      <a:pt x="26" y="287"/>
                      <a:pt x="19" y="306"/>
                    </a:cubicBezTo>
                    <a:cubicBezTo>
                      <a:pt x="0" y="342"/>
                      <a:pt x="0" y="383"/>
                      <a:pt x="0" y="412"/>
                    </a:cubicBezTo>
                    <a:cubicBezTo>
                      <a:pt x="0" y="500"/>
                      <a:pt x="4" y="582"/>
                      <a:pt x="55" y="648"/>
                    </a:cubicBezTo>
                    <a:cubicBezTo>
                      <a:pt x="63" y="658"/>
                      <a:pt x="74" y="662"/>
                      <a:pt x="85" y="66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197" b="0" i="0" u="none" strike="noStrike" kern="0" cap="none" spc="0" normalizeH="0" baseline="0" noProof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39" name="Freeform 38"/>
              <p:cNvSpPr>
                <a:spLocks noChangeArrowheads="1"/>
              </p:cNvSpPr>
              <p:nvPr/>
            </p:nvSpPr>
            <p:spPr bwMode="auto">
              <a:xfrm>
                <a:off x="10840343" y="8100875"/>
                <a:ext cx="669664" cy="745833"/>
              </a:xfrm>
              <a:custGeom>
                <a:avLst/>
                <a:gdLst>
                  <a:gd name="T0" fmla="*/ 489 w 932"/>
                  <a:gd name="T1" fmla="*/ 636 h 1038"/>
                  <a:gd name="T2" fmla="*/ 489 w 932"/>
                  <a:gd name="T3" fmla="*/ 636 h 1038"/>
                  <a:gd name="T4" fmla="*/ 504 w 932"/>
                  <a:gd name="T5" fmla="*/ 655 h 1038"/>
                  <a:gd name="T6" fmla="*/ 772 w 932"/>
                  <a:gd name="T7" fmla="*/ 813 h 1038"/>
                  <a:gd name="T8" fmla="*/ 772 w 932"/>
                  <a:gd name="T9" fmla="*/ 813 h 1038"/>
                  <a:gd name="T10" fmla="*/ 853 w 932"/>
                  <a:gd name="T11" fmla="*/ 1018 h 1038"/>
                  <a:gd name="T12" fmla="*/ 886 w 932"/>
                  <a:gd name="T13" fmla="*/ 1037 h 1038"/>
                  <a:gd name="T14" fmla="*/ 904 w 932"/>
                  <a:gd name="T15" fmla="*/ 1033 h 1038"/>
                  <a:gd name="T16" fmla="*/ 919 w 932"/>
                  <a:gd name="T17" fmla="*/ 982 h 1038"/>
                  <a:gd name="T18" fmla="*/ 849 w 932"/>
                  <a:gd name="T19" fmla="*/ 801 h 1038"/>
                  <a:gd name="T20" fmla="*/ 897 w 932"/>
                  <a:gd name="T21" fmla="*/ 647 h 1038"/>
                  <a:gd name="T22" fmla="*/ 901 w 932"/>
                  <a:gd name="T23" fmla="*/ 592 h 1038"/>
                  <a:gd name="T24" fmla="*/ 845 w 932"/>
                  <a:gd name="T25" fmla="*/ 588 h 1038"/>
                  <a:gd name="T26" fmla="*/ 772 w 932"/>
                  <a:gd name="T27" fmla="*/ 735 h 1038"/>
                  <a:gd name="T28" fmla="*/ 566 w 932"/>
                  <a:gd name="T29" fmla="*/ 607 h 1038"/>
                  <a:gd name="T30" fmla="*/ 551 w 932"/>
                  <a:gd name="T31" fmla="*/ 588 h 1038"/>
                  <a:gd name="T32" fmla="*/ 404 w 932"/>
                  <a:gd name="T33" fmla="*/ 482 h 1038"/>
                  <a:gd name="T34" fmla="*/ 345 w 932"/>
                  <a:gd name="T35" fmla="*/ 485 h 1038"/>
                  <a:gd name="T36" fmla="*/ 313 w 932"/>
                  <a:gd name="T37" fmla="*/ 489 h 1038"/>
                  <a:gd name="T38" fmla="*/ 294 w 932"/>
                  <a:gd name="T39" fmla="*/ 485 h 1038"/>
                  <a:gd name="T40" fmla="*/ 276 w 932"/>
                  <a:gd name="T41" fmla="*/ 448 h 1038"/>
                  <a:gd name="T42" fmla="*/ 242 w 932"/>
                  <a:gd name="T43" fmla="*/ 393 h 1038"/>
                  <a:gd name="T44" fmla="*/ 239 w 932"/>
                  <a:gd name="T45" fmla="*/ 386 h 1038"/>
                  <a:gd name="T46" fmla="*/ 235 w 932"/>
                  <a:gd name="T47" fmla="*/ 379 h 1038"/>
                  <a:gd name="T48" fmla="*/ 217 w 932"/>
                  <a:gd name="T49" fmla="*/ 213 h 1038"/>
                  <a:gd name="T50" fmla="*/ 316 w 932"/>
                  <a:gd name="T51" fmla="*/ 88 h 1038"/>
                  <a:gd name="T52" fmla="*/ 349 w 932"/>
                  <a:gd name="T53" fmla="*/ 69 h 1038"/>
                  <a:gd name="T54" fmla="*/ 338 w 932"/>
                  <a:gd name="T55" fmla="*/ 18 h 1038"/>
                  <a:gd name="T56" fmla="*/ 279 w 932"/>
                  <a:gd name="T57" fmla="*/ 18 h 1038"/>
                  <a:gd name="T58" fmla="*/ 143 w 932"/>
                  <a:gd name="T59" fmla="*/ 195 h 1038"/>
                  <a:gd name="T60" fmla="*/ 140 w 932"/>
                  <a:gd name="T61" fmla="*/ 338 h 1038"/>
                  <a:gd name="T62" fmla="*/ 77 w 932"/>
                  <a:gd name="T63" fmla="*/ 309 h 1038"/>
                  <a:gd name="T64" fmla="*/ 22 w 932"/>
                  <a:gd name="T65" fmla="*/ 297 h 1038"/>
                  <a:gd name="T66" fmla="*/ 14 w 932"/>
                  <a:gd name="T67" fmla="*/ 353 h 1038"/>
                  <a:gd name="T68" fmla="*/ 121 w 932"/>
                  <a:gd name="T69" fmla="*/ 411 h 1038"/>
                  <a:gd name="T70" fmla="*/ 187 w 932"/>
                  <a:gd name="T71" fmla="*/ 441 h 1038"/>
                  <a:gd name="T72" fmla="*/ 206 w 932"/>
                  <a:gd name="T73" fmla="*/ 478 h 1038"/>
                  <a:gd name="T74" fmla="*/ 235 w 932"/>
                  <a:gd name="T75" fmla="*/ 533 h 1038"/>
                  <a:gd name="T76" fmla="*/ 195 w 932"/>
                  <a:gd name="T77" fmla="*/ 827 h 1038"/>
                  <a:gd name="T78" fmla="*/ 231 w 932"/>
                  <a:gd name="T79" fmla="*/ 856 h 1038"/>
                  <a:gd name="T80" fmla="*/ 239 w 932"/>
                  <a:gd name="T81" fmla="*/ 856 h 1038"/>
                  <a:gd name="T82" fmla="*/ 268 w 932"/>
                  <a:gd name="T83" fmla="*/ 809 h 1038"/>
                  <a:gd name="T84" fmla="*/ 305 w 932"/>
                  <a:gd name="T85" fmla="*/ 566 h 1038"/>
                  <a:gd name="T86" fmla="*/ 360 w 932"/>
                  <a:gd name="T87" fmla="*/ 562 h 1038"/>
                  <a:gd name="T88" fmla="*/ 400 w 932"/>
                  <a:gd name="T89" fmla="*/ 559 h 1038"/>
                  <a:gd name="T90" fmla="*/ 489 w 932"/>
                  <a:gd name="T91" fmla="*/ 636 h 1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32" h="1038">
                    <a:moveTo>
                      <a:pt x="489" y="636"/>
                    </a:moveTo>
                    <a:lnTo>
                      <a:pt x="489" y="636"/>
                    </a:lnTo>
                    <a:cubicBezTo>
                      <a:pt x="496" y="640"/>
                      <a:pt x="500" y="647"/>
                      <a:pt x="504" y="655"/>
                    </a:cubicBezTo>
                    <a:cubicBezTo>
                      <a:pt x="555" y="717"/>
                      <a:pt x="666" y="809"/>
                      <a:pt x="772" y="813"/>
                    </a:cubicBezTo>
                    <a:lnTo>
                      <a:pt x="772" y="813"/>
                    </a:lnTo>
                    <a:cubicBezTo>
                      <a:pt x="783" y="890"/>
                      <a:pt x="816" y="959"/>
                      <a:pt x="853" y="1018"/>
                    </a:cubicBezTo>
                    <a:cubicBezTo>
                      <a:pt x="860" y="1029"/>
                      <a:pt x="872" y="1037"/>
                      <a:pt x="886" y="1037"/>
                    </a:cubicBezTo>
                    <a:cubicBezTo>
                      <a:pt x="894" y="1037"/>
                      <a:pt x="897" y="1037"/>
                      <a:pt x="904" y="1033"/>
                    </a:cubicBezTo>
                    <a:cubicBezTo>
                      <a:pt x="923" y="1022"/>
                      <a:pt x="931" y="1000"/>
                      <a:pt x="919" y="982"/>
                    </a:cubicBezTo>
                    <a:cubicBezTo>
                      <a:pt x="890" y="930"/>
                      <a:pt x="857" y="868"/>
                      <a:pt x="849" y="801"/>
                    </a:cubicBezTo>
                    <a:cubicBezTo>
                      <a:pt x="842" y="739"/>
                      <a:pt x="860" y="680"/>
                      <a:pt x="897" y="647"/>
                    </a:cubicBezTo>
                    <a:cubicBezTo>
                      <a:pt x="915" y="632"/>
                      <a:pt x="915" y="610"/>
                      <a:pt x="901" y="592"/>
                    </a:cubicBezTo>
                    <a:cubicBezTo>
                      <a:pt x="886" y="577"/>
                      <a:pt x="864" y="577"/>
                      <a:pt x="845" y="588"/>
                    </a:cubicBezTo>
                    <a:cubicBezTo>
                      <a:pt x="809" y="625"/>
                      <a:pt x="783" y="676"/>
                      <a:pt x="772" y="735"/>
                    </a:cubicBezTo>
                    <a:cubicBezTo>
                      <a:pt x="706" y="731"/>
                      <a:pt x="614" y="669"/>
                      <a:pt x="566" y="607"/>
                    </a:cubicBezTo>
                    <a:cubicBezTo>
                      <a:pt x="562" y="599"/>
                      <a:pt x="555" y="592"/>
                      <a:pt x="551" y="588"/>
                    </a:cubicBezTo>
                    <a:cubicBezTo>
                      <a:pt x="518" y="544"/>
                      <a:pt x="474" y="485"/>
                      <a:pt x="404" y="482"/>
                    </a:cubicBezTo>
                    <a:cubicBezTo>
                      <a:pt x="386" y="478"/>
                      <a:pt x="364" y="482"/>
                      <a:pt x="345" y="485"/>
                    </a:cubicBezTo>
                    <a:cubicBezTo>
                      <a:pt x="334" y="489"/>
                      <a:pt x="320" y="493"/>
                      <a:pt x="313" y="489"/>
                    </a:cubicBezTo>
                    <a:cubicBezTo>
                      <a:pt x="305" y="489"/>
                      <a:pt x="301" y="485"/>
                      <a:pt x="294" y="485"/>
                    </a:cubicBezTo>
                    <a:cubicBezTo>
                      <a:pt x="286" y="478"/>
                      <a:pt x="283" y="463"/>
                      <a:pt x="276" y="448"/>
                    </a:cubicBezTo>
                    <a:cubicBezTo>
                      <a:pt x="268" y="430"/>
                      <a:pt x="261" y="411"/>
                      <a:pt x="242" y="393"/>
                    </a:cubicBezTo>
                    <a:cubicBezTo>
                      <a:pt x="242" y="390"/>
                      <a:pt x="239" y="390"/>
                      <a:pt x="239" y="386"/>
                    </a:cubicBezTo>
                    <a:cubicBezTo>
                      <a:pt x="239" y="382"/>
                      <a:pt x="235" y="379"/>
                      <a:pt x="235" y="379"/>
                    </a:cubicBezTo>
                    <a:cubicBezTo>
                      <a:pt x="210" y="327"/>
                      <a:pt x="202" y="268"/>
                      <a:pt x="217" y="213"/>
                    </a:cubicBezTo>
                    <a:cubicBezTo>
                      <a:pt x="231" y="162"/>
                      <a:pt x="268" y="117"/>
                      <a:pt x="316" y="88"/>
                    </a:cubicBezTo>
                    <a:cubicBezTo>
                      <a:pt x="327" y="88"/>
                      <a:pt x="342" y="81"/>
                      <a:pt x="349" y="69"/>
                    </a:cubicBezTo>
                    <a:cubicBezTo>
                      <a:pt x="360" y="51"/>
                      <a:pt x="357" y="29"/>
                      <a:pt x="338" y="18"/>
                    </a:cubicBezTo>
                    <a:cubicBezTo>
                      <a:pt x="331" y="11"/>
                      <a:pt x="309" y="0"/>
                      <a:pt x="279" y="18"/>
                    </a:cubicBezTo>
                    <a:cubicBezTo>
                      <a:pt x="213" y="55"/>
                      <a:pt x="165" y="121"/>
                      <a:pt x="143" y="195"/>
                    </a:cubicBezTo>
                    <a:cubicBezTo>
                      <a:pt x="132" y="239"/>
                      <a:pt x="128" y="290"/>
                      <a:pt x="140" y="338"/>
                    </a:cubicBezTo>
                    <a:cubicBezTo>
                      <a:pt x="110" y="331"/>
                      <a:pt x="88" y="323"/>
                      <a:pt x="77" y="309"/>
                    </a:cubicBezTo>
                    <a:cubicBezTo>
                      <a:pt x="62" y="290"/>
                      <a:pt x="40" y="286"/>
                      <a:pt x="22" y="297"/>
                    </a:cubicBezTo>
                    <a:cubicBezTo>
                      <a:pt x="3" y="312"/>
                      <a:pt x="0" y="334"/>
                      <a:pt x="14" y="353"/>
                    </a:cubicBezTo>
                    <a:cubicBezTo>
                      <a:pt x="40" y="390"/>
                      <a:pt x="85" y="404"/>
                      <a:pt x="121" y="411"/>
                    </a:cubicBezTo>
                    <a:cubicBezTo>
                      <a:pt x="147" y="419"/>
                      <a:pt x="173" y="427"/>
                      <a:pt x="187" y="441"/>
                    </a:cubicBezTo>
                    <a:cubicBezTo>
                      <a:pt x="195" y="452"/>
                      <a:pt x="199" y="463"/>
                      <a:pt x="206" y="478"/>
                    </a:cubicBezTo>
                    <a:cubicBezTo>
                      <a:pt x="213" y="496"/>
                      <a:pt x="221" y="518"/>
                      <a:pt x="235" y="533"/>
                    </a:cubicBezTo>
                    <a:cubicBezTo>
                      <a:pt x="184" y="621"/>
                      <a:pt x="169" y="728"/>
                      <a:pt x="195" y="827"/>
                    </a:cubicBezTo>
                    <a:cubicBezTo>
                      <a:pt x="199" y="845"/>
                      <a:pt x="213" y="856"/>
                      <a:pt x="231" y="856"/>
                    </a:cubicBezTo>
                    <a:cubicBezTo>
                      <a:pt x="235" y="856"/>
                      <a:pt x="235" y="856"/>
                      <a:pt x="239" y="856"/>
                    </a:cubicBezTo>
                    <a:cubicBezTo>
                      <a:pt x="261" y="853"/>
                      <a:pt x="272" y="831"/>
                      <a:pt x="268" y="809"/>
                    </a:cubicBezTo>
                    <a:cubicBezTo>
                      <a:pt x="250" y="728"/>
                      <a:pt x="261" y="640"/>
                      <a:pt x="305" y="566"/>
                    </a:cubicBezTo>
                    <a:cubicBezTo>
                      <a:pt x="327" y="569"/>
                      <a:pt x="345" y="566"/>
                      <a:pt x="360" y="562"/>
                    </a:cubicBezTo>
                    <a:cubicBezTo>
                      <a:pt x="375" y="559"/>
                      <a:pt x="390" y="559"/>
                      <a:pt x="400" y="559"/>
                    </a:cubicBezTo>
                    <a:cubicBezTo>
                      <a:pt x="434" y="562"/>
                      <a:pt x="463" y="596"/>
                      <a:pt x="489" y="63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197" b="0" i="0" u="none" strike="noStrike" kern="0" cap="none" spc="0" normalizeH="0" baseline="0" noProof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40" name="Freeform 39"/>
              <p:cNvSpPr>
                <a:spLocks noChangeArrowheads="1"/>
              </p:cNvSpPr>
              <p:nvPr/>
            </p:nvSpPr>
            <p:spPr bwMode="auto">
              <a:xfrm>
                <a:off x="11624262" y="8929227"/>
                <a:ext cx="412589" cy="263423"/>
              </a:xfrm>
              <a:custGeom>
                <a:avLst/>
                <a:gdLst>
                  <a:gd name="T0" fmla="*/ 305 w 575"/>
                  <a:gd name="T1" fmla="*/ 128 h 368"/>
                  <a:gd name="T2" fmla="*/ 305 w 575"/>
                  <a:gd name="T3" fmla="*/ 128 h 368"/>
                  <a:gd name="T4" fmla="*/ 265 w 575"/>
                  <a:gd name="T5" fmla="*/ 103 h 368"/>
                  <a:gd name="T6" fmla="*/ 213 w 575"/>
                  <a:gd name="T7" fmla="*/ 70 h 368"/>
                  <a:gd name="T8" fmla="*/ 81 w 575"/>
                  <a:gd name="T9" fmla="*/ 81 h 368"/>
                  <a:gd name="T10" fmla="*/ 59 w 575"/>
                  <a:gd name="T11" fmla="*/ 99 h 368"/>
                  <a:gd name="T12" fmla="*/ 33 w 575"/>
                  <a:gd name="T13" fmla="*/ 114 h 368"/>
                  <a:gd name="T14" fmla="*/ 8 w 575"/>
                  <a:gd name="T15" fmla="*/ 162 h 368"/>
                  <a:gd name="T16" fmla="*/ 56 w 575"/>
                  <a:gd name="T17" fmla="*/ 187 h 368"/>
                  <a:gd name="T18" fmla="*/ 107 w 575"/>
                  <a:gd name="T19" fmla="*/ 158 h 368"/>
                  <a:gd name="T20" fmla="*/ 122 w 575"/>
                  <a:gd name="T21" fmla="*/ 147 h 368"/>
                  <a:gd name="T22" fmla="*/ 184 w 575"/>
                  <a:gd name="T23" fmla="*/ 139 h 368"/>
                  <a:gd name="T24" fmla="*/ 217 w 575"/>
                  <a:gd name="T25" fmla="*/ 165 h 368"/>
                  <a:gd name="T26" fmla="*/ 280 w 575"/>
                  <a:gd name="T27" fmla="*/ 202 h 368"/>
                  <a:gd name="T28" fmla="*/ 291 w 575"/>
                  <a:gd name="T29" fmla="*/ 205 h 368"/>
                  <a:gd name="T30" fmla="*/ 386 w 575"/>
                  <a:gd name="T31" fmla="*/ 364 h 368"/>
                  <a:gd name="T32" fmla="*/ 405 w 575"/>
                  <a:gd name="T33" fmla="*/ 367 h 368"/>
                  <a:gd name="T34" fmla="*/ 438 w 575"/>
                  <a:gd name="T35" fmla="*/ 353 h 368"/>
                  <a:gd name="T36" fmla="*/ 427 w 575"/>
                  <a:gd name="T37" fmla="*/ 298 h 368"/>
                  <a:gd name="T38" fmla="*/ 368 w 575"/>
                  <a:gd name="T39" fmla="*/ 202 h 368"/>
                  <a:gd name="T40" fmla="*/ 445 w 575"/>
                  <a:gd name="T41" fmla="*/ 165 h 368"/>
                  <a:gd name="T42" fmla="*/ 489 w 575"/>
                  <a:gd name="T43" fmla="*/ 125 h 368"/>
                  <a:gd name="T44" fmla="*/ 552 w 575"/>
                  <a:gd name="T45" fmla="*/ 77 h 368"/>
                  <a:gd name="T46" fmla="*/ 563 w 575"/>
                  <a:gd name="T47" fmla="*/ 25 h 368"/>
                  <a:gd name="T48" fmla="*/ 512 w 575"/>
                  <a:gd name="T49" fmla="*/ 11 h 368"/>
                  <a:gd name="T50" fmla="*/ 438 w 575"/>
                  <a:gd name="T51" fmla="*/ 70 h 368"/>
                  <a:gd name="T52" fmla="*/ 401 w 575"/>
                  <a:gd name="T53" fmla="*/ 103 h 368"/>
                  <a:gd name="T54" fmla="*/ 305 w 575"/>
                  <a:gd name="T55" fmla="*/ 128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75" h="368">
                    <a:moveTo>
                      <a:pt x="305" y="128"/>
                    </a:moveTo>
                    <a:lnTo>
                      <a:pt x="305" y="128"/>
                    </a:lnTo>
                    <a:cubicBezTo>
                      <a:pt x="295" y="125"/>
                      <a:pt x="280" y="114"/>
                      <a:pt x="265" y="103"/>
                    </a:cubicBezTo>
                    <a:cubicBezTo>
                      <a:pt x="250" y="91"/>
                      <a:pt x="236" y="81"/>
                      <a:pt x="213" y="70"/>
                    </a:cubicBezTo>
                    <a:cubicBezTo>
                      <a:pt x="173" y="51"/>
                      <a:pt x="122" y="55"/>
                      <a:pt x="81" y="81"/>
                    </a:cubicBezTo>
                    <a:cubicBezTo>
                      <a:pt x="74" y="84"/>
                      <a:pt x="67" y="91"/>
                      <a:pt x="59" y="99"/>
                    </a:cubicBezTo>
                    <a:cubicBezTo>
                      <a:pt x="48" y="106"/>
                      <a:pt x="41" y="110"/>
                      <a:pt x="33" y="114"/>
                    </a:cubicBezTo>
                    <a:cubicBezTo>
                      <a:pt x="15" y="121"/>
                      <a:pt x="0" y="139"/>
                      <a:pt x="8" y="162"/>
                    </a:cubicBezTo>
                    <a:cubicBezTo>
                      <a:pt x="15" y="184"/>
                      <a:pt x="33" y="195"/>
                      <a:pt x="56" y="187"/>
                    </a:cubicBezTo>
                    <a:cubicBezTo>
                      <a:pt x="78" y="180"/>
                      <a:pt x="92" y="169"/>
                      <a:pt x="107" y="158"/>
                    </a:cubicBezTo>
                    <a:cubicBezTo>
                      <a:pt x="111" y="154"/>
                      <a:pt x="118" y="147"/>
                      <a:pt x="122" y="147"/>
                    </a:cubicBezTo>
                    <a:cubicBezTo>
                      <a:pt x="140" y="136"/>
                      <a:pt x="166" y="132"/>
                      <a:pt x="184" y="139"/>
                    </a:cubicBezTo>
                    <a:cubicBezTo>
                      <a:pt x="195" y="147"/>
                      <a:pt x="206" y="154"/>
                      <a:pt x="217" y="165"/>
                    </a:cubicBezTo>
                    <a:cubicBezTo>
                      <a:pt x="236" y="180"/>
                      <a:pt x="254" y="195"/>
                      <a:pt x="280" y="202"/>
                    </a:cubicBezTo>
                    <a:cubicBezTo>
                      <a:pt x="284" y="202"/>
                      <a:pt x="287" y="205"/>
                      <a:pt x="291" y="205"/>
                    </a:cubicBezTo>
                    <a:cubicBezTo>
                      <a:pt x="295" y="268"/>
                      <a:pt x="350" y="342"/>
                      <a:pt x="386" y="364"/>
                    </a:cubicBezTo>
                    <a:cubicBezTo>
                      <a:pt x="390" y="367"/>
                      <a:pt x="398" y="367"/>
                      <a:pt x="405" y="367"/>
                    </a:cubicBezTo>
                    <a:cubicBezTo>
                      <a:pt x="419" y="367"/>
                      <a:pt x="430" y="364"/>
                      <a:pt x="438" y="353"/>
                    </a:cubicBezTo>
                    <a:cubicBezTo>
                      <a:pt x="449" y="335"/>
                      <a:pt x="445" y="309"/>
                      <a:pt x="427" y="298"/>
                    </a:cubicBezTo>
                    <a:cubicBezTo>
                      <a:pt x="405" y="283"/>
                      <a:pt x="372" y="232"/>
                      <a:pt x="368" y="202"/>
                    </a:cubicBezTo>
                    <a:cubicBezTo>
                      <a:pt x="394" y="198"/>
                      <a:pt x="419" y="184"/>
                      <a:pt x="445" y="165"/>
                    </a:cubicBezTo>
                    <a:cubicBezTo>
                      <a:pt x="464" y="150"/>
                      <a:pt x="475" y="139"/>
                      <a:pt x="489" y="125"/>
                    </a:cubicBezTo>
                    <a:cubicBezTo>
                      <a:pt x="512" y="106"/>
                      <a:pt x="530" y="91"/>
                      <a:pt x="552" y="77"/>
                    </a:cubicBezTo>
                    <a:cubicBezTo>
                      <a:pt x="571" y="66"/>
                      <a:pt x="574" y="44"/>
                      <a:pt x="563" y="25"/>
                    </a:cubicBezTo>
                    <a:cubicBezTo>
                      <a:pt x="556" y="7"/>
                      <a:pt x="530" y="0"/>
                      <a:pt x="512" y="11"/>
                    </a:cubicBezTo>
                    <a:cubicBezTo>
                      <a:pt x="486" y="29"/>
                      <a:pt x="460" y="48"/>
                      <a:pt x="438" y="70"/>
                    </a:cubicBezTo>
                    <a:cubicBezTo>
                      <a:pt x="427" y="81"/>
                      <a:pt x="412" y="91"/>
                      <a:pt x="401" y="103"/>
                    </a:cubicBezTo>
                    <a:cubicBezTo>
                      <a:pt x="383" y="114"/>
                      <a:pt x="343" y="143"/>
                      <a:pt x="305" y="12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197" b="0" i="0" u="none" strike="noStrike" kern="0" cap="none" spc="0" normalizeH="0" baseline="0" noProof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41" name="Freeform 40"/>
              <p:cNvSpPr>
                <a:spLocks noChangeArrowheads="1"/>
              </p:cNvSpPr>
              <p:nvPr/>
            </p:nvSpPr>
            <p:spPr bwMode="auto">
              <a:xfrm>
                <a:off x="11005378" y="7608942"/>
                <a:ext cx="996561" cy="1107643"/>
              </a:xfrm>
              <a:custGeom>
                <a:avLst/>
                <a:gdLst>
                  <a:gd name="T0" fmla="*/ 1221 w 1384"/>
                  <a:gd name="T1" fmla="*/ 985 h 1538"/>
                  <a:gd name="T2" fmla="*/ 1056 w 1384"/>
                  <a:gd name="T3" fmla="*/ 728 h 1538"/>
                  <a:gd name="T4" fmla="*/ 1045 w 1384"/>
                  <a:gd name="T5" fmla="*/ 677 h 1538"/>
                  <a:gd name="T6" fmla="*/ 1211 w 1384"/>
                  <a:gd name="T7" fmla="*/ 618 h 1538"/>
                  <a:gd name="T8" fmla="*/ 1159 w 1384"/>
                  <a:gd name="T9" fmla="*/ 563 h 1538"/>
                  <a:gd name="T10" fmla="*/ 997 w 1384"/>
                  <a:gd name="T11" fmla="*/ 552 h 1538"/>
                  <a:gd name="T12" fmla="*/ 438 w 1384"/>
                  <a:gd name="T13" fmla="*/ 342 h 1538"/>
                  <a:gd name="T14" fmla="*/ 236 w 1384"/>
                  <a:gd name="T15" fmla="*/ 36 h 1538"/>
                  <a:gd name="T16" fmla="*/ 162 w 1384"/>
                  <a:gd name="T17" fmla="*/ 44 h 1538"/>
                  <a:gd name="T18" fmla="*/ 181 w 1384"/>
                  <a:gd name="T19" fmla="*/ 268 h 1538"/>
                  <a:gd name="T20" fmla="*/ 107 w 1384"/>
                  <a:gd name="T21" fmla="*/ 265 h 1538"/>
                  <a:gd name="T22" fmla="*/ 23 w 1384"/>
                  <a:gd name="T23" fmla="*/ 242 h 1538"/>
                  <a:gd name="T24" fmla="*/ 103 w 1384"/>
                  <a:gd name="T25" fmla="*/ 342 h 1538"/>
                  <a:gd name="T26" fmla="*/ 173 w 1384"/>
                  <a:gd name="T27" fmla="*/ 342 h 1538"/>
                  <a:gd name="T28" fmla="*/ 258 w 1384"/>
                  <a:gd name="T29" fmla="*/ 371 h 1538"/>
                  <a:gd name="T30" fmla="*/ 629 w 1384"/>
                  <a:gd name="T31" fmla="*/ 463 h 1538"/>
                  <a:gd name="T32" fmla="*/ 552 w 1384"/>
                  <a:gd name="T33" fmla="*/ 952 h 1538"/>
                  <a:gd name="T34" fmla="*/ 659 w 1384"/>
                  <a:gd name="T35" fmla="*/ 1088 h 1538"/>
                  <a:gd name="T36" fmla="*/ 751 w 1384"/>
                  <a:gd name="T37" fmla="*/ 1217 h 1538"/>
                  <a:gd name="T38" fmla="*/ 1056 w 1384"/>
                  <a:gd name="T39" fmla="*/ 1379 h 1538"/>
                  <a:gd name="T40" fmla="*/ 1166 w 1384"/>
                  <a:gd name="T41" fmla="*/ 1537 h 1538"/>
                  <a:gd name="T42" fmla="*/ 1203 w 1384"/>
                  <a:gd name="T43" fmla="*/ 1493 h 1538"/>
                  <a:gd name="T44" fmla="*/ 949 w 1384"/>
                  <a:gd name="T45" fmla="*/ 1239 h 1538"/>
                  <a:gd name="T46" fmla="*/ 751 w 1384"/>
                  <a:gd name="T47" fmla="*/ 1088 h 1538"/>
                  <a:gd name="T48" fmla="*/ 817 w 1384"/>
                  <a:gd name="T49" fmla="*/ 974 h 1538"/>
                  <a:gd name="T50" fmla="*/ 755 w 1384"/>
                  <a:gd name="T51" fmla="*/ 930 h 1538"/>
                  <a:gd name="T52" fmla="*/ 677 w 1384"/>
                  <a:gd name="T53" fmla="*/ 989 h 1538"/>
                  <a:gd name="T54" fmla="*/ 604 w 1384"/>
                  <a:gd name="T55" fmla="*/ 698 h 1538"/>
                  <a:gd name="T56" fmla="*/ 710 w 1384"/>
                  <a:gd name="T57" fmla="*/ 481 h 1538"/>
                  <a:gd name="T58" fmla="*/ 971 w 1384"/>
                  <a:gd name="T59" fmla="*/ 702 h 1538"/>
                  <a:gd name="T60" fmla="*/ 1082 w 1384"/>
                  <a:gd name="T61" fmla="*/ 941 h 1538"/>
                  <a:gd name="T62" fmla="*/ 1302 w 1384"/>
                  <a:gd name="T63" fmla="*/ 1221 h 1538"/>
                  <a:gd name="T64" fmla="*/ 1350 w 1384"/>
                  <a:gd name="T65" fmla="*/ 1246 h 1538"/>
                  <a:gd name="T66" fmla="*/ 1221 w 1384"/>
                  <a:gd name="T67" fmla="*/ 985 h 1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84" h="1538">
                    <a:moveTo>
                      <a:pt x="1221" y="985"/>
                    </a:moveTo>
                    <a:lnTo>
                      <a:pt x="1221" y="985"/>
                    </a:lnTo>
                    <a:cubicBezTo>
                      <a:pt x="1192" y="952"/>
                      <a:pt x="1166" y="926"/>
                      <a:pt x="1141" y="894"/>
                    </a:cubicBezTo>
                    <a:cubicBezTo>
                      <a:pt x="1104" y="846"/>
                      <a:pt x="1070" y="787"/>
                      <a:pt x="1056" y="728"/>
                    </a:cubicBezTo>
                    <a:cubicBezTo>
                      <a:pt x="1052" y="713"/>
                      <a:pt x="1049" y="698"/>
                      <a:pt x="1045" y="684"/>
                    </a:cubicBezTo>
                    <a:cubicBezTo>
                      <a:pt x="1045" y="680"/>
                      <a:pt x="1045" y="680"/>
                      <a:pt x="1045" y="677"/>
                    </a:cubicBezTo>
                    <a:cubicBezTo>
                      <a:pt x="1049" y="677"/>
                      <a:pt x="1052" y="677"/>
                      <a:pt x="1056" y="677"/>
                    </a:cubicBezTo>
                    <a:cubicBezTo>
                      <a:pt x="1115" y="677"/>
                      <a:pt x="1170" y="654"/>
                      <a:pt x="1211" y="618"/>
                    </a:cubicBezTo>
                    <a:cubicBezTo>
                      <a:pt x="1229" y="603"/>
                      <a:pt x="1229" y="577"/>
                      <a:pt x="1214" y="563"/>
                    </a:cubicBezTo>
                    <a:cubicBezTo>
                      <a:pt x="1200" y="548"/>
                      <a:pt x="1173" y="548"/>
                      <a:pt x="1159" y="563"/>
                    </a:cubicBezTo>
                    <a:cubicBezTo>
                      <a:pt x="1122" y="595"/>
                      <a:pt x="1067" y="610"/>
                      <a:pt x="1019" y="595"/>
                    </a:cubicBezTo>
                    <a:cubicBezTo>
                      <a:pt x="1012" y="581"/>
                      <a:pt x="1004" y="566"/>
                      <a:pt x="997" y="552"/>
                    </a:cubicBezTo>
                    <a:cubicBezTo>
                      <a:pt x="938" y="463"/>
                      <a:pt x="832" y="430"/>
                      <a:pt x="725" y="408"/>
                    </a:cubicBezTo>
                    <a:cubicBezTo>
                      <a:pt x="438" y="342"/>
                      <a:pt x="438" y="342"/>
                      <a:pt x="438" y="342"/>
                    </a:cubicBezTo>
                    <a:cubicBezTo>
                      <a:pt x="387" y="327"/>
                      <a:pt x="335" y="316"/>
                      <a:pt x="287" y="298"/>
                    </a:cubicBezTo>
                    <a:cubicBezTo>
                      <a:pt x="258" y="213"/>
                      <a:pt x="243" y="125"/>
                      <a:pt x="236" y="36"/>
                    </a:cubicBezTo>
                    <a:cubicBezTo>
                      <a:pt x="236" y="18"/>
                      <a:pt x="217" y="0"/>
                      <a:pt x="196" y="0"/>
                    </a:cubicBezTo>
                    <a:cubicBezTo>
                      <a:pt x="177" y="4"/>
                      <a:pt x="159" y="22"/>
                      <a:pt x="162" y="44"/>
                    </a:cubicBezTo>
                    <a:cubicBezTo>
                      <a:pt x="166" y="118"/>
                      <a:pt x="177" y="194"/>
                      <a:pt x="199" y="268"/>
                    </a:cubicBezTo>
                    <a:cubicBezTo>
                      <a:pt x="192" y="268"/>
                      <a:pt x="188" y="268"/>
                      <a:pt x="181" y="268"/>
                    </a:cubicBezTo>
                    <a:cubicBezTo>
                      <a:pt x="166" y="265"/>
                      <a:pt x="151" y="265"/>
                      <a:pt x="137" y="265"/>
                    </a:cubicBezTo>
                    <a:cubicBezTo>
                      <a:pt x="129" y="265"/>
                      <a:pt x="118" y="268"/>
                      <a:pt x="107" y="265"/>
                    </a:cubicBezTo>
                    <a:cubicBezTo>
                      <a:pt x="93" y="265"/>
                      <a:pt x="82" y="261"/>
                      <a:pt x="74" y="253"/>
                    </a:cubicBezTo>
                    <a:cubicBezTo>
                      <a:pt x="63" y="235"/>
                      <a:pt x="41" y="232"/>
                      <a:pt x="23" y="242"/>
                    </a:cubicBezTo>
                    <a:cubicBezTo>
                      <a:pt x="4" y="253"/>
                      <a:pt x="0" y="280"/>
                      <a:pt x="11" y="294"/>
                    </a:cubicBezTo>
                    <a:cubicBezTo>
                      <a:pt x="30" y="323"/>
                      <a:pt x="63" y="338"/>
                      <a:pt x="103" y="342"/>
                    </a:cubicBezTo>
                    <a:cubicBezTo>
                      <a:pt x="114" y="345"/>
                      <a:pt x="129" y="342"/>
                      <a:pt x="141" y="342"/>
                    </a:cubicBezTo>
                    <a:cubicBezTo>
                      <a:pt x="151" y="342"/>
                      <a:pt x="162" y="342"/>
                      <a:pt x="173" y="342"/>
                    </a:cubicBezTo>
                    <a:cubicBezTo>
                      <a:pt x="196" y="345"/>
                      <a:pt x="217" y="353"/>
                      <a:pt x="240" y="364"/>
                    </a:cubicBezTo>
                    <a:cubicBezTo>
                      <a:pt x="247" y="364"/>
                      <a:pt x="251" y="367"/>
                      <a:pt x="258" y="371"/>
                    </a:cubicBezTo>
                    <a:cubicBezTo>
                      <a:pt x="313" y="390"/>
                      <a:pt x="369" y="404"/>
                      <a:pt x="424" y="415"/>
                    </a:cubicBezTo>
                    <a:cubicBezTo>
                      <a:pt x="629" y="463"/>
                      <a:pt x="629" y="463"/>
                      <a:pt x="629" y="463"/>
                    </a:cubicBezTo>
                    <a:cubicBezTo>
                      <a:pt x="589" y="529"/>
                      <a:pt x="552" y="599"/>
                      <a:pt x="530" y="677"/>
                    </a:cubicBezTo>
                    <a:cubicBezTo>
                      <a:pt x="504" y="780"/>
                      <a:pt x="512" y="879"/>
                      <a:pt x="552" y="952"/>
                    </a:cubicBezTo>
                    <a:cubicBezTo>
                      <a:pt x="570" y="985"/>
                      <a:pt x="596" y="1015"/>
                      <a:pt x="618" y="1040"/>
                    </a:cubicBezTo>
                    <a:cubicBezTo>
                      <a:pt x="633" y="1055"/>
                      <a:pt x="648" y="1074"/>
                      <a:pt x="659" y="1088"/>
                    </a:cubicBezTo>
                    <a:cubicBezTo>
                      <a:pt x="666" y="1103"/>
                      <a:pt x="677" y="1114"/>
                      <a:pt x="688" y="1132"/>
                    </a:cubicBezTo>
                    <a:cubicBezTo>
                      <a:pt x="707" y="1158"/>
                      <a:pt x="725" y="1191"/>
                      <a:pt x="751" y="1217"/>
                    </a:cubicBezTo>
                    <a:cubicBezTo>
                      <a:pt x="799" y="1265"/>
                      <a:pt x="861" y="1287"/>
                      <a:pt x="920" y="1309"/>
                    </a:cubicBezTo>
                    <a:cubicBezTo>
                      <a:pt x="971" y="1331"/>
                      <a:pt x="1019" y="1349"/>
                      <a:pt x="1056" y="1379"/>
                    </a:cubicBezTo>
                    <a:cubicBezTo>
                      <a:pt x="1093" y="1412"/>
                      <a:pt x="1118" y="1456"/>
                      <a:pt x="1126" y="1504"/>
                    </a:cubicBezTo>
                    <a:cubicBezTo>
                      <a:pt x="1129" y="1522"/>
                      <a:pt x="1144" y="1537"/>
                      <a:pt x="1166" y="1537"/>
                    </a:cubicBezTo>
                    <a:lnTo>
                      <a:pt x="1170" y="1537"/>
                    </a:lnTo>
                    <a:cubicBezTo>
                      <a:pt x="1192" y="1533"/>
                      <a:pt x="1207" y="1515"/>
                      <a:pt x="1203" y="1493"/>
                    </a:cubicBezTo>
                    <a:cubicBezTo>
                      <a:pt x="1192" y="1426"/>
                      <a:pt x="1159" y="1364"/>
                      <a:pt x="1107" y="1320"/>
                    </a:cubicBezTo>
                    <a:cubicBezTo>
                      <a:pt x="1060" y="1280"/>
                      <a:pt x="1004" y="1257"/>
                      <a:pt x="949" y="1239"/>
                    </a:cubicBezTo>
                    <a:cubicBezTo>
                      <a:pt x="894" y="1217"/>
                      <a:pt x="842" y="1198"/>
                      <a:pt x="806" y="1162"/>
                    </a:cubicBezTo>
                    <a:cubicBezTo>
                      <a:pt x="784" y="1139"/>
                      <a:pt x="769" y="1118"/>
                      <a:pt x="751" y="1088"/>
                    </a:cubicBezTo>
                    <a:cubicBezTo>
                      <a:pt x="747" y="1084"/>
                      <a:pt x="747" y="1081"/>
                      <a:pt x="743" y="1077"/>
                    </a:cubicBezTo>
                    <a:cubicBezTo>
                      <a:pt x="769" y="1044"/>
                      <a:pt x="795" y="1007"/>
                      <a:pt x="817" y="974"/>
                    </a:cubicBezTo>
                    <a:cubicBezTo>
                      <a:pt x="832" y="956"/>
                      <a:pt x="824" y="934"/>
                      <a:pt x="810" y="919"/>
                    </a:cubicBezTo>
                    <a:cubicBezTo>
                      <a:pt x="791" y="908"/>
                      <a:pt x="766" y="912"/>
                      <a:pt x="755" y="930"/>
                    </a:cubicBezTo>
                    <a:cubicBezTo>
                      <a:pt x="736" y="960"/>
                      <a:pt x="718" y="985"/>
                      <a:pt x="696" y="1011"/>
                    </a:cubicBezTo>
                    <a:cubicBezTo>
                      <a:pt x="688" y="1004"/>
                      <a:pt x="684" y="996"/>
                      <a:pt x="677" y="989"/>
                    </a:cubicBezTo>
                    <a:cubicBezTo>
                      <a:pt x="655" y="967"/>
                      <a:pt x="637" y="941"/>
                      <a:pt x="622" y="915"/>
                    </a:cubicBezTo>
                    <a:cubicBezTo>
                      <a:pt x="578" y="838"/>
                      <a:pt x="593" y="746"/>
                      <a:pt x="604" y="698"/>
                    </a:cubicBezTo>
                    <a:cubicBezTo>
                      <a:pt x="626" y="621"/>
                      <a:pt x="666" y="552"/>
                      <a:pt x="707" y="481"/>
                    </a:cubicBezTo>
                    <a:cubicBezTo>
                      <a:pt x="710" y="481"/>
                      <a:pt x="710" y="481"/>
                      <a:pt x="710" y="481"/>
                    </a:cubicBezTo>
                    <a:cubicBezTo>
                      <a:pt x="802" y="504"/>
                      <a:pt x="890" y="529"/>
                      <a:pt x="931" y="595"/>
                    </a:cubicBezTo>
                    <a:cubicBezTo>
                      <a:pt x="953" y="625"/>
                      <a:pt x="960" y="662"/>
                      <a:pt x="971" y="702"/>
                    </a:cubicBezTo>
                    <a:cubicBezTo>
                      <a:pt x="971" y="717"/>
                      <a:pt x="975" y="732"/>
                      <a:pt x="983" y="746"/>
                    </a:cubicBezTo>
                    <a:cubicBezTo>
                      <a:pt x="1001" y="816"/>
                      <a:pt x="1034" y="886"/>
                      <a:pt x="1082" y="941"/>
                    </a:cubicBezTo>
                    <a:cubicBezTo>
                      <a:pt x="1107" y="978"/>
                      <a:pt x="1137" y="1007"/>
                      <a:pt x="1170" y="1037"/>
                    </a:cubicBezTo>
                    <a:cubicBezTo>
                      <a:pt x="1225" y="1095"/>
                      <a:pt x="1280" y="1151"/>
                      <a:pt x="1302" y="1221"/>
                    </a:cubicBezTo>
                    <a:cubicBezTo>
                      <a:pt x="1306" y="1239"/>
                      <a:pt x="1325" y="1250"/>
                      <a:pt x="1339" y="1250"/>
                    </a:cubicBezTo>
                    <a:cubicBezTo>
                      <a:pt x="1343" y="1250"/>
                      <a:pt x="1346" y="1246"/>
                      <a:pt x="1350" y="1246"/>
                    </a:cubicBezTo>
                    <a:cubicBezTo>
                      <a:pt x="1372" y="1239"/>
                      <a:pt x="1383" y="1221"/>
                      <a:pt x="1376" y="1198"/>
                    </a:cubicBezTo>
                    <a:cubicBezTo>
                      <a:pt x="1350" y="1111"/>
                      <a:pt x="1284" y="1044"/>
                      <a:pt x="1221" y="9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197" b="0" i="0" u="none" strike="noStrike" kern="0" cap="none" spc="0" normalizeH="0" baseline="0" noProof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42" name="Freeform 41"/>
              <p:cNvSpPr>
                <a:spLocks noChangeArrowheads="1"/>
              </p:cNvSpPr>
              <p:nvPr/>
            </p:nvSpPr>
            <p:spPr bwMode="auto">
              <a:xfrm>
                <a:off x="11122808" y="8780061"/>
                <a:ext cx="698227" cy="536364"/>
              </a:xfrm>
              <a:custGeom>
                <a:avLst/>
                <a:gdLst>
                  <a:gd name="T0" fmla="*/ 916 w 972"/>
                  <a:gd name="T1" fmla="*/ 655 h 744"/>
                  <a:gd name="T2" fmla="*/ 916 w 972"/>
                  <a:gd name="T3" fmla="*/ 655 h 744"/>
                  <a:gd name="T4" fmla="*/ 670 w 972"/>
                  <a:gd name="T5" fmla="*/ 588 h 744"/>
                  <a:gd name="T6" fmla="*/ 622 w 972"/>
                  <a:gd name="T7" fmla="*/ 522 h 744"/>
                  <a:gd name="T8" fmla="*/ 589 w 972"/>
                  <a:gd name="T9" fmla="*/ 478 h 744"/>
                  <a:gd name="T10" fmla="*/ 460 w 972"/>
                  <a:gd name="T11" fmla="*/ 379 h 744"/>
                  <a:gd name="T12" fmla="*/ 456 w 972"/>
                  <a:gd name="T13" fmla="*/ 379 h 744"/>
                  <a:gd name="T14" fmla="*/ 431 w 972"/>
                  <a:gd name="T15" fmla="*/ 235 h 744"/>
                  <a:gd name="T16" fmla="*/ 394 w 972"/>
                  <a:gd name="T17" fmla="*/ 195 h 744"/>
                  <a:gd name="T18" fmla="*/ 353 w 972"/>
                  <a:gd name="T19" fmla="*/ 232 h 744"/>
                  <a:gd name="T20" fmla="*/ 372 w 972"/>
                  <a:gd name="T21" fmla="*/ 375 h 744"/>
                  <a:gd name="T22" fmla="*/ 309 w 972"/>
                  <a:gd name="T23" fmla="*/ 368 h 744"/>
                  <a:gd name="T24" fmla="*/ 239 w 972"/>
                  <a:gd name="T25" fmla="*/ 313 h 744"/>
                  <a:gd name="T26" fmla="*/ 78 w 972"/>
                  <a:gd name="T27" fmla="*/ 37 h 744"/>
                  <a:gd name="T28" fmla="*/ 37 w 972"/>
                  <a:gd name="T29" fmla="*/ 0 h 744"/>
                  <a:gd name="T30" fmla="*/ 0 w 972"/>
                  <a:gd name="T31" fmla="*/ 44 h 744"/>
                  <a:gd name="T32" fmla="*/ 184 w 972"/>
                  <a:gd name="T33" fmla="*/ 364 h 744"/>
                  <a:gd name="T34" fmla="*/ 280 w 972"/>
                  <a:gd name="T35" fmla="*/ 442 h 744"/>
                  <a:gd name="T36" fmla="*/ 379 w 972"/>
                  <a:gd name="T37" fmla="*/ 452 h 744"/>
                  <a:gd name="T38" fmla="*/ 442 w 972"/>
                  <a:gd name="T39" fmla="*/ 456 h 744"/>
                  <a:gd name="T40" fmla="*/ 530 w 972"/>
                  <a:gd name="T41" fmla="*/ 522 h 744"/>
                  <a:gd name="T42" fmla="*/ 556 w 972"/>
                  <a:gd name="T43" fmla="*/ 566 h 744"/>
                  <a:gd name="T44" fmla="*/ 611 w 972"/>
                  <a:gd name="T45" fmla="*/ 640 h 744"/>
                  <a:gd name="T46" fmla="*/ 850 w 972"/>
                  <a:gd name="T47" fmla="*/ 743 h 744"/>
                  <a:gd name="T48" fmla="*/ 938 w 972"/>
                  <a:gd name="T49" fmla="*/ 728 h 744"/>
                  <a:gd name="T50" fmla="*/ 964 w 972"/>
                  <a:gd name="T51" fmla="*/ 680 h 744"/>
                  <a:gd name="T52" fmla="*/ 916 w 972"/>
                  <a:gd name="T53" fmla="*/ 655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72" h="744">
                    <a:moveTo>
                      <a:pt x="916" y="655"/>
                    </a:moveTo>
                    <a:lnTo>
                      <a:pt x="916" y="655"/>
                    </a:lnTo>
                    <a:cubicBezTo>
                      <a:pt x="831" y="680"/>
                      <a:pt x="728" y="655"/>
                      <a:pt x="670" y="588"/>
                    </a:cubicBezTo>
                    <a:cubicBezTo>
                      <a:pt x="652" y="570"/>
                      <a:pt x="637" y="548"/>
                      <a:pt x="622" y="522"/>
                    </a:cubicBezTo>
                    <a:cubicBezTo>
                      <a:pt x="611" y="508"/>
                      <a:pt x="600" y="493"/>
                      <a:pt x="589" y="478"/>
                    </a:cubicBezTo>
                    <a:cubicBezTo>
                      <a:pt x="552" y="423"/>
                      <a:pt x="508" y="394"/>
                      <a:pt x="460" y="379"/>
                    </a:cubicBezTo>
                    <a:lnTo>
                      <a:pt x="456" y="379"/>
                    </a:lnTo>
                    <a:cubicBezTo>
                      <a:pt x="438" y="335"/>
                      <a:pt x="427" y="283"/>
                      <a:pt x="431" y="235"/>
                    </a:cubicBezTo>
                    <a:cubicBezTo>
                      <a:pt x="431" y="214"/>
                      <a:pt x="412" y="195"/>
                      <a:pt x="394" y="195"/>
                    </a:cubicBezTo>
                    <a:cubicBezTo>
                      <a:pt x="372" y="195"/>
                      <a:pt x="353" y="210"/>
                      <a:pt x="353" y="232"/>
                    </a:cubicBezTo>
                    <a:cubicBezTo>
                      <a:pt x="350" y="280"/>
                      <a:pt x="357" y="328"/>
                      <a:pt x="372" y="375"/>
                    </a:cubicBezTo>
                    <a:cubicBezTo>
                      <a:pt x="350" y="375"/>
                      <a:pt x="328" y="375"/>
                      <a:pt x="309" y="368"/>
                    </a:cubicBezTo>
                    <a:cubicBezTo>
                      <a:pt x="283" y="360"/>
                      <a:pt x="262" y="335"/>
                      <a:pt x="239" y="313"/>
                    </a:cubicBezTo>
                    <a:cubicBezTo>
                      <a:pt x="158" y="221"/>
                      <a:pt x="89" y="136"/>
                      <a:pt x="78" y="37"/>
                    </a:cubicBezTo>
                    <a:cubicBezTo>
                      <a:pt x="78" y="15"/>
                      <a:pt x="59" y="0"/>
                      <a:pt x="37" y="0"/>
                    </a:cubicBezTo>
                    <a:cubicBezTo>
                      <a:pt x="15" y="4"/>
                      <a:pt x="0" y="22"/>
                      <a:pt x="0" y="44"/>
                    </a:cubicBezTo>
                    <a:cubicBezTo>
                      <a:pt x="15" y="177"/>
                      <a:pt x="111" y="287"/>
                      <a:pt x="184" y="364"/>
                    </a:cubicBezTo>
                    <a:cubicBezTo>
                      <a:pt x="210" y="394"/>
                      <a:pt x="239" y="427"/>
                      <a:pt x="280" y="442"/>
                    </a:cubicBezTo>
                    <a:cubicBezTo>
                      <a:pt x="317" y="452"/>
                      <a:pt x="350" y="452"/>
                      <a:pt x="379" y="452"/>
                    </a:cubicBezTo>
                    <a:cubicBezTo>
                      <a:pt x="401" y="452"/>
                      <a:pt x="423" y="449"/>
                      <a:pt x="442" y="456"/>
                    </a:cubicBezTo>
                    <a:cubicBezTo>
                      <a:pt x="471" y="463"/>
                      <a:pt x="501" y="486"/>
                      <a:pt x="530" y="522"/>
                    </a:cubicBezTo>
                    <a:cubicBezTo>
                      <a:pt x="538" y="537"/>
                      <a:pt x="548" y="552"/>
                      <a:pt x="556" y="566"/>
                    </a:cubicBezTo>
                    <a:cubicBezTo>
                      <a:pt x="574" y="588"/>
                      <a:pt x="589" y="618"/>
                      <a:pt x="611" y="640"/>
                    </a:cubicBezTo>
                    <a:cubicBezTo>
                      <a:pt x="673" y="706"/>
                      <a:pt x="762" y="743"/>
                      <a:pt x="850" y="743"/>
                    </a:cubicBezTo>
                    <a:cubicBezTo>
                      <a:pt x="879" y="743"/>
                      <a:pt x="908" y="739"/>
                      <a:pt x="938" y="728"/>
                    </a:cubicBezTo>
                    <a:cubicBezTo>
                      <a:pt x="956" y="725"/>
                      <a:pt x="971" y="702"/>
                      <a:pt x="964" y="680"/>
                    </a:cubicBezTo>
                    <a:cubicBezTo>
                      <a:pt x="956" y="662"/>
                      <a:pt x="935" y="651"/>
                      <a:pt x="916" y="65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197" b="0" i="0" u="none" strike="noStrike" kern="0" cap="none" spc="0" normalizeH="0" baseline="0" noProof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43" name="Freeform 42"/>
              <p:cNvSpPr>
                <a:spLocks noChangeArrowheads="1"/>
              </p:cNvSpPr>
              <p:nvPr/>
            </p:nvSpPr>
            <p:spPr bwMode="auto">
              <a:xfrm>
                <a:off x="11106939" y="5971283"/>
                <a:ext cx="234858" cy="288813"/>
              </a:xfrm>
              <a:custGeom>
                <a:avLst/>
                <a:gdLst>
                  <a:gd name="T0" fmla="*/ 279 w 328"/>
                  <a:gd name="T1" fmla="*/ 7 h 401"/>
                  <a:gd name="T2" fmla="*/ 279 w 328"/>
                  <a:gd name="T3" fmla="*/ 7 h 401"/>
                  <a:gd name="T4" fmla="*/ 47 w 328"/>
                  <a:gd name="T5" fmla="*/ 268 h 401"/>
                  <a:gd name="T6" fmla="*/ 43 w 328"/>
                  <a:gd name="T7" fmla="*/ 283 h 401"/>
                  <a:gd name="T8" fmla="*/ 40 w 328"/>
                  <a:gd name="T9" fmla="*/ 312 h 401"/>
                  <a:gd name="T10" fmla="*/ 32 w 328"/>
                  <a:gd name="T11" fmla="*/ 323 h 401"/>
                  <a:gd name="T12" fmla="*/ 7 w 328"/>
                  <a:gd name="T13" fmla="*/ 371 h 401"/>
                  <a:gd name="T14" fmla="*/ 43 w 328"/>
                  <a:gd name="T15" fmla="*/ 400 h 401"/>
                  <a:gd name="T16" fmla="*/ 55 w 328"/>
                  <a:gd name="T17" fmla="*/ 397 h 401"/>
                  <a:gd name="T18" fmla="*/ 114 w 328"/>
                  <a:gd name="T19" fmla="*/ 334 h 401"/>
                  <a:gd name="T20" fmla="*/ 121 w 328"/>
                  <a:gd name="T21" fmla="*/ 286 h 401"/>
                  <a:gd name="T22" fmla="*/ 121 w 328"/>
                  <a:gd name="T23" fmla="*/ 275 h 401"/>
                  <a:gd name="T24" fmla="*/ 294 w 328"/>
                  <a:gd name="T25" fmla="*/ 80 h 401"/>
                  <a:gd name="T26" fmla="*/ 323 w 328"/>
                  <a:gd name="T27" fmla="*/ 37 h 401"/>
                  <a:gd name="T28" fmla="*/ 279 w 328"/>
                  <a:gd name="T29" fmla="*/ 7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8" h="401">
                    <a:moveTo>
                      <a:pt x="279" y="7"/>
                    </a:moveTo>
                    <a:lnTo>
                      <a:pt x="279" y="7"/>
                    </a:lnTo>
                    <a:cubicBezTo>
                      <a:pt x="154" y="33"/>
                      <a:pt x="58" y="143"/>
                      <a:pt x="47" y="268"/>
                    </a:cubicBezTo>
                    <a:cubicBezTo>
                      <a:pt x="43" y="272"/>
                      <a:pt x="43" y="279"/>
                      <a:pt x="43" y="283"/>
                    </a:cubicBezTo>
                    <a:cubicBezTo>
                      <a:pt x="43" y="293"/>
                      <a:pt x="43" y="305"/>
                      <a:pt x="40" y="312"/>
                    </a:cubicBezTo>
                    <a:cubicBezTo>
                      <a:pt x="36" y="320"/>
                      <a:pt x="32" y="323"/>
                      <a:pt x="32" y="323"/>
                    </a:cubicBezTo>
                    <a:cubicBezTo>
                      <a:pt x="14" y="331"/>
                      <a:pt x="0" y="352"/>
                      <a:pt x="7" y="371"/>
                    </a:cubicBezTo>
                    <a:cubicBezTo>
                      <a:pt x="10" y="389"/>
                      <a:pt x="25" y="400"/>
                      <a:pt x="43" y="400"/>
                    </a:cubicBezTo>
                    <a:cubicBezTo>
                      <a:pt x="47" y="400"/>
                      <a:pt x="51" y="400"/>
                      <a:pt x="55" y="397"/>
                    </a:cubicBezTo>
                    <a:cubicBezTo>
                      <a:pt x="80" y="389"/>
                      <a:pt x="102" y="367"/>
                      <a:pt x="114" y="334"/>
                    </a:cubicBezTo>
                    <a:cubicBezTo>
                      <a:pt x="117" y="320"/>
                      <a:pt x="121" y="301"/>
                      <a:pt x="121" y="286"/>
                    </a:cubicBezTo>
                    <a:cubicBezTo>
                      <a:pt x="121" y="283"/>
                      <a:pt x="121" y="279"/>
                      <a:pt x="121" y="275"/>
                    </a:cubicBezTo>
                    <a:cubicBezTo>
                      <a:pt x="132" y="183"/>
                      <a:pt x="205" y="103"/>
                      <a:pt x="294" y="80"/>
                    </a:cubicBezTo>
                    <a:cubicBezTo>
                      <a:pt x="315" y="77"/>
                      <a:pt x="327" y="55"/>
                      <a:pt x="323" y="37"/>
                    </a:cubicBezTo>
                    <a:cubicBezTo>
                      <a:pt x="319" y="14"/>
                      <a:pt x="297" y="0"/>
                      <a:pt x="279" y="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197" b="0" i="0" u="none" strike="noStrike" kern="0" cap="none" spc="0" normalizeH="0" baseline="0" noProof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  <p:sp>
            <p:nvSpPr>
              <p:cNvPr id="44" name="Freeform 43"/>
              <p:cNvSpPr>
                <a:spLocks noChangeArrowheads="1"/>
              </p:cNvSpPr>
              <p:nvPr/>
            </p:nvSpPr>
            <p:spPr bwMode="auto">
              <a:xfrm>
                <a:off x="11456052" y="5749119"/>
                <a:ext cx="263423" cy="276118"/>
              </a:xfrm>
              <a:custGeom>
                <a:avLst/>
                <a:gdLst>
                  <a:gd name="T0" fmla="*/ 330 w 368"/>
                  <a:gd name="T1" fmla="*/ 7 h 383"/>
                  <a:gd name="T2" fmla="*/ 330 w 368"/>
                  <a:gd name="T3" fmla="*/ 7 h 383"/>
                  <a:gd name="T4" fmla="*/ 173 w 368"/>
                  <a:gd name="T5" fmla="*/ 70 h 383"/>
                  <a:gd name="T6" fmla="*/ 117 w 368"/>
                  <a:gd name="T7" fmla="*/ 187 h 383"/>
                  <a:gd name="T8" fmla="*/ 106 w 368"/>
                  <a:gd name="T9" fmla="*/ 224 h 383"/>
                  <a:gd name="T10" fmla="*/ 37 w 368"/>
                  <a:gd name="T11" fmla="*/ 305 h 383"/>
                  <a:gd name="T12" fmla="*/ 3 w 368"/>
                  <a:gd name="T13" fmla="*/ 349 h 383"/>
                  <a:gd name="T14" fmla="*/ 44 w 368"/>
                  <a:gd name="T15" fmla="*/ 382 h 383"/>
                  <a:gd name="T16" fmla="*/ 47 w 368"/>
                  <a:gd name="T17" fmla="*/ 382 h 383"/>
                  <a:gd name="T18" fmla="*/ 180 w 368"/>
                  <a:gd name="T19" fmla="*/ 250 h 383"/>
                  <a:gd name="T20" fmla="*/ 191 w 368"/>
                  <a:gd name="T21" fmla="*/ 209 h 383"/>
                  <a:gd name="T22" fmla="*/ 231 w 368"/>
                  <a:gd name="T23" fmla="*/ 121 h 383"/>
                  <a:gd name="T24" fmla="*/ 323 w 368"/>
                  <a:gd name="T25" fmla="*/ 81 h 383"/>
                  <a:gd name="T26" fmla="*/ 367 w 368"/>
                  <a:gd name="T27" fmla="*/ 47 h 383"/>
                  <a:gd name="T28" fmla="*/ 330 w 368"/>
                  <a:gd name="T29" fmla="*/ 7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8" h="383">
                    <a:moveTo>
                      <a:pt x="330" y="7"/>
                    </a:moveTo>
                    <a:lnTo>
                      <a:pt x="330" y="7"/>
                    </a:lnTo>
                    <a:cubicBezTo>
                      <a:pt x="272" y="0"/>
                      <a:pt x="213" y="26"/>
                      <a:pt x="173" y="70"/>
                    </a:cubicBezTo>
                    <a:cubicBezTo>
                      <a:pt x="143" y="106"/>
                      <a:pt x="132" y="147"/>
                      <a:pt x="117" y="187"/>
                    </a:cubicBezTo>
                    <a:cubicBezTo>
                      <a:pt x="114" y="202"/>
                      <a:pt x="110" y="213"/>
                      <a:pt x="106" y="224"/>
                    </a:cubicBezTo>
                    <a:cubicBezTo>
                      <a:pt x="102" y="243"/>
                      <a:pt x="77" y="298"/>
                      <a:pt x="37" y="305"/>
                    </a:cubicBezTo>
                    <a:cubicBezTo>
                      <a:pt x="15" y="309"/>
                      <a:pt x="0" y="327"/>
                      <a:pt x="3" y="349"/>
                    </a:cubicBezTo>
                    <a:cubicBezTo>
                      <a:pt x="7" y="367"/>
                      <a:pt x="26" y="382"/>
                      <a:pt x="44" y="382"/>
                    </a:cubicBezTo>
                    <a:lnTo>
                      <a:pt x="47" y="382"/>
                    </a:lnTo>
                    <a:cubicBezTo>
                      <a:pt x="106" y="371"/>
                      <a:pt x="154" y="323"/>
                      <a:pt x="180" y="250"/>
                    </a:cubicBezTo>
                    <a:cubicBezTo>
                      <a:pt x="184" y="235"/>
                      <a:pt x="188" y="224"/>
                      <a:pt x="191" y="209"/>
                    </a:cubicBezTo>
                    <a:cubicBezTo>
                      <a:pt x="202" y="176"/>
                      <a:pt x="213" y="143"/>
                      <a:pt x="231" y="121"/>
                    </a:cubicBezTo>
                    <a:cubicBezTo>
                      <a:pt x="253" y="95"/>
                      <a:pt x="290" y="81"/>
                      <a:pt x="323" y="81"/>
                    </a:cubicBezTo>
                    <a:cubicBezTo>
                      <a:pt x="345" y="84"/>
                      <a:pt x="364" y="70"/>
                      <a:pt x="367" y="47"/>
                    </a:cubicBezTo>
                    <a:cubicBezTo>
                      <a:pt x="367" y="26"/>
                      <a:pt x="353" y="7"/>
                      <a:pt x="330" y="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197" b="0" i="0" u="none" strike="noStrike" kern="0" cap="none" spc="0" normalizeH="0" baseline="0" noProof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Lato Light"/>
                </a:endParaRPr>
              </a:p>
            </p:txBody>
          </p:sp>
        </p:grpSp>
      </p:grpSp>
      <p:sp>
        <p:nvSpPr>
          <p:cNvPr id="163" name="TextBox 162"/>
          <p:cNvSpPr txBox="1"/>
          <p:nvPr/>
        </p:nvSpPr>
        <p:spPr>
          <a:xfrm>
            <a:off x="3429000" y="1428750"/>
            <a:ext cx="2286000" cy="2286000"/>
          </a:xfrm>
          <a:prstGeom prst="rect">
            <a:avLst/>
          </a:prstGeom>
          <a:scene3d>
            <a:camera prst="orthographicFront"/>
            <a:lightRig rig="threePt" dir="t"/>
          </a:scene3d>
          <a:sp3d/>
        </p:spPr>
        <p:txBody>
          <a:bodyPr wrap="square" lIns="0" tIns="0" rIns="0" bIns="0" rtlCol="0">
            <a:prstTxWarp prst="textCircle">
              <a:avLst/>
            </a:prstTxWarp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solidFill>
                  <a:schemeClr val="bg1"/>
                </a:solidFill>
                <a:latin typeface="Vodafone Rg" pitchFamily="34" charset="0"/>
              </a:rPr>
              <a:t>     Real-time Triggers           Text Mining &amp; NLP       Response Modeling             Respond Back</a:t>
            </a:r>
          </a:p>
        </p:txBody>
      </p:sp>
      <p:grpSp>
        <p:nvGrpSpPr>
          <p:cNvPr id="186" name="Group 185"/>
          <p:cNvGrpSpPr/>
          <p:nvPr/>
        </p:nvGrpSpPr>
        <p:grpSpPr>
          <a:xfrm>
            <a:off x="6991732" y="792275"/>
            <a:ext cx="1970926" cy="3558949"/>
            <a:chOff x="6991732" y="1272767"/>
            <a:chExt cx="1970926" cy="3558949"/>
          </a:xfrm>
        </p:grpSpPr>
        <p:sp>
          <p:nvSpPr>
            <p:cNvPr id="169" name="Subtitle 2"/>
            <p:cNvSpPr txBox="1">
              <a:spLocks/>
            </p:cNvSpPr>
            <p:nvPr/>
          </p:nvSpPr>
          <p:spPr>
            <a:xfrm>
              <a:off x="7133858" y="1332536"/>
              <a:ext cx="1828800" cy="246221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 smtClean="0">
                  <a:solidFill>
                    <a:srgbClr val="445469"/>
                  </a:solidFill>
                  <a:latin typeface="+mn-lt"/>
                  <a:ea typeface="Lato Light" charset="0"/>
                  <a:cs typeface="Lato Light" charset="0"/>
                </a:rPr>
                <a:t>AI-driven</a:t>
              </a:r>
              <a:endParaRPr lang="en-US" sz="1600" dirty="0">
                <a:solidFill>
                  <a:srgbClr val="445469"/>
                </a:solidFill>
                <a:latin typeface="+mn-lt"/>
                <a:ea typeface="Lato Light" charset="0"/>
                <a:cs typeface="Lato Light" charset="0"/>
              </a:endParaRPr>
            </a:p>
          </p:txBody>
        </p:sp>
        <p:sp>
          <p:nvSpPr>
            <p:cNvPr id="170" name="Subtitle 2"/>
            <p:cNvSpPr txBox="1">
              <a:spLocks/>
            </p:cNvSpPr>
            <p:nvPr/>
          </p:nvSpPr>
          <p:spPr>
            <a:xfrm>
              <a:off x="7133858" y="1865894"/>
              <a:ext cx="1828800" cy="246221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 smtClean="0">
                  <a:solidFill>
                    <a:srgbClr val="445469"/>
                  </a:solidFill>
                  <a:latin typeface="+mn-lt"/>
                  <a:ea typeface="Lato Light" charset="0"/>
                  <a:cs typeface="Lato Light" charset="0"/>
                </a:rPr>
                <a:t>Arabic-enabled</a:t>
              </a:r>
              <a:endParaRPr lang="en-US" sz="1600" dirty="0">
                <a:solidFill>
                  <a:srgbClr val="445469"/>
                </a:solidFill>
                <a:latin typeface="+mn-lt"/>
                <a:ea typeface="Lato Light" charset="0"/>
                <a:cs typeface="Lato Light" charset="0"/>
              </a:endParaRPr>
            </a:p>
          </p:txBody>
        </p:sp>
        <p:sp>
          <p:nvSpPr>
            <p:cNvPr id="171" name="Subtitle 2"/>
            <p:cNvSpPr txBox="1">
              <a:spLocks/>
            </p:cNvSpPr>
            <p:nvPr/>
          </p:nvSpPr>
          <p:spPr>
            <a:xfrm>
              <a:off x="7133858" y="2400047"/>
              <a:ext cx="1828800" cy="246221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 smtClean="0">
                  <a:solidFill>
                    <a:srgbClr val="445469"/>
                  </a:solidFill>
                  <a:latin typeface="+mn-lt"/>
                  <a:ea typeface="Lato Light" charset="0"/>
                  <a:cs typeface="Lato Light" charset="0"/>
                </a:rPr>
                <a:t>Self-learning</a:t>
              </a:r>
              <a:endParaRPr lang="en-US" sz="1600" dirty="0">
                <a:solidFill>
                  <a:srgbClr val="445469"/>
                </a:solidFill>
                <a:latin typeface="+mn-lt"/>
                <a:ea typeface="Lato Light" charset="0"/>
                <a:cs typeface="Lato Light" charset="0"/>
              </a:endParaRPr>
            </a:p>
          </p:txBody>
        </p:sp>
        <p:sp>
          <p:nvSpPr>
            <p:cNvPr id="172" name="Subtitle 2"/>
            <p:cNvSpPr txBox="1">
              <a:spLocks/>
            </p:cNvSpPr>
            <p:nvPr/>
          </p:nvSpPr>
          <p:spPr>
            <a:xfrm>
              <a:off x="7133858" y="2932542"/>
              <a:ext cx="1828800" cy="246221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 smtClean="0">
                  <a:solidFill>
                    <a:srgbClr val="445469"/>
                  </a:solidFill>
                  <a:latin typeface="+mn-lt"/>
                  <a:ea typeface="Lato Light" charset="0"/>
                  <a:cs typeface="Lato Light" charset="0"/>
                </a:rPr>
                <a:t>Flexible integrations</a:t>
              </a:r>
              <a:endParaRPr lang="en-US" sz="1600" dirty="0">
                <a:solidFill>
                  <a:srgbClr val="445469"/>
                </a:solidFill>
                <a:latin typeface="+mn-lt"/>
                <a:ea typeface="Lato Light" charset="0"/>
                <a:cs typeface="Lato Light" charset="0"/>
              </a:endParaRPr>
            </a:p>
          </p:txBody>
        </p:sp>
        <p:sp>
          <p:nvSpPr>
            <p:cNvPr id="173" name="Subtitle 2"/>
            <p:cNvSpPr txBox="1">
              <a:spLocks/>
            </p:cNvSpPr>
            <p:nvPr/>
          </p:nvSpPr>
          <p:spPr>
            <a:xfrm>
              <a:off x="7133858" y="3465969"/>
              <a:ext cx="1828800" cy="246221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 smtClean="0">
                  <a:solidFill>
                    <a:srgbClr val="445469"/>
                  </a:solidFill>
                  <a:latin typeface="+mn-lt"/>
                  <a:ea typeface="Lato Light" charset="0"/>
                  <a:cs typeface="Lato Light" charset="0"/>
                </a:rPr>
                <a:t>Tailored reply</a:t>
              </a:r>
              <a:endParaRPr lang="en-US" sz="1600" dirty="0">
                <a:solidFill>
                  <a:srgbClr val="445469"/>
                </a:solidFill>
                <a:latin typeface="+mn-lt"/>
                <a:ea typeface="Lato Light" charset="0"/>
                <a:cs typeface="Lato Light" charset="0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6992674" y="1272767"/>
              <a:ext cx="45720" cy="365760"/>
            </a:xfrm>
            <a:prstGeom prst="rect">
              <a:avLst/>
            </a:prstGeom>
            <a:solidFill>
              <a:srgbClr val="1EA185"/>
            </a:solidFill>
            <a:ln w="38100">
              <a:solidFill>
                <a:srgbClr val="1EA185"/>
              </a:solidFill>
              <a:miter lim="400000"/>
            </a:ln>
          </p:spPr>
          <p:txBody>
            <a:bodyPr lIns="38090" tIns="38090" rIns="38090" bIns="38090" rtlCol="0" anchor="ctr"/>
            <a:lstStyle/>
            <a:p>
              <a:pPr algn="ctr" defTabSz="457063"/>
              <a:endParaRPr lang="en-US" sz="2999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6992674" y="1806125"/>
              <a:ext cx="45720" cy="365760"/>
            </a:xfrm>
            <a:prstGeom prst="rect">
              <a:avLst/>
            </a:prstGeom>
            <a:solidFill>
              <a:srgbClr val="9BBB5C"/>
            </a:solidFill>
            <a:ln w="38100">
              <a:solidFill>
                <a:srgbClr val="9BBB5C"/>
              </a:solidFill>
              <a:miter lim="400000"/>
            </a:ln>
          </p:spPr>
          <p:txBody>
            <a:bodyPr lIns="38090" tIns="38090" rIns="38090" bIns="38090" rtlCol="0" anchor="ctr"/>
            <a:lstStyle/>
            <a:p>
              <a:pPr algn="ctr" defTabSz="457063"/>
              <a:endParaRPr lang="en-US" sz="2999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6992674" y="2339483"/>
              <a:ext cx="45720" cy="365760"/>
            </a:xfrm>
            <a:prstGeom prst="rect">
              <a:avLst/>
            </a:prstGeom>
            <a:solidFill>
              <a:srgbClr val="F29B26"/>
            </a:solidFill>
            <a:ln w="38100">
              <a:solidFill>
                <a:srgbClr val="F29B26"/>
              </a:solidFill>
              <a:miter lim="400000"/>
            </a:ln>
          </p:spPr>
          <p:txBody>
            <a:bodyPr lIns="38090" tIns="38090" rIns="38090" bIns="38090" rtlCol="0" anchor="ctr"/>
            <a:lstStyle/>
            <a:p>
              <a:pPr algn="ctr" defTabSz="457063"/>
              <a:endParaRPr lang="en-US" sz="2999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992674" y="2872841"/>
              <a:ext cx="45720" cy="36576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  <a:miter lim="400000"/>
            </a:ln>
          </p:spPr>
          <p:txBody>
            <a:bodyPr lIns="38090" tIns="38090" rIns="38090" bIns="38090" rtlCol="0" anchor="ctr"/>
            <a:lstStyle/>
            <a:p>
              <a:pPr algn="ctr" defTabSz="457063"/>
              <a:endParaRPr lang="en-US" sz="2999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6992674" y="3406200"/>
              <a:ext cx="45720" cy="365760"/>
            </a:xfrm>
            <a:prstGeom prst="rect">
              <a:avLst/>
            </a:prstGeom>
            <a:solidFill>
              <a:srgbClr val="445469"/>
            </a:solidFill>
            <a:ln w="38100">
              <a:solidFill>
                <a:srgbClr val="445469"/>
              </a:solidFill>
              <a:miter lim="400000"/>
            </a:ln>
          </p:spPr>
          <p:txBody>
            <a:bodyPr lIns="38090" tIns="38090" rIns="38090" bIns="38090" rtlCol="0" anchor="ctr"/>
            <a:lstStyle/>
            <a:p>
              <a:pPr algn="ctr" defTabSz="457063"/>
              <a:endParaRPr lang="en-US" sz="2999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6991732" y="3923828"/>
              <a:ext cx="45720" cy="365760"/>
            </a:xfrm>
            <a:prstGeom prst="rect">
              <a:avLst/>
            </a:prstGeom>
            <a:solidFill>
              <a:srgbClr val="00B0CA"/>
            </a:solidFill>
            <a:ln w="38100">
              <a:solidFill>
                <a:srgbClr val="00B0CA"/>
              </a:solidFill>
              <a:miter lim="400000"/>
            </a:ln>
          </p:spPr>
          <p:txBody>
            <a:bodyPr lIns="38090" tIns="38090" rIns="38090" bIns="38090" rtlCol="0" anchor="ctr"/>
            <a:lstStyle/>
            <a:p>
              <a:pPr algn="ctr" defTabSz="457063"/>
              <a:endParaRPr lang="en-US" sz="2999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6991732" y="4465956"/>
              <a:ext cx="45720" cy="365760"/>
            </a:xfrm>
            <a:prstGeom prst="rect">
              <a:avLst/>
            </a:prstGeom>
            <a:solidFill>
              <a:srgbClr val="5E2750"/>
            </a:solidFill>
            <a:ln w="38100">
              <a:solidFill>
                <a:srgbClr val="5E2750"/>
              </a:solidFill>
              <a:miter lim="400000"/>
            </a:ln>
          </p:spPr>
          <p:txBody>
            <a:bodyPr lIns="38090" tIns="38090" rIns="38090" bIns="38090" rtlCol="0" anchor="ctr"/>
            <a:lstStyle/>
            <a:p>
              <a:pPr algn="ctr" defTabSz="457063"/>
              <a:endParaRPr lang="en-US" sz="2999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182" name="Subtitle 2"/>
            <p:cNvSpPr txBox="1">
              <a:spLocks/>
            </p:cNvSpPr>
            <p:nvPr/>
          </p:nvSpPr>
          <p:spPr>
            <a:xfrm>
              <a:off x="7133858" y="3983597"/>
              <a:ext cx="1828800" cy="246221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 smtClean="0">
                  <a:solidFill>
                    <a:srgbClr val="445469"/>
                  </a:solidFill>
                  <a:latin typeface="+mn-lt"/>
                  <a:ea typeface="Lato Light" charset="0"/>
                  <a:cs typeface="Lato Light" charset="0"/>
                </a:rPr>
                <a:t>Confidence-based</a:t>
              </a:r>
              <a:endParaRPr lang="en-US" sz="1600" dirty="0">
                <a:solidFill>
                  <a:srgbClr val="445469"/>
                </a:solidFill>
                <a:latin typeface="+mn-lt"/>
                <a:ea typeface="Lato Light" charset="0"/>
                <a:cs typeface="Lato Light" charset="0"/>
              </a:endParaRPr>
            </a:p>
          </p:txBody>
        </p:sp>
        <p:sp>
          <p:nvSpPr>
            <p:cNvPr id="183" name="Subtitle 2"/>
            <p:cNvSpPr txBox="1">
              <a:spLocks/>
            </p:cNvSpPr>
            <p:nvPr/>
          </p:nvSpPr>
          <p:spPr>
            <a:xfrm>
              <a:off x="7133858" y="4525725"/>
              <a:ext cx="1828800" cy="246221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 smtClean="0">
                  <a:solidFill>
                    <a:srgbClr val="445469"/>
                  </a:solidFill>
                  <a:latin typeface="+mn-lt"/>
                  <a:ea typeface="Lato Light" charset="0"/>
                  <a:cs typeface="Lato Light" charset="0"/>
                </a:rPr>
                <a:t>Open-source</a:t>
              </a:r>
              <a:endParaRPr lang="en-US" sz="1600" dirty="0">
                <a:solidFill>
                  <a:srgbClr val="445469"/>
                </a:solidFill>
                <a:latin typeface="+mn-lt"/>
                <a:ea typeface="Lato Light" charset="0"/>
                <a:cs typeface="Lato Light" charset="0"/>
              </a:endParaRPr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1876986" y="2166393"/>
            <a:ext cx="928578" cy="810714"/>
            <a:chOff x="1876986" y="2242948"/>
            <a:chExt cx="928578" cy="810714"/>
          </a:xfrm>
        </p:grpSpPr>
        <p:sp>
          <p:nvSpPr>
            <p:cNvPr id="188" name="Right Arrow 187"/>
            <p:cNvSpPr/>
            <p:nvPr/>
          </p:nvSpPr>
          <p:spPr>
            <a:xfrm>
              <a:off x="1876986" y="2242948"/>
              <a:ext cx="928578" cy="379273"/>
            </a:xfrm>
            <a:prstGeom prst="rightArrow">
              <a:avLst/>
            </a:prstGeom>
            <a:solidFill>
              <a:srgbClr val="445469">
                <a:alpha val="50000"/>
              </a:srgbClr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89" name="Right Arrow 188"/>
            <p:cNvSpPr/>
            <p:nvPr/>
          </p:nvSpPr>
          <p:spPr>
            <a:xfrm flipH="1">
              <a:off x="1876986" y="2674389"/>
              <a:ext cx="928578" cy="379273"/>
            </a:xfrm>
            <a:prstGeom prst="rightArrow">
              <a:avLst/>
            </a:prstGeom>
            <a:solidFill>
              <a:srgbClr val="445469">
                <a:alpha val="50000"/>
              </a:srgbClr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855214" y="1787988"/>
            <a:ext cx="928578" cy="6018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 algn="ctr">
              <a:buFont typeface="Arial" pitchFamily="34" charset="0"/>
              <a:buNone/>
            </a:pPr>
            <a:r>
              <a:rPr lang="en-US" sz="1400" dirty="0" smtClean="0">
                <a:solidFill>
                  <a:schemeClr val="bg2"/>
                </a:solidFill>
                <a:latin typeface="Vodafone Rg" pitchFamily="34" charset="0"/>
              </a:rPr>
              <a:t>Real-time Events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354865" y="4197637"/>
            <a:ext cx="2434270" cy="3009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 algn="ctr">
              <a:buFont typeface="Arial" pitchFamily="34" charset="0"/>
              <a:buNone/>
            </a:pPr>
            <a:r>
              <a:rPr lang="en-US" sz="1400" dirty="0" err="1" smtClean="0">
                <a:solidFill>
                  <a:schemeClr val="bg2"/>
                </a:solidFill>
                <a:latin typeface="Vodafone Rg" pitchFamily="34" charset="0"/>
              </a:rPr>
              <a:t>Cleobot</a:t>
            </a:r>
            <a:r>
              <a:rPr lang="en-US" sz="1400" dirty="0" smtClean="0">
                <a:solidFill>
                  <a:schemeClr val="bg2"/>
                </a:solidFill>
                <a:latin typeface="Vodafone Rg" pitchFamily="34" charset="0"/>
              </a:rPr>
              <a:t> AI Engine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89341" y="1670845"/>
            <a:ext cx="928578" cy="248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 algn="ctr">
              <a:buFont typeface="Arial" pitchFamily="34" charset="0"/>
              <a:buNone/>
            </a:pPr>
            <a:r>
              <a:rPr lang="en-US" sz="1200" dirty="0" smtClean="0">
                <a:solidFill>
                  <a:schemeClr val="bg2"/>
                </a:solidFill>
                <a:latin typeface="Vodafone Rg" pitchFamily="34" charset="0"/>
              </a:rPr>
              <a:t>FB Messenger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88923" y="3042936"/>
            <a:ext cx="1330243" cy="248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 algn="ctr">
              <a:buFont typeface="Arial" pitchFamily="34" charset="0"/>
              <a:buNone/>
            </a:pPr>
            <a:r>
              <a:rPr lang="en-US" sz="1200" dirty="0" smtClean="0">
                <a:solidFill>
                  <a:schemeClr val="bg2"/>
                </a:solidFill>
                <a:latin typeface="Vodafone Rg" pitchFamily="34" charset="0"/>
              </a:rPr>
              <a:t>FB posts/comments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89341" y="4250164"/>
            <a:ext cx="928578" cy="248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 algn="ctr">
              <a:buFont typeface="Arial" pitchFamily="34" charset="0"/>
              <a:buNone/>
            </a:pPr>
            <a:r>
              <a:rPr lang="en-US" sz="1200" dirty="0" smtClean="0">
                <a:solidFill>
                  <a:schemeClr val="bg2"/>
                </a:solidFill>
                <a:latin typeface="Vodafone Rg" pitchFamily="34" charset="0"/>
              </a:rPr>
              <a:t>twitter</a:t>
            </a:r>
            <a:endParaRPr lang="en-US" sz="1400" dirty="0" smtClean="0">
              <a:solidFill>
                <a:schemeClr val="bg2"/>
              </a:solidFill>
              <a:latin typeface="Vodafone Rg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05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5</a:t>
            </a:fld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825582" y="1474470"/>
            <a:ext cx="2194560" cy="2194560"/>
            <a:chOff x="704850" y="1504950"/>
            <a:chExt cx="2194560" cy="2194560"/>
          </a:xfrm>
        </p:grpSpPr>
        <p:sp>
          <p:nvSpPr>
            <p:cNvPr id="7" name="Oval 6"/>
            <p:cNvSpPr/>
            <p:nvPr/>
          </p:nvSpPr>
          <p:spPr>
            <a:xfrm>
              <a:off x="704850" y="1504950"/>
              <a:ext cx="2194560" cy="21945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algn="ctr"/>
              <a:r>
                <a:rPr lang="en-US" sz="1400" dirty="0">
                  <a:solidFill>
                    <a:srgbClr val="FFFFFF"/>
                  </a:solidFill>
                </a:rPr>
                <a:t>Grace Period Migration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90572" y="2575034"/>
              <a:ext cx="1800225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E60000"/>
                  </a:solidFill>
                </a:rPr>
                <a:t>EGP 20M</a:t>
              </a:r>
              <a:endParaRPr lang="en-US" sz="3200" b="1" dirty="0" smtClean="0">
                <a:solidFill>
                  <a:srgbClr val="000000">
                    <a:lumMod val="65000"/>
                    <a:lumOff val="35000"/>
                  </a:srgbClr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TCO Savings</a:t>
              </a:r>
              <a:endParaRPr lang="en-US" sz="1600" dirty="0">
                <a:solidFill>
                  <a:srgbClr val="000000">
                    <a:lumMod val="65000"/>
                    <a:lumOff val="35000"/>
                  </a:srgb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474720" y="1474470"/>
            <a:ext cx="2194560" cy="2194560"/>
            <a:chOff x="3448654" y="1822730"/>
            <a:chExt cx="1463040" cy="1463040"/>
          </a:xfrm>
        </p:grpSpPr>
        <p:sp>
          <p:nvSpPr>
            <p:cNvPr id="19" name="Oval 18"/>
            <p:cNvSpPr/>
            <p:nvPr/>
          </p:nvSpPr>
          <p:spPr>
            <a:xfrm>
              <a:off x="3448654" y="1822730"/>
              <a:ext cx="1463040" cy="146304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algn="ctr"/>
              <a:r>
                <a:rPr lang="en-US" sz="1400" dirty="0">
                  <a:solidFill>
                    <a:srgbClr val="FFFFFF"/>
                  </a:solidFill>
                </a:rPr>
                <a:t>Grace Period Migration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96454" y="2502675"/>
              <a:ext cx="1367441" cy="677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A8B400">
                      <a:lumMod val="75000"/>
                    </a:srgbClr>
                  </a:solidFill>
                </a:rPr>
                <a:t>1.5 Seconds </a:t>
              </a:r>
            </a:p>
            <a:p>
              <a:pPr algn="ctr"/>
              <a:r>
                <a:rPr lang="en-US" sz="1600" dirty="0" smtClean="0">
                  <a:solidFill>
                    <a:srgbClr val="4A4D4E"/>
                  </a:solidFill>
                </a:rPr>
                <a:t>Response </a:t>
              </a:r>
              <a:r>
                <a:rPr lang="en-US" sz="1600" dirty="0">
                  <a:solidFill>
                    <a:srgbClr val="4A4D4E"/>
                  </a:solidFill>
                </a:rPr>
                <a:t>time instead of 4 Hours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123858" y="1474470"/>
            <a:ext cx="2194560" cy="2194560"/>
            <a:chOff x="6567414" y="1253968"/>
            <a:chExt cx="1554180" cy="1586672"/>
          </a:xfrm>
        </p:grpSpPr>
        <p:sp>
          <p:nvSpPr>
            <p:cNvPr id="22" name="Oval 21"/>
            <p:cNvSpPr/>
            <p:nvPr/>
          </p:nvSpPr>
          <p:spPr>
            <a:xfrm>
              <a:off x="6567414" y="1253968"/>
              <a:ext cx="1554180" cy="15866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algn="ctr"/>
              <a:r>
                <a:rPr lang="en-US" sz="1400" dirty="0">
                  <a:solidFill>
                    <a:srgbClr val="FFFFFF"/>
                  </a:solidFill>
                </a:rPr>
                <a:t>Grace Period Migration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83457" y="2047304"/>
              <a:ext cx="1522096" cy="5563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9C2AA0"/>
                  </a:solidFill>
                </a:rPr>
                <a:t>76% </a:t>
              </a:r>
            </a:p>
            <a:p>
              <a:pPr algn="ctr"/>
              <a:r>
                <a:rPr lang="en-US" sz="1600" dirty="0" smtClean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Man-day Savings</a:t>
              </a:r>
              <a:endParaRPr lang="en-US" sz="1600" b="1" dirty="0">
                <a:solidFill>
                  <a:srgbClr val="9C2AA0"/>
                </a:solidFill>
              </a:endParaRPr>
            </a:p>
          </p:txBody>
        </p:sp>
        <p:pic>
          <p:nvPicPr>
            <p:cNvPr id="30" name="Picture 7" descr="C:\Users\AHamdy16\Downloads\pounds28 (1)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2418" y="1731731"/>
              <a:ext cx="122935" cy="1229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Shape 2617"/>
          <p:cNvSpPr>
            <a:spLocks noChangeAspect="1"/>
          </p:cNvSpPr>
          <p:nvPr/>
        </p:nvSpPr>
        <p:spPr>
          <a:xfrm>
            <a:off x="6802039" y="1875676"/>
            <a:ext cx="838200" cy="685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rgbClr val="9C2AA0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37" name="Shape 2526"/>
          <p:cNvSpPr>
            <a:spLocks noChangeAspect="1"/>
          </p:cNvSpPr>
          <p:nvPr/>
        </p:nvSpPr>
        <p:spPr>
          <a:xfrm>
            <a:off x="4257675" y="1858048"/>
            <a:ext cx="628650" cy="628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4236" y="16752"/>
                </a:moveTo>
                <a:cubicBezTo>
                  <a:pt x="14001" y="16887"/>
                  <a:pt x="13921" y="17188"/>
                  <a:pt x="14057" y="17422"/>
                </a:cubicBezTo>
                <a:cubicBezTo>
                  <a:pt x="14192" y="17658"/>
                  <a:pt x="14493" y="17738"/>
                  <a:pt x="14727" y="17602"/>
                </a:cubicBezTo>
                <a:cubicBezTo>
                  <a:pt x="14962" y="17467"/>
                  <a:pt x="15042" y="17167"/>
                  <a:pt x="14907" y="16932"/>
                </a:cubicBezTo>
                <a:cubicBezTo>
                  <a:pt x="14771" y="16697"/>
                  <a:pt x="14472" y="16617"/>
                  <a:pt x="14236" y="16752"/>
                </a:cubicBezTo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5218" y="10309"/>
                </a:moveTo>
                <a:lnTo>
                  <a:pt x="12694" y="10309"/>
                </a:lnTo>
                <a:cubicBezTo>
                  <a:pt x="12515" y="9624"/>
                  <a:pt x="11978" y="9084"/>
                  <a:pt x="11291" y="8906"/>
                </a:cubicBezTo>
                <a:lnTo>
                  <a:pt x="11291" y="3436"/>
                </a:lnTo>
                <a:cubicBezTo>
                  <a:pt x="11291" y="3166"/>
                  <a:pt x="11071" y="2945"/>
                  <a:pt x="10800" y="2945"/>
                </a:cubicBezTo>
                <a:cubicBezTo>
                  <a:pt x="10529" y="2945"/>
                  <a:pt x="10309" y="3166"/>
                  <a:pt x="10309" y="3436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5218" y="11291"/>
                </a:lnTo>
                <a:cubicBezTo>
                  <a:pt x="15489" y="11291"/>
                  <a:pt x="15709" y="11072"/>
                  <a:pt x="15709" y="10800"/>
                </a:cubicBezTo>
                <a:cubicBezTo>
                  <a:pt x="15709" y="10529"/>
                  <a:pt x="15489" y="10309"/>
                  <a:pt x="15218" y="10309"/>
                </a:cubicBezTo>
                <a:moveTo>
                  <a:pt x="16932" y="6693"/>
                </a:moveTo>
                <a:cubicBezTo>
                  <a:pt x="16697" y="6829"/>
                  <a:pt x="16616" y="7129"/>
                  <a:pt x="16752" y="7364"/>
                </a:cubicBezTo>
                <a:cubicBezTo>
                  <a:pt x="16887" y="7599"/>
                  <a:pt x="17188" y="7679"/>
                  <a:pt x="17422" y="7543"/>
                </a:cubicBezTo>
                <a:cubicBezTo>
                  <a:pt x="17657" y="7408"/>
                  <a:pt x="17737" y="7108"/>
                  <a:pt x="17602" y="6873"/>
                </a:cubicBezTo>
                <a:cubicBezTo>
                  <a:pt x="17467" y="6638"/>
                  <a:pt x="17166" y="6557"/>
                  <a:pt x="16932" y="6693"/>
                </a:cubicBezTo>
                <a:moveTo>
                  <a:pt x="10800" y="17673"/>
                </a:moveTo>
                <a:cubicBezTo>
                  <a:pt x="10529" y="17673"/>
                  <a:pt x="10309" y="17893"/>
                  <a:pt x="10309" y="18164"/>
                </a:cubicBezTo>
                <a:cubicBezTo>
                  <a:pt x="10309" y="18435"/>
                  <a:pt x="10529" y="18655"/>
                  <a:pt x="10800" y="18655"/>
                </a:cubicBezTo>
                <a:cubicBezTo>
                  <a:pt x="11071" y="18655"/>
                  <a:pt x="11291" y="18435"/>
                  <a:pt x="11291" y="18164"/>
                </a:cubicBezTo>
                <a:cubicBezTo>
                  <a:pt x="11291" y="17893"/>
                  <a:pt x="11071" y="17673"/>
                  <a:pt x="10800" y="17673"/>
                </a:cubicBezTo>
                <a:moveTo>
                  <a:pt x="17422" y="14057"/>
                </a:moveTo>
                <a:cubicBezTo>
                  <a:pt x="17188" y="13921"/>
                  <a:pt x="16887" y="14001"/>
                  <a:pt x="16752" y="14236"/>
                </a:cubicBezTo>
                <a:cubicBezTo>
                  <a:pt x="16616" y="14472"/>
                  <a:pt x="16697" y="14772"/>
                  <a:pt x="16932" y="14907"/>
                </a:cubicBezTo>
                <a:cubicBezTo>
                  <a:pt x="17166" y="15043"/>
                  <a:pt x="17467" y="14962"/>
                  <a:pt x="17602" y="14727"/>
                </a:cubicBezTo>
                <a:cubicBezTo>
                  <a:pt x="17737" y="14492"/>
                  <a:pt x="17657" y="14192"/>
                  <a:pt x="17422" y="14057"/>
                </a:cubicBezTo>
                <a:moveTo>
                  <a:pt x="4668" y="6693"/>
                </a:moveTo>
                <a:cubicBezTo>
                  <a:pt x="4433" y="6557"/>
                  <a:pt x="4133" y="6638"/>
                  <a:pt x="3998" y="6873"/>
                </a:cubicBezTo>
                <a:cubicBezTo>
                  <a:pt x="3863" y="7108"/>
                  <a:pt x="3942" y="7408"/>
                  <a:pt x="4178" y="7543"/>
                </a:cubicBezTo>
                <a:cubicBezTo>
                  <a:pt x="4412" y="7679"/>
                  <a:pt x="4713" y="7599"/>
                  <a:pt x="4848" y="7364"/>
                </a:cubicBezTo>
                <a:cubicBezTo>
                  <a:pt x="4984" y="7129"/>
                  <a:pt x="4903" y="6829"/>
                  <a:pt x="4668" y="6693"/>
                </a:cubicBezTo>
                <a:moveTo>
                  <a:pt x="14236" y="4848"/>
                </a:moveTo>
                <a:cubicBezTo>
                  <a:pt x="14472" y="4984"/>
                  <a:pt x="14771" y="4903"/>
                  <a:pt x="14907" y="4669"/>
                </a:cubicBezTo>
                <a:cubicBezTo>
                  <a:pt x="15042" y="4434"/>
                  <a:pt x="14962" y="4134"/>
                  <a:pt x="14727" y="3998"/>
                </a:cubicBezTo>
                <a:cubicBezTo>
                  <a:pt x="14493" y="3863"/>
                  <a:pt x="14192" y="3943"/>
                  <a:pt x="14057" y="4178"/>
                </a:cubicBezTo>
                <a:cubicBezTo>
                  <a:pt x="13921" y="4412"/>
                  <a:pt x="14001" y="4713"/>
                  <a:pt x="14236" y="4848"/>
                </a:cubicBezTo>
                <a:moveTo>
                  <a:pt x="3436" y="10309"/>
                </a:moveTo>
                <a:cubicBezTo>
                  <a:pt x="3166" y="10309"/>
                  <a:pt x="2945" y="10529"/>
                  <a:pt x="2945" y="10800"/>
                </a:cubicBezTo>
                <a:cubicBezTo>
                  <a:pt x="2945" y="11072"/>
                  <a:pt x="3166" y="11291"/>
                  <a:pt x="3436" y="11291"/>
                </a:cubicBezTo>
                <a:cubicBezTo>
                  <a:pt x="3707" y="11291"/>
                  <a:pt x="3927" y="11072"/>
                  <a:pt x="3927" y="10800"/>
                </a:cubicBezTo>
                <a:cubicBezTo>
                  <a:pt x="3927" y="10529"/>
                  <a:pt x="3707" y="10309"/>
                  <a:pt x="3436" y="10309"/>
                </a:cubicBezTo>
                <a:moveTo>
                  <a:pt x="6873" y="3998"/>
                </a:moveTo>
                <a:cubicBezTo>
                  <a:pt x="6638" y="4134"/>
                  <a:pt x="6558" y="4434"/>
                  <a:pt x="6693" y="4669"/>
                </a:cubicBezTo>
                <a:cubicBezTo>
                  <a:pt x="6829" y="4903"/>
                  <a:pt x="7129" y="4984"/>
                  <a:pt x="7364" y="4848"/>
                </a:cubicBezTo>
                <a:cubicBezTo>
                  <a:pt x="7599" y="4713"/>
                  <a:pt x="7679" y="4412"/>
                  <a:pt x="7543" y="4178"/>
                </a:cubicBezTo>
                <a:cubicBezTo>
                  <a:pt x="7408" y="3943"/>
                  <a:pt x="7108" y="3863"/>
                  <a:pt x="6873" y="3998"/>
                </a:cubicBezTo>
                <a:moveTo>
                  <a:pt x="4178" y="14057"/>
                </a:moveTo>
                <a:cubicBezTo>
                  <a:pt x="3942" y="14192"/>
                  <a:pt x="3863" y="14492"/>
                  <a:pt x="3998" y="14727"/>
                </a:cubicBezTo>
                <a:cubicBezTo>
                  <a:pt x="4133" y="14962"/>
                  <a:pt x="4433" y="15043"/>
                  <a:pt x="4668" y="14907"/>
                </a:cubicBezTo>
                <a:cubicBezTo>
                  <a:pt x="4903" y="14772"/>
                  <a:pt x="4984" y="14472"/>
                  <a:pt x="4848" y="14236"/>
                </a:cubicBezTo>
                <a:cubicBezTo>
                  <a:pt x="4713" y="14001"/>
                  <a:pt x="4412" y="13921"/>
                  <a:pt x="4178" y="14057"/>
                </a:cubicBezTo>
                <a:moveTo>
                  <a:pt x="7364" y="16752"/>
                </a:moveTo>
                <a:cubicBezTo>
                  <a:pt x="7129" y="16617"/>
                  <a:pt x="6829" y="16697"/>
                  <a:pt x="6693" y="16932"/>
                </a:cubicBezTo>
                <a:cubicBezTo>
                  <a:pt x="6558" y="17167"/>
                  <a:pt x="6638" y="17467"/>
                  <a:pt x="6873" y="17602"/>
                </a:cubicBezTo>
                <a:cubicBezTo>
                  <a:pt x="7108" y="17738"/>
                  <a:pt x="7408" y="17658"/>
                  <a:pt x="7543" y="17422"/>
                </a:cubicBezTo>
                <a:cubicBezTo>
                  <a:pt x="7679" y="17188"/>
                  <a:pt x="7599" y="16887"/>
                  <a:pt x="7364" y="16752"/>
                </a:cubicBezTo>
                <a:moveTo>
                  <a:pt x="18164" y="10309"/>
                </a:moveTo>
                <a:cubicBezTo>
                  <a:pt x="17893" y="10309"/>
                  <a:pt x="17673" y="10529"/>
                  <a:pt x="17673" y="10800"/>
                </a:cubicBezTo>
                <a:cubicBezTo>
                  <a:pt x="17673" y="11072"/>
                  <a:pt x="17893" y="11291"/>
                  <a:pt x="18164" y="11291"/>
                </a:cubicBezTo>
                <a:cubicBezTo>
                  <a:pt x="18434" y="11291"/>
                  <a:pt x="18655" y="11072"/>
                  <a:pt x="18655" y="10800"/>
                </a:cubicBezTo>
                <a:cubicBezTo>
                  <a:pt x="18655" y="10529"/>
                  <a:pt x="18434" y="10309"/>
                  <a:pt x="18164" y="10309"/>
                </a:cubicBezTo>
              </a:path>
            </a:pathLst>
          </a:custGeom>
          <a:solidFill>
            <a:srgbClr val="A8B400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38" name="Shape 2798"/>
          <p:cNvSpPr>
            <a:spLocks noChangeAspect="1"/>
          </p:cNvSpPr>
          <p:nvPr/>
        </p:nvSpPr>
        <p:spPr>
          <a:xfrm>
            <a:off x="1597091" y="2030492"/>
            <a:ext cx="628650" cy="342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502" y="11838"/>
                </a:moveTo>
                <a:cubicBezTo>
                  <a:pt x="11425" y="11731"/>
                  <a:pt x="11338" y="11646"/>
                  <a:pt x="11242" y="11581"/>
                </a:cubicBezTo>
                <a:cubicBezTo>
                  <a:pt x="11144" y="11515"/>
                  <a:pt x="11102" y="11458"/>
                  <a:pt x="11001" y="11410"/>
                </a:cubicBezTo>
                <a:lnTo>
                  <a:pt x="11001" y="14261"/>
                </a:lnTo>
                <a:cubicBezTo>
                  <a:pt x="11238" y="14227"/>
                  <a:pt x="11377" y="14100"/>
                  <a:pt x="11528" y="13875"/>
                </a:cubicBezTo>
                <a:cubicBezTo>
                  <a:pt x="11680" y="13651"/>
                  <a:pt x="11756" y="13293"/>
                  <a:pt x="11756" y="12804"/>
                </a:cubicBezTo>
                <a:cubicBezTo>
                  <a:pt x="11756" y="12576"/>
                  <a:pt x="11733" y="12384"/>
                  <a:pt x="11686" y="12229"/>
                </a:cubicBezTo>
                <a:cubicBezTo>
                  <a:pt x="11640" y="12074"/>
                  <a:pt x="11579" y="11944"/>
                  <a:pt x="11502" y="11838"/>
                </a:cubicBezTo>
                <a:moveTo>
                  <a:pt x="17182" y="16200"/>
                </a:moveTo>
                <a:lnTo>
                  <a:pt x="16200" y="16200"/>
                </a:lnTo>
                <a:cubicBezTo>
                  <a:pt x="15929" y="16200"/>
                  <a:pt x="15709" y="16602"/>
                  <a:pt x="15709" y="17100"/>
                </a:cubicBezTo>
                <a:cubicBezTo>
                  <a:pt x="15709" y="17597"/>
                  <a:pt x="15929" y="18000"/>
                  <a:pt x="16200" y="18000"/>
                </a:cubicBezTo>
                <a:lnTo>
                  <a:pt x="17182" y="18000"/>
                </a:lnTo>
                <a:cubicBezTo>
                  <a:pt x="17453" y="18000"/>
                  <a:pt x="17673" y="17597"/>
                  <a:pt x="17673" y="17100"/>
                </a:cubicBezTo>
                <a:cubicBezTo>
                  <a:pt x="17673" y="16602"/>
                  <a:pt x="17453" y="16200"/>
                  <a:pt x="17182" y="16200"/>
                </a:cubicBezTo>
                <a:moveTo>
                  <a:pt x="9917" y="8509"/>
                </a:moveTo>
                <a:cubicBezTo>
                  <a:pt x="9917" y="8706"/>
                  <a:pt x="9938" y="8872"/>
                  <a:pt x="9982" y="9011"/>
                </a:cubicBezTo>
                <a:cubicBezTo>
                  <a:pt x="10026" y="9150"/>
                  <a:pt x="10082" y="9268"/>
                  <a:pt x="10150" y="9366"/>
                </a:cubicBezTo>
                <a:cubicBezTo>
                  <a:pt x="10219" y="9464"/>
                  <a:pt x="10298" y="9544"/>
                  <a:pt x="10388" y="9605"/>
                </a:cubicBezTo>
                <a:cubicBezTo>
                  <a:pt x="10478" y="9665"/>
                  <a:pt x="10513" y="9717"/>
                  <a:pt x="10605" y="9757"/>
                </a:cubicBezTo>
                <a:lnTo>
                  <a:pt x="10605" y="7311"/>
                </a:lnTo>
                <a:cubicBezTo>
                  <a:pt x="10368" y="7311"/>
                  <a:pt x="10241" y="7402"/>
                  <a:pt x="10111" y="7585"/>
                </a:cubicBezTo>
                <a:cubicBezTo>
                  <a:pt x="9981" y="7769"/>
                  <a:pt x="9917" y="8077"/>
                  <a:pt x="9917" y="8509"/>
                </a:cubicBezTo>
                <a:moveTo>
                  <a:pt x="20127" y="3600"/>
                </a:moveTo>
                <a:cubicBezTo>
                  <a:pt x="19856" y="3600"/>
                  <a:pt x="19636" y="3197"/>
                  <a:pt x="19636" y="2700"/>
                </a:cubicBezTo>
                <a:cubicBezTo>
                  <a:pt x="19636" y="2203"/>
                  <a:pt x="19856" y="1800"/>
                  <a:pt x="20127" y="1800"/>
                </a:cubicBezTo>
                <a:cubicBezTo>
                  <a:pt x="20399" y="1800"/>
                  <a:pt x="20618" y="2203"/>
                  <a:pt x="20618" y="2700"/>
                </a:cubicBezTo>
                <a:cubicBezTo>
                  <a:pt x="20618" y="3197"/>
                  <a:pt x="20399" y="3600"/>
                  <a:pt x="20127" y="3600"/>
                </a:cubicBezTo>
                <a:moveTo>
                  <a:pt x="20618" y="16365"/>
                </a:moveTo>
                <a:cubicBezTo>
                  <a:pt x="20464" y="16265"/>
                  <a:pt x="20300" y="16200"/>
                  <a:pt x="20127" y="16200"/>
                </a:cubicBezTo>
                <a:cubicBezTo>
                  <a:pt x="19314" y="16200"/>
                  <a:pt x="18655" y="17408"/>
                  <a:pt x="18655" y="18900"/>
                </a:cubicBezTo>
                <a:cubicBezTo>
                  <a:pt x="18655" y="19217"/>
                  <a:pt x="18690" y="19517"/>
                  <a:pt x="18745" y="19800"/>
                </a:cubicBezTo>
                <a:lnTo>
                  <a:pt x="2855" y="19800"/>
                </a:lnTo>
                <a:cubicBezTo>
                  <a:pt x="2910" y="19517"/>
                  <a:pt x="2945" y="19217"/>
                  <a:pt x="2945" y="18900"/>
                </a:cubicBezTo>
                <a:cubicBezTo>
                  <a:pt x="2945" y="17408"/>
                  <a:pt x="2286" y="16200"/>
                  <a:pt x="1473" y="16200"/>
                </a:cubicBezTo>
                <a:cubicBezTo>
                  <a:pt x="1300" y="16200"/>
                  <a:pt x="1136" y="16265"/>
                  <a:pt x="982" y="16365"/>
                </a:cubicBezTo>
                <a:lnTo>
                  <a:pt x="982" y="5234"/>
                </a:lnTo>
                <a:cubicBezTo>
                  <a:pt x="1136" y="5335"/>
                  <a:pt x="1300" y="5400"/>
                  <a:pt x="1473" y="5400"/>
                </a:cubicBezTo>
                <a:cubicBezTo>
                  <a:pt x="2286" y="5400"/>
                  <a:pt x="2945" y="4191"/>
                  <a:pt x="2945" y="2700"/>
                </a:cubicBezTo>
                <a:cubicBezTo>
                  <a:pt x="2945" y="2382"/>
                  <a:pt x="2910" y="2083"/>
                  <a:pt x="2855" y="1800"/>
                </a:cubicBezTo>
                <a:lnTo>
                  <a:pt x="18745" y="1800"/>
                </a:lnTo>
                <a:cubicBezTo>
                  <a:pt x="18690" y="2083"/>
                  <a:pt x="18655" y="2382"/>
                  <a:pt x="18655" y="2700"/>
                </a:cubicBezTo>
                <a:cubicBezTo>
                  <a:pt x="18655" y="4191"/>
                  <a:pt x="19314" y="5400"/>
                  <a:pt x="20127" y="5400"/>
                </a:cubicBezTo>
                <a:cubicBezTo>
                  <a:pt x="20300" y="5400"/>
                  <a:pt x="20464" y="5335"/>
                  <a:pt x="20618" y="5234"/>
                </a:cubicBezTo>
                <a:cubicBezTo>
                  <a:pt x="20618" y="5234"/>
                  <a:pt x="20618" y="16365"/>
                  <a:pt x="20618" y="16365"/>
                </a:cubicBezTo>
                <a:close/>
                <a:moveTo>
                  <a:pt x="20127" y="19800"/>
                </a:moveTo>
                <a:cubicBezTo>
                  <a:pt x="19856" y="19800"/>
                  <a:pt x="19636" y="19397"/>
                  <a:pt x="19636" y="18900"/>
                </a:cubicBezTo>
                <a:cubicBezTo>
                  <a:pt x="19636" y="18403"/>
                  <a:pt x="19856" y="18000"/>
                  <a:pt x="20127" y="18000"/>
                </a:cubicBezTo>
                <a:cubicBezTo>
                  <a:pt x="20399" y="18000"/>
                  <a:pt x="20618" y="18403"/>
                  <a:pt x="20618" y="18900"/>
                </a:cubicBezTo>
                <a:cubicBezTo>
                  <a:pt x="20618" y="19397"/>
                  <a:pt x="20399" y="19800"/>
                  <a:pt x="20127" y="19800"/>
                </a:cubicBezTo>
                <a:moveTo>
                  <a:pt x="1473" y="19800"/>
                </a:moveTo>
                <a:cubicBezTo>
                  <a:pt x="1201" y="19800"/>
                  <a:pt x="982" y="19397"/>
                  <a:pt x="982" y="18900"/>
                </a:cubicBezTo>
                <a:cubicBezTo>
                  <a:pt x="982" y="18403"/>
                  <a:pt x="1201" y="18000"/>
                  <a:pt x="1473" y="18000"/>
                </a:cubicBezTo>
                <a:cubicBezTo>
                  <a:pt x="1744" y="18000"/>
                  <a:pt x="1964" y="18403"/>
                  <a:pt x="1964" y="18900"/>
                </a:cubicBezTo>
                <a:cubicBezTo>
                  <a:pt x="1964" y="19397"/>
                  <a:pt x="1744" y="19800"/>
                  <a:pt x="1473" y="19800"/>
                </a:cubicBezTo>
                <a:moveTo>
                  <a:pt x="1473" y="1800"/>
                </a:moveTo>
                <a:cubicBezTo>
                  <a:pt x="1744" y="1800"/>
                  <a:pt x="1964" y="2203"/>
                  <a:pt x="1964" y="2700"/>
                </a:cubicBezTo>
                <a:cubicBezTo>
                  <a:pt x="1964" y="3197"/>
                  <a:pt x="1744" y="3600"/>
                  <a:pt x="1473" y="3600"/>
                </a:cubicBezTo>
                <a:cubicBezTo>
                  <a:pt x="1201" y="3600"/>
                  <a:pt x="982" y="3197"/>
                  <a:pt x="982" y="2700"/>
                </a:cubicBezTo>
                <a:cubicBezTo>
                  <a:pt x="982" y="2203"/>
                  <a:pt x="1201" y="1800"/>
                  <a:pt x="1473" y="1800"/>
                </a:cubicBezTo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806"/>
                  <a:pt x="0" y="1800"/>
                </a:cubicBezTo>
                <a:lnTo>
                  <a:pt x="0" y="19800"/>
                </a:lnTo>
                <a:cubicBezTo>
                  <a:pt x="0" y="20794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794"/>
                  <a:pt x="21600" y="19800"/>
                </a:cubicBezTo>
                <a:lnTo>
                  <a:pt x="21600" y="1800"/>
                </a:lnTo>
                <a:cubicBezTo>
                  <a:pt x="21600" y="806"/>
                  <a:pt x="21160" y="0"/>
                  <a:pt x="20618" y="0"/>
                </a:cubicBezTo>
                <a:moveTo>
                  <a:pt x="12385" y="13801"/>
                </a:moveTo>
                <a:cubicBezTo>
                  <a:pt x="12304" y="14141"/>
                  <a:pt x="12193" y="14422"/>
                  <a:pt x="12052" y="14646"/>
                </a:cubicBezTo>
                <a:cubicBezTo>
                  <a:pt x="11912" y="14871"/>
                  <a:pt x="11747" y="15042"/>
                  <a:pt x="11558" y="15160"/>
                </a:cubicBezTo>
                <a:cubicBezTo>
                  <a:pt x="11369" y="15278"/>
                  <a:pt x="11221" y="15345"/>
                  <a:pt x="11001" y="15362"/>
                </a:cubicBezTo>
                <a:lnTo>
                  <a:pt x="11001" y="16198"/>
                </a:lnTo>
                <a:lnTo>
                  <a:pt x="10605" y="16198"/>
                </a:lnTo>
                <a:lnTo>
                  <a:pt x="10605" y="15362"/>
                </a:lnTo>
                <a:cubicBezTo>
                  <a:pt x="10368" y="15353"/>
                  <a:pt x="10206" y="15284"/>
                  <a:pt x="10009" y="15154"/>
                </a:cubicBezTo>
                <a:cubicBezTo>
                  <a:pt x="9811" y="15023"/>
                  <a:pt x="9642" y="14837"/>
                  <a:pt x="9501" y="14596"/>
                </a:cubicBezTo>
                <a:cubicBezTo>
                  <a:pt x="9361" y="14356"/>
                  <a:pt x="9252" y="14061"/>
                  <a:pt x="9175" y="13710"/>
                </a:cubicBezTo>
                <a:cubicBezTo>
                  <a:pt x="9098" y="13359"/>
                  <a:pt x="9062" y="12956"/>
                  <a:pt x="9066" y="12498"/>
                </a:cubicBezTo>
                <a:lnTo>
                  <a:pt x="9818" y="12498"/>
                </a:lnTo>
                <a:cubicBezTo>
                  <a:pt x="9813" y="13036"/>
                  <a:pt x="9877" y="13461"/>
                  <a:pt x="10009" y="13770"/>
                </a:cubicBezTo>
                <a:cubicBezTo>
                  <a:pt x="10140" y="14081"/>
                  <a:pt x="10302" y="14244"/>
                  <a:pt x="10605" y="14261"/>
                </a:cubicBezTo>
                <a:lnTo>
                  <a:pt x="10605" y="11299"/>
                </a:lnTo>
                <a:cubicBezTo>
                  <a:pt x="10425" y="11209"/>
                  <a:pt x="10302" y="11101"/>
                  <a:pt x="10124" y="10974"/>
                </a:cubicBezTo>
                <a:cubicBezTo>
                  <a:pt x="9946" y="10849"/>
                  <a:pt x="9786" y="10686"/>
                  <a:pt x="9643" y="10485"/>
                </a:cubicBezTo>
                <a:cubicBezTo>
                  <a:pt x="9500" y="10285"/>
                  <a:pt x="9385" y="10035"/>
                  <a:pt x="9297" y="9733"/>
                </a:cubicBezTo>
                <a:cubicBezTo>
                  <a:pt x="9209" y="9431"/>
                  <a:pt x="9165" y="9056"/>
                  <a:pt x="9165" y="8607"/>
                </a:cubicBezTo>
                <a:cubicBezTo>
                  <a:pt x="9165" y="8216"/>
                  <a:pt x="9206" y="7871"/>
                  <a:pt x="9287" y="7574"/>
                </a:cubicBezTo>
                <a:cubicBezTo>
                  <a:pt x="9369" y="7276"/>
                  <a:pt x="9478" y="7026"/>
                  <a:pt x="9617" y="6827"/>
                </a:cubicBezTo>
                <a:cubicBezTo>
                  <a:pt x="9755" y="6627"/>
                  <a:pt x="9914" y="6474"/>
                  <a:pt x="10094" y="6368"/>
                </a:cubicBezTo>
                <a:cubicBezTo>
                  <a:pt x="10275" y="6262"/>
                  <a:pt x="10408" y="6209"/>
                  <a:pt x="10605" y="6209"/>
                </a:cubicBezTo>
                <a:lnTo>
                  <a:pt x="10605" y="5406"/>
                </a:lnTo>
                <a:lnTo>
                  <a:pt x="11001" y="5406"/>
                </a:lnTo>
                <a:lnTo>
                  <a:pt x="11001" y="6209"/>
                </a:lnTo>
                <a:cubicBezTo>
                  <a:pt x="11199" y="6209"/>
                  <a:pt x="11329" y="6257"/>
                  <a:pt x="11505" y="6356"/>
                </a:cubicBezTo>
                <a:cubicBezTo>
                  <a:pt x="11681" y="6454"/>
                  <a:pt x="11834" y="6601"/>
                  <a:pt x="11963" y="6796"/>
                </a:cubicBezTo>
                <a:cubicBezTo>
                  <a:pt x="12093" y="6992"/>
                  <a:pt x="12196" y="7241"/>
                  <a:pt x="12273" y="7543"/>
                </a:cubicBezTo>
                <a:cubicBezTo>
                  <a:pt x="12350" y="7845"/>
                  <a:pt x="12389" y="8195"/>
                  <a:pt x="12389" y="8594"/>
                </a:cubicBezTo>
                <a:lnTo>
                  <a:pt x="11637" y="8594"/>
                </a:lnTo>
                <a:cubicBezTo>
                  <a:pt x="11628" y="8179"/>
                  <a:pt x="11570" y="7860"/>
                  <a:pt x="11463" y="7641"/>
                </a:cubicBezTo>
                <a:cubicBezTo>
                  <a:pt x="11355" y="7420"/>
                  <a:pt x="11238" y="7311"/>
                  <a:pt x="11001" y="7311"/>
                </a:cubicBezTo>
                <a:lnTo>
                  <a:pt x="11001" y="9892"/>
                </a:lnTo>
                <a:cubicBezTo>
                  <a:pt x="11199" y="9990"/>
                  <a:pt x="11336" y="10104"/>
                  <a:pt x="11525" y="10235"/>
                </a:cubicBezTo>
                <a:cubicBezTo>
                  <a:pt x="11714" y="10365"/>
                  <a:pt x="11881" y="10532"/>
                  <a:pt x="12026" y="10736"/>
                </a:cubicBezTo>
                <a:cubicBezTo>
                  <a:pt x="12171" y="10940"/>
                  <a:pt x="12287" y="11193"/>
                  <a:pt x="12375" y="11495"/>
                </a:cubicBezTo>
                <a:cubicBezTo>
                  <a:pt x="12463" y="11797"/>
                  <a:pt x="12507" y="12168"/>
                  <a:pt x="12507" y="12608"/>
                </a:cubicBezTo>
                <a:cubicBezTo>
                  <a:pt x="12507" y="13065"/>
                  <a:pt x="12466" y="13463"/>
                  <a:pt x="12385" y="13801"/>
                </a:cubicBezTo>
                <a:moveTo>
                  <a:pt x="10800" y="3600"/>
                </a:moveTo>
                <a:cubicBezTo>
                  <a:pt x="8631" y="3600"/>
                  <a:pt x="6873" y="6824"/>
                  <a:pt x="6873" y="10800"/>
                </a:cubicBezTo>
                <a:cubicBezTo>
                  <a:pt x="6873" y="14776"/>
                  <a:pt x="8631" y="18000"/>
                  <a:pt x="10800" y="18000"/>
                </a:cubicBezTo>
                <a:cubicBezTo>
                  <a:pt x="12969" y="18000"/>
                  <a:pt x="14727" y="14776"/>
                  <a:pt x="14727" y="10800"/>
                </a:cubicBezTo>
                <a:cubicBezTo>
                  <a:pt x="14727" y="6824"/>
                  <a:pt x="12969" y="3600"/>
                  <a:pt x="10800" y="3600"/>
                </a:cubicBezTo>
                <a:moveTo>
                  <a:pt x="5400" y="3600"/>
                </a:moveTo>
                <a:lnTo>
                  <a:pt x="4418" y="3600"/>
                </a:lnTo>
                <a:cubicBezTo>
                  <a:pt x="4147" y="3600"/>
                  <a:pt x="3927" y="4002"/>
                  <a:pt x="3927" y="4500"/>
                </a:cubicBezTo>
                <a:cubicBezTo>
                  <a:pt x="3927" y="4997"/>
                  <a:pt x="4147" y="5400"/>
                  <a:pt x="4418" y="5400"/>
                </a:cubicBezTo>
                <a:lnTo>
                  <a:pt x="5400" y="5400"/>
                </a:lnTo>
                <a:cubicBezTo>
                  <a:pt x="5671" y="5400"/>
                  <a:pt x="5891" y="4997"/>
                  <a:pt x="5891" y="4500"/>
                </a:cubicBezTo>
                <a:cubicBezTo>
                  <a:pt x="5891" y="4002"/>
                  <a:pt x="5671" y="3600"/>
                  <a:pt x="5400" y="3600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11145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6</a:t>
            </a:fld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9525" y="236302"/>
            <a:ext cx="8604187" cy="4036471"/>
            <a:chOff x="9525" y="0"/>
            <a:chExt cx="8604187" cy="4036471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9525" y="968816"/>
              <a:ext cx="7007870" cy="2521057"/>
            </a:xfrm>
            <a:custGeom>
              <a:avLst/>
              <a:gdLst>
                <a:gd name="T0" fmla="*/ 2969 w 2969"/>
                <a:gd name="T1" fmla="*/ 0 h 1089"/>
                <a:gd name="T2" fmla="*/ 2498 w 2969"/>
                <a:gd name="T3" fmla="*/ 617 h 1089"/>
                <a:gd name="T4" fmla="*/ 2874 w 2969"/>
                <a:gd name="T5" fmla="*/ 617 h 1089"/>
                <a:gd name="T6" fmla="*/ 2019 w 2969"/>
                <a:gd name="T7" fmla="*/ 689 h 1089"/>
                <a:gd name="T8" fmla="*/ 1182 w 2969"/>
                <a:gd name="T9" fmla="*/ 855 h 1089"/>
                <a:gd name="T10" fmla="*/ 583 w 2969"/>
                <a:gd name="T11" fmla="*/ 954 h 1089"/>
                <a:gd name="T12" fmla="*/ 0 w 2969"/>
                <a:gd name="T13" fmla="*/ 950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69" h="1089">
                  <a:moveTo>
                    <a:pt x="2969" y="0"/>
                  </a:moveTo>
                  <a:cubicBezTo>
                    <a:pt x="2969" y="0"/>
                    <a:pt x="2627" y="194"/>
                    <a:pt x="2498" y="617"/>
                  </a:cubicBezTo>
                  <a:cubicBezTo>
                    <a:pt x="2370" y="1040"/>
                    <a:pt x="2926" y="964"/>
                    <a:pt x="2874" y="617"/>
                  </a:cubicBezTo>
                  <a:cubicBezTo>
                    <a:pt x="2822" y="270"/>
                    <a:pt x="2213" y="361"/>
                    <a:pt x="2019" y="689"/>
                  </a:cubicBezTo>
                  <a:cubicBezTo>
                    <a:pt x="1824" y="1016"/>
                    <a:pt x="1539" y="508"/>
                    <a:pt x="1182" y="855"/>
                  </a:cubicBezTo>
                  <a:cubicBezTo>
                    <a:pt x="1182" y="855"/>
                    <a:pt x="976" y="1089"/>
                    <a:pt x="583" y="954"/>
                  </a:cubicBezTo>
                  <a:cubicBezTo>
                    <a:pt x="190" y="818"/>
                    <a:pt x="67" y="888"/>
                    <a:pt x="0" y="950"/>
                  </a:cubicBezTo>
                </a:path>
              </a:pathLst>
            </a:custGeom>
            <a:noFill/>
            <a:ln w="28575" cap="rnd">
              <a:solidFill>
                <a:schemeClr val="accent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grpSp>
          <p:nvGrpSpPr>
            <p:cNvPr id="7" name="그룹 2"/>
            <p:cNvGrpSpPr/>
            <p:nvPr/>
          </p:nvGrpSpPr>
          <p:grpSpPr>
            <a:xfrm>
              <a:off x="6838674" y="557302"/>
              <a:ext cx="739055" cy="413131"/>
              <a:chOff x="3353306" y="1175150"/>
              <a:chExt cx="4679444" cy="2615800"/>
            </a:xfrm>
            <a:effectLst/>
          </p:grpSpPr>
          <p:sp>
            <p:nvSpPr>
              <p:cNvPr id="44" name="Freeform 6"/>
              <p:cNvSpPr>
                <a:spLocks/>
              </p:cNvSpPr>
              <p:nvPr/>
            </p:nvSpPr>
            <p:spPr bwMode="auto">
              <a:xfrm>
                <a:off x="3353306" y="1175150"/>
                <a:ext cx="4679443" cy="1245010"/>
              </a:xfrm>
              <a:custGeom>
                <a:avLst/>
                <a:gdLst>
                  <a:gd name="T0" fmla="*/ 0 w 4390"/>
                  <a:gd name="T1" fmla="*/ 625 h 1168"/>
                  <a:gd name="T2" fmla="*/ 4390 w 4390"/>
                  <a:gd name="T3" fmla="*/ 0 h 1168"/>
                  <a:gd name="T4" fmla="*/ 858 w 4390"/>
                  <a:gd name="T5" fmla="*/ 1168 h 1168"/>
                  <a:gd name="T6" fmla="*/ 0 w 4390"/>
                  <a:gd name="T7" fmla="*/ 625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90" h="1168">
                    <a:moveTo>
                      <a:pt x="0" y="625"/>
                    </a:moveTo>
                    <a:lnTo>
                      <a:pt x="4390" y="0"/>
                    </a:lnTo>
                    <a:lnTo>
                      <a:pt x="858" y="1168"/>
                    </a:lnTo>
                    <a:lnTo>
                      <a:pt x="0" y="625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endParaRPr lang="ko-KR" altLang="en-US" sz="1200" b="1" dirty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Bebas Neue" pitchFamily="34" charset="0"/>
                  <a:ea typeface="+mj-ea"/>
                </a:endParaRPr>
              </a:p>
            </p:txBody>
          </p:sp>
          <p:sp>
            <p:nvSpPr>
              <p:cNvPr id="45" name="Freeform 7"/>
              <p:cNvSpPr>
                <a:spLocks/>
              </p:cNvSpPr>
              <p:nvPr/>
            </p:nvSpPr>
            <p:spPr bwMode="auto">
              <a:xfrm>
                <a:off x="4782722" y="1175150"/>
                <a:ext cx="3250028" cy="2431393"/>
              </a:xfrm>
              <a:custGeom>
                <a:avLst/>
                <a:gdLst>
                  <a:gd name="T0" fmla="*/ 3049 w 3049"/>
                  <a:gd name="T1" fmla="*/ 0 h 2281"/>
                  <a:gd name="T2" fmla="*/ 1282 w 3049"/>
                  <a:gd name="T3" fmla="*/ 2281 h 2281"/>
                  <a:gd name="T4" fmla="*/ 0 w 3049"/>
                  <a:gd name="T5" fmla="*/ 1471 h 2281"/>
                  <a:gd name="T6" fmla="*/ 3049 w 3049"/>
                  <a:gd name="T7" fmla="*/ 0 h 2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49" h="2281">
                    <a:moveTo>
                      <a:pt x="3049" y="0"/>
                    </a:moveTo>
                    <a:lnTo>
                      <a:pt x="1282" y="2281"/>
                    </a:lnTo>
                    <a:lnTo>
                      <a:pt x="0" y="1471"/>
                    </a:lnTo>
                    <a:lnTo>
                      <a:pt x="304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endParaRPr lang="ko-KR" altLang="en-US" sz="1200" b="1" dirty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Bebas Neue" pitchFamily="34" charset="0"/>
                  <a:ea typeface="+mj-ea"/>
                </a:endParaRPr>
              </a:p>
            </p:txBody>
          </p:sp>
          <p:sp>
            <p:nvSpPr>
              <p:cNvPr id="46" name="Freeform 8"/>
              <p:cNvSpPr>
                <a:spLocks/>
              </p:cNvSpPr>
              <p:nvPr/>
            </p:nvSpPr>
            <p:spPr bwMode="auto">
              <a:xfrm>
                <a:off x="4267876" y="1175150"/>
                <a:ext cx="3764873" cy="2615800"/>
              </a:xfrm>
              <a:custGeom>
                <a:avLst/>
                <a:gdLst/>
                <a:ahLst/>
                <a:cxnLst/>
                <a:rect l="l" t="t" r="r" b="b"/>
                <a:pathLst>
                  <a:path w="3764873" h="2615800">
                    <a:moveTo>
                      <a:pt x="3764873" y="0"/>
                    </a:moveTo>
                    <a:lnTo>
                      <a:pt x="514846" y="1567988"/>
                    </a:lnTo>
                    <a:lnTo>
                      <a:pt x="514846" y="2615800"/>
                    </a:lnTo>
                    <a:lnTo>
                      <a:pt x="0" y="1245010"/>
                    </a:lnTo>
                    <a:close/>
                  </a:path>
                </a:pathLst>
              </a:custGeom>
              <a:pattFill prst="ltDnDiag">
                <a:fgClr>
                  <a:schemeClr val="accent1"/>
                </a:fgClr>
                <a:bgClr>
                  <a:schemeClr val="accent1">
                    <a:lumMod val="75000"/>
                  </a:schemeClr>
                </a:bgClr>
              </a:pattFill>
              <a:ln w="3175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endParaRPr lang="ko-KR" altLang="en-US" sz="1200" b="1" dirty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Bebas Neue" pitchFamily="34" charset="0"/>
                  <a:ea typeface="+mj-ea"/>
                </a:endParaRPr>
              </a:p>
            </p:txBody>
          </p:sp>
          <p:sp>
            <p:nvSpPr>
              <p:cNvPr id="47" name="Freeform 9"/>
              <p:cNvSpPr>
                <a:spLocks/>
              </p:cNvSpPr>
              <p:nvPr/>
            </p:nvSpPr>
            <p:spPr bwMode="auto">
              <a:xfrm>
                <a:off x="4782722" y="2743138"/>
                <a:ext cx="736560" cy="1047812"/>
              </a:xfrm>
              <a:custGeom>
                <a:avLst/>
                <a:gdLst>
                  <a:gd name="T0" fmla="*/ 0 w 691"/>
                  <a:gd name="T1" fmla="*/ 0 h 983"/>
                  <a:gd name="T2" fmla="*/ 691 w 691"/>
                  <a:gd name="T3" fmla="*/ 436 h 983"/>
                  <a:gd name="T4" fmla="*/ 0 w 691"/>
                  <a:gd name="T5" fmla="*/ 983 h 983"/>
                  <a:gd name="T6" fmla="*/ 0 w 691"/>
                  <a:gd name="T7" fmla="*/ 0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1" h="983">
                    <a:moveTo>
                      <a:pt x="0" y="0"/>
                    </a:moveTo>
                    <a:lnTo>
                      <a:pt x="691" y="436"/>
                    </a:lnTo>
                    <a:lnTo>
                      <a:pt x="0" y="9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3175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endParaRPr lang="ko-KR" altLang="en-US" sz="1200" b="1" dirty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Bebas Neue" pitchFamily="34" charset="0"/>
                  <a:ea typeface="+mj-ea"/>
                </a:endParaRPr>
              </a:p>
            </p:txBody>
          </p:sp>
        </p:grpSp>
        <p:grpSp>
          <p:nvGrpSpPr>
            <p:cNvPr id="8" name="그룹 92"/>
            <p:cNvGrpSpPr/>
            <p:nvPr/>
          </p:nvGrpSpPr>
          <p:grpSpPr>
            <a:xfrm>
              <a:off x="7584016" y="0"/>
              <a:ext cx="1029696" cy="1982704"/>
              <a:chOff x="7479304" y="1903072"/>
              <a:chExt cx="1029696" cy="1982704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7479304" y="1903072"/>
                <a:ext cx="943971" cy="60317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ko-KR" sz="6000" dirty="0">
                    <a:pattFill prst="pct70">
                      <a:fgClr>
                        <a:schemeClr val="bg2"/>
                      </a:fgClr>
                      <a:bgClr>
                        <a:schemeClr val="accent3">
                          <a:lumMod val="50000"/>
                        </a:schemeClr>
                      </a:bgClr>
                    </a:pattFill>
                    <a:latin typeface="Bebas Neue"/>
                    <a:ea typeface="Roboto Condensed Regular"/>
                    <a:cs typeface="+mj-cs"/>
                  </a:rPr>
                  <a:t>“</a:t>
                </a:r>
                <a:endParaRPr lang="nb-NO" altLang="ko-KR" sz="6000" dirty="0">
                  <a:pattFill prst="pct70">
                    <a:fgClr>
                      <a:schemeClr val="bg2"/>
                    </a:fgClr>
                    <a:bgClr>
                      <a:schemeClr val="accent3">
                        <a:lumMod val="50000"/>
                      </a:schemeClr>
                    </a:bgClr>
                  </a:pattFill>
                  <a:latin typeface="Bebas Neue"/>
                  <a:ea typeface="Roboto Condensed Regular"/>
                  <a:cs typeface="+mj-cs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7565029" y="3282602"/>
                <a:ext cx="943971" cy="60317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ko-KR" sz="6000" dirty="0">
                    <a:pattFill prst="pct70">
                      <a:fgClr>
                        <a:schemeClr val="bg2"/>
                      </a:fgClr>
                      <a:bgClr>
                        <a:schemeClr val="accent3">
                          <a:lumMod val="50000"/>
                        </a:schemeClr>
                      </a:bgClr>
                    </a:pattFill>
                    <a:latin typeface="Bebas Neue"/>
                    <a:ea typeface="Roboto Condensed Regular"/>
                    <a:cs typeface="+mj-cs"/>
                  </a:rPr>
                  <a:t>”</a:t>
                </a:r>
                <a:endParaRPr lang="nb-NO" altLang="ko-KR" sz="6000" dirty="0">
                  <a:pattFill prst="pct70">
                    <a:fgClr>
                      <a:schemeClr val="bg2"/>
                    </a:fgClr>
                    <a:bgClr>
                      <a:schemeClr val="accent3">
                        <a:lumMod val="50000"/>
                      </a:schemeClr>
                    </a:bgClr>
                  </a:pattFill>
                  <a:latin typeface="Bebas Neue"/>
                  <a:ea typeface="Roboto Condensed Regular"/>
                  <a:cs typeface="+mj-cs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7479304" y="2512596"/>
                <a:ext cx="943971" cy="33994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lvl="0" algn="ctr"/>
                <a:r>
                  <a:rPr lang="en-US" altLang="ko-KR" sz="1200" dirty="0" smtClean="0">
                    <a:gradFill>
                      <a:gsLst>
                        <a:gs pos="0">
                          <a:schemeClr val="tx2"/>
                        </a:gs>
                        <a:gs pos="100000">
                          <a:schemeClr val="tx2"/>
                        </a:gs>
                      </a:gsLst>
                      <a:lin ang="0" scaled="1"/>
                    </a:gradFill>
                    <a:latin typeface="Bebas Neue"/>
                    <a:ea typeface="Roboto Condensed Regular"/>
                    <a:cs typeface="+mj-cs"/>
                  </a:rPr>
                  <a:t>Intelligent Automation for Social Interaction</a:t>
                </a:r>
                <a:endParaRPr lang="nb-NO" altLang="ko-KR" sz="1200" b="1" dirty="0">
                  <a:gradFill>
                    <a:gsLst>
                      <a:gs pos="0">
                        <a:schemeClr val="tx2"/>
                      </a:gs>
                      <a:gs pos="100000">
                        <a:schemeClr val="tx2"/>
                      </a:gs>
                    </a:gsLst>
                    <a:lin ang="0" scaled="1"/>
                  </a:gradFill>
                  <a:latin typeface="Bebas Neue" pitchFamily="34" charset="0"/>
                  <a:ea typeface="Roboto Light" pitchFamily="2" charset="0"/>
                  <a:cs typeface="Roboto Condensed Regular"/>
                </a:endParaRPr>
              </a:p>
            </p:txBody>
          </p:sp>
        </p:grpSp>
        <p:grpSp>
          <p:nvGrpSpPr>
            <p:cNvPr id="9" name="그룹 58"/>
            <p:cNvGrpSpPr/>
            <p:nvPr/>
          </p:nvGrpSpPr>
          <p:grpSpPr>
            <a:xfrm>
              <a:off x="684212" y="2819041"/>
              <a:ext cx="879869" cy="1093197"/>
              <a:chOff x="674687" y="3523891"/>
              <a:chExt cx="879869" cy="1093197"/>
            </a:xfrm>
          </p:grpSpPr>
          <p:grpSp>
            <p:nvGrpSpPr>
              <p:cNvPr id="34" name="그룹 347"/>
              <p:cNvGrpSpPr/>
              <p:nvPr/>
            </p:nvGrpSpPr>
            <p:grpSpPr>
              <a:xfrm>
                <a:off x="674687" y="4138385"/>
                <a:ext cx="879869" cy="478703"/>
                <a:chOff x="2871213" y="1119161"/>
                <a:chExt cx="879869" cy="478703"/>
              </a:xfrm>
            </p:grpSpPr>
            <p:sp>
              <p:nvSpPr>
                <p:cNvPr id="39" name="TextBox 38"/>
                <p:cNvSpPr txBox="1"/>
                <p:nvPr/>
              </p:nvSpPr>
              <p:spPr>
                <a:xfrm>
                  <a:off x="2871213" y="1119161"/>
                  <a:ext cx="879869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lvl="0" algn="ctr"/>
                  <a:r>
                    <a:rPr lang="en-US" altLang="ko-KR" sz="900" b="1" dirty="0" smtClean="0">
                      <a:gradFill>
                        <a:gsLst>
                          <a:gs pos="0">
                            <a:schemeClr val="accent1"/>
                          </a:gs>
                          <a:gs pos="100000">
                            <a:schemeClr val="accent1"/>
                          </a:gs>
                        </a:gsLst>
                        <a:lin ang="5400000" scaled="0"/>
                      </a:gradFill>
                      <a:latin typeface="Roboto Condensed Regular"/>
                    </a:rPr>
                    <a:t>Software</a:t>
                  </a:r>
                  <a:endParaRPr lang="ko-KR" altLang="en-US" sz="900" b="1" dirty="0"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accent1"/>
                        </a:gs>
                      </a:gsLst>
                      <a:lin ang="5400000" scaled="0"/>
                    </a:gradFill>
                    <a:latin typeface="Roboto Condensed Regular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2871213" y="1288726"/>
                  <a:ext cx="879869" cy="30913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buClr>
                      <a:schemeClr val="bg2"/>
                    </a:buClr>
                  </a:pPr>
                  <a:r>
                    <a:rPr lang="pt-BR" altLang="ko-KR" sz="2800" b="1" dirty="0" smtClean="0">
                      <a:gradFill>
                        <a:gsLst>
                          <a:gs pos="0">
                            <a:schemeClr val="tx1">
                              <a:alpha val="50000"/>
                            </a:schemeClr>
                          </a:gs>
                          <a:gs pos="100000">
                            <a:schemeClr val="tx1">
                              <a:alpha val="50000"/>
                            </a:schemeClr>
                          </a:gs>
                        </a:gsLst>
                        <a:lin ang="5400000" scaled="0"/>
                      </a:gradFill>
                      <a:ea typeface="Roboto Light" pitchFamily="2" charset="0"/>
                      <a:cs typeface="Roboto Condensed Regular"/>
                    </a:rPr>
                    <a:t>450K</a:t>
                  </a:r>
                  <a:endParaRPr lang="en-US" altLang="ko-KR" b="1" dirty="0">
                    <a:gradFill>
                      <a:gsLst>
                        <a:gs pos="0">
                          <a:schemeClr val="tx1">
                            <a:alpha val="50000"/>
                          </a:schemeClr>
                        </a:gs>
                        <a:gs pos="100000">
                          <a:schemeClr val="tx1">
                            <a:alpha val="50000"/>
                          </a:schemeClr>
                        </a:gs>
                      </a:gsLst>
                      <a:lin ang="5400000" scaled="0"/>
                    </a:gradFill>
                    <a:ea typeface="Roboto Light" pitchFamily="2" charset="0"/>
                    <a:cs typeface="Roboto Condensed Regular"/>
                  </a:endParaRPr>
                </a:p>
              </p:txBody>
            </p:sp>
          </p:grpSp>
          <p:grpSp>
            <p:nvGrpSpPr>
              <p:cNvPr id="35" name="그룹 349"/>
              <p:cNvGrpSpPr/>
              <p:nvPr/>
            </p:nvGrpSpPr>
            <p:grpSpPr>
              <a:xfrm>
                <a:off x="839042" y="3523891"/>
                <a:ext cx="518400" cy="518400"/>
                <a:chOff x="1385191" y="2138097"/>
                <a:chExt cx="805348" cy="805347"/>
              </a:xfrm>
            </p:grpSpPr>
            <p:sp>
              <p:nvSpPr>
                <p:cNvPr id="37" name="타원 354"/>
                <p:cNvSpPr/>
                <p:nvPr/>
              </p:nvSpPr>
              <p:spPr>
                <a:xfrm>
                  <a:off x="1385191" y="2138097"/>
                  <a:ext cx="805348" cy="805346"/>
                </a:xfrm>
                <a:prstGeom prst="ellipse">
                  <a:avLst/>
                </a:prstGeom>
                <a:gradFill>
                  <a:gsLst>
                    <a:gs pos="0">
                      <a:schemeClr val="accent1">
                        <a:lumMod val="80000"/>
                        <a:lumOff val="20000"/>
                      </a:schemeClr>
                    </a:gs>
                    <a:gs pos="50000">
                      <a:schemeClr val="accent1"/>
                    </a:gs>
                    <a:gs pos="100000">
                      <a:schemeClr val="accent1"/>
                    </a:gs>
                  </a:gsLst>
                  <a:lin ang="2700000" scaled="0"/>
                </a:gradFill>
                <a:ln w="3175" cap="flat" cmpd="sng" algn="ctr">
                  <a:gradFill>
                    <a:gsLst>
                      <a:gs pos="0">
                        <a:schemeClr val="accent1">
                          <a:lumMod val="80000"/>
                        </a:schemeClr>
                      </a:gs>
                      <a:gs pos="100000">
                        <a:schemeClr val="accent1">
                          <a:lumMod val="80000"/>
                        </a:schemeClr>
                      </a:gs>
                    </a:gsLst>
                    <a:lin ang="5400000" scaled="1"/>
                  </a:gradFill>
                  <a:prstDash val="solid"/>
                </a:ln>
                <a:effectLst>
                  <a:outerShdw dist="25400" dir="5400000" algn="ctr" rotWithShape="0">
                    <a:srgbClr val="000000">
                      <a:alpha val="1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</a:pPr>
                  <a:endParaRPr lang="ko-KR" altLang="en-US" sz="1200" b="1" dirty="0">
                    <a:gradFill>
                      <a:gsLst>
                        <a:gs pos="0">
                          <a:prstClr val="white"/>
                        </a:gs>
                        <a:gs pos="100000">
                          <a:prstClr val="white"/>
                        </a:gs>
                      </a:gsLst>
                      <a:lin ang="5400000" scaled="0"/>
                    </a:gradFill>
                    <a:latin typeface="Bebas Neue" pitchFamily="34" charset="0"/>
                    <a:ea typeface="+mj-ea"/>
                  </a:endParaRPr>
                </a:p>
              </p:txBody>
            </p:sp>
            <p:sp>
              <p:nvSpPr>
                <p:cNvPr id="38" name="타원 111"/>
                <p:cNvSpPr/>
                <p:nvPr/>
              </p:nvSpPr>
              <p:spPr>
                <a:xfrm>
                  <a:off x="1602581" y="2311445"/>
                  <a:ext cx="587958" cy="631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958" h="631999">
                      <a:moveTo>
                        <a:pt x="515732" y="0"/>
                      </a:moveTo>
                      <a:cubicBezTo>
                        <a:pt x="561413" y="64854"/>
                        <a:pt x="587958" y="143990"/>
                        <a:pt x="587958" y="229326"/>
                      </a:cubicBezTo>
                      <a:cubicBezTo>
                        <a:pt x="587958" y="451716"/>
                        <a:pt x="407675" y="631999"/>
                        <a:pt x="185284" y="631999"/>
                      </a:cubicBezTo>
                      <a:cubicBezTo>
                        <a:pt x="118132" y="631999"/>
                        <a:pt x="54819" y="615561"/>
                        <a:pt x="0" y="584861"/>
                      </a:cubicBezTo>
                      <a:cubicBezTo>
                        <a:pt x="34632" y="595451"/>
                        <a:pt x="71363" y="600249"/>
                        <a:pt x="109215" y="600249"/>
                      </a:cubicBezTo>
                      <a:cubicBezTo>
                        <a:pt x="351271" y="600249"/>
                        <a:pt x="547496" y="404024"/>
                        <a:pt x="547496" y="161969"/>
                      </a:cubicBezTo>
                      <a:cubicBezTo>
                        <a:pt x="547496" y="104644"/>
                        <a:pt x="536490" y="49889"/>
                        <a:pt x="51573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0196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</a:pPr>
                  <a:endParaRPr lang="ko-KR" altLang="en-US" sz="1200" b="1" dirty="0">
                    <a:gradFill>
                      <a:gsLst>
                        <a:gs pos="0">
                          <a:prstClr val="white"/>
                        </a:gs>
                        <a:gs pos="100000">
                          <a:prstClr val="white"/>
                        </a:gs>
                      </a:gsLst>
                      <a:lin ang="5400000" scaled="0"/>
                    </a:gradFill>
                    <a:latin typeface="Bebas Neue" pitchFamily="34" charset="0"/>
                    <a:ea typeface="+mj-ea"/>
                  </a:endParaRPr>
                </a:p>
              </p:txBody>
            </p:sp>
          </p:grpSp>
          <p:sp>
            <p:nvSpPr>
              <p:cNvPr id="36" name="Freeform 55"/>
              <p:cNvSpPr>
                <a:spLocks noEditPoints="1"/>
              </p:cNvSpPr>
              <p:nvPr/>
            </p:nvSpPr>
            <p:spPr bwMode="auto">
              <a:xfrm>
                <a:off x="1001543" y="3634476"/>
                <a:ext cx="193397" cy="29722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13" y="0"/>
                  </a:cxn>
                  <a:cxn ang="0">
                    <a:pos x="0" y="12"/>
                  </a:cxn>
                  <a:cxn ang="0">
                    <a:pos x="0" y="232"/>
                  </a:cxn>
                  <a:cxn ang="0">
                    <a:pos x="13" y="245"/>
                  </a:cxn>
                  <a:cxn ang="0">
                    <a:pos x="148" y="245"/>
                  </a:cxn>
                  <a:cxn ang="0">
                    <a:pos x="160" y="232"/>
                  </a:cxn>
                  <a:cxn ang="0">
                    <a:pos x="160" y="12"/>
                  </a:cxn>
                  <a:cxn ang="0">
                    <a:pos x="148" y="0"/>
                  </a:cxn>
                  <a:cxn ang="0">
                    <a:pos x="80" y="235"/>
                  </a:cxn>
                  <a:cxn ang="0">
                    <a:pos x="68" y="222"/>
                  </a:cxn>
                  <a:cxn ang="0">
                    <a:pos x="80" y="210"/>
                  </a:cxn>
                  <a:cxn ang="0">
                    <a:pos x="93" y="222"/>
                  </a:cxn>
                  <a:cxn ang="0">
                    <a:pos x="80" y="235"/>
                  </a:cxn>
                  <a:cxn ang="0">
                    <a:pos x="145" y="188"/>
                  </a:cxn>
                  <a:cxn ang="0">
                    <a:pos x="133" y="200"/>
                  </a:cxn>
                  <a:cxn ang="0">
                    <a:pos x="28" y="200"/>
                  </a:cxn>
                  <a:cxn ang="0">
                    <a:pos x="15" y="188"/>
                  </a:cxn>
                  <a:cxn ang="0">
                    <a:pos x="15" y="29"/>
                  </a:cxn>
                  <a:cxn ang="0">
                    <a:pos x="28" y="16"/>
                  </a:cxn>
                  <a:cxn ang="0">
                    <a:pos x="133" y="16"/>
                  </a:cxn>
                  <a:cxn ang="0">
                    <a:pos x="145" y="29"/>
                  </a:cxn>
                  <a:cxn ang="0">
                    <a:pos x="145" y="188"/>
                  </a:cxn>
                </a:cxnLst>
                <a:rect l="0" t="0" r="r" b="b"/>
                <a:pathLst>
                  <a:path w="160" h="245">
                    <a:moveTo>
                      <a:pt x="148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232"/>
                      <a:pt x="0" y="232"/>
                      <a:pt x="0" y="232"/>
                    </a:cubicBezTo>
                    <a:cubicBezTo>
                      <a:pt x="0" y="239"/>
                      <a:pt x="6" y="245"/>
                      <a:pt x="13" y="245"/>
                    </a:cubicBezTo>
                    <a:cubicBezTo>
                      <a:pt x="148" y="245"/>
                      <a:pt x="148" y="245"/>
                      <a:pt x="148" y="245"/>
                    </a:cubicBezTo>
                    <a:cubicBezTo>
                      <a:pt x="155" y="245"/>
                      <a:pt x="160" y="239"/>
                      <a:pt x="160" y="232"/>
                    </a:cubicBezTo>
                    <a:cubicBezTo>
                      <a:pt x="160" y="12"/>
                      <a:pt x="160" y="12"/>
                      <a:pt x="160" y="12"/>
                    </a:cubicBezTo>
                    <a:cubicBezTo>
                      <a:pt x="160" y="5"/>
                      <a:pt x="155" y="0"/>
                      <a:pt x="148" y="0"/>
                    </a:cubicBezTo>
                    <a:close/>
                    <a:moveTo>
                      <a:pt x="80" y="235"/>
                    </a:moveTo>
                    <a:cubicBezTo>
                      <a:pt x="73" y="235"/>
                      <a:pt x="68" y="229"/>
                      <a:pt x="68" y="222"/>
                    </a:cubicBezTo>
                    <a:cubicBezTo>
                      <a:pt x="68" y="216"/>
                      <a:pt x="73" y="210"/>
                      <a:pt x="80" y="210"/>
                    </a:cubicBezTo>
                    <a:cubicBezTo>
                      <a:pt x="87" y="210"/>
                      <a:pt x="93" y="216"/>
                      <a:pt x="93" y="222"/>
                    </a:cubicBezTo>
                    <a:cubicBezTo>
                      <a:pt x="93" y="229"/>
                      <a:pt x="87" y="235"/>
                      <a:pt x="80" y="235"/>
                    </a:cubicBezTo>
                    <a:close/>
                    <a:moveTo>
                      <a:pt x="145" y="188"/>
                    </a:moveTo>
                    <a:cubicBezTo>
                      <a:pt x="145" y="195"/>
                      <a:pt x="140" y="200"/>
                      <a:pt x="133" y="200"/>
                    </a:cubicBezTo>
                    <a:cubicBezTo>
                      <a:pt x="28" y="200"/>
                      <a:pt x="28" y="200"/>
                      <a:pt x="28" y="200"/>
                    </a:cubicBezTo>
                    <a:cubicBezTo>
                      <a:pt x="21" y="200"/>
                      <a:pt x="15" y="195"/>
                      <a:pt x="15" y="188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5" y="22"/>
                      <a:pt x="21" y="16"/>
                      <a:pt x="28" y="16"/>
                    </a:cubicBezTo>
                    <a:cubicBezTo>
                      <a:pt x="133" y="16"/>
                      <a:pt x="133" y="16"/>
                      <a:pt x="133" y="16"/>
                    </a:cubicBezTo>
                    <a:cubicBezTo>
                      <a:pt x="140" y="16"/>
                      <a:pt x="145" y="22"/>
                      <a:pt x="145" y="29"/>
                    </a:cubicBezTo>
                    <a:lnTo>
                      <a:pt x="145" y="18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0" name="그룹 60"/>
            <p:cNvGrpSpPr/>
            <p:nvPr/>
          </p:nvGrpSpPr>
          <p:grpSpPr>
            <a:xfrm>
              <a:off x="1903109" y="2943274"/>
              <a:ext cx="879869" cy="1093197"/>
              <a:chOff x="1893584" y="3648124"/>
              <a:chExt cx="879869" cy="1093197"/>
            </a:xfrm>
          </p:grpSpPr>
          <p:grpSp>
            <p:nvGrpSpPr>
              <p:cNvPr id="27" name="그룹 359"/>
              <p:cNvGrpSpPr/>
              <p:nvPr/>
            </p:nvGrpSpPr>
            <p:grpSpPr>
              <a:xfrm>
                <a:off x="1893584" y="4262618"/>
                <a:ext cx="879869" cy="478703"/>
                <a:chOff x="2871213" y="1119161"/>
                <a:chExt cx="879869" cy="478703"/>
              </a:xfrm>
            </p:grpSpPr>
            <p:sp>
              <p:nvSpPr>
                <p:cNvPr id="32" name="TextBox 31"/>
                <p:cNvSpPr txBox="1"/>
                <p:nvPr/>
              </p:nvSpPr>
              <p:spPr>
                <a:xfrm>
                  <a:off x="2871213" y="1119161"/>
                  <a:ext cx="879869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ko-KR" sz="900" b="1" dirty="0" smtClean="0">
                      <a:gradFill>
                        <a:gsLst>
                          <a:gs pos="0">
                            <a:schemeClr val="accent1"/>
                          </a:gs>
                          <a:gs pos="100000">
                            <a:schemeClr val="accent1"/>
                          </a:gs>
                        </a:gsLst>
                        <a:lin ang="5400000" scaled="0"/>
                      </a:gradFill>
                      <a:latin typeface="Roboto Condensed Regular"/>
                    </a:rPr>
                    <a:t>Hardware</a:t>
                  </a:r>
                  <a:endParaRPr lang="ko-KR" altLang="en-US" sz="900" b="1" dirty="0"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accent1"/>
                        </a:gs>
                      </a:gsLst>
                      <a:lin ang="5400000" scaled="0"/>
                    </a:gradFill>
                    <a:latin typeface="Roboto Condensed Regular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2871213" y="1288726"/>
                  <a:ext cx="879869" cy="30913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buClr>
                      <a:schemeClr val="bg2"/>
                    </a:buClr>
                  </a:pPr>
                  <a:r>
                    <a:rPr lang="pt-BR" altLang="ko-KR" sz="2800" b="1" dirty="0" smtClean="0">
                      <a:gradFill>
                        <a:gsLst>
                          <a:gs pos="0">
                            <a:schemeClr val="tx1">
                              <a:alpha val="50000"/>
                            </a:schemeClr>
                          </a:gs>
                          <a:gs pos="100000">
                            <a:schemeClr val="tx1">
                              <a:alpha val="50000"/>
                            </a:schemeClr>
                          </a:gs>
                        </a:gsLst>
                        <a:lin ang="5400000" scaled="0"/>
                      </a:gradFill>
                      <a:ea typeface="Roboto Light" pitchFamily="2" charset="0"/>
                      <a:cs typeface="Roboto Condensed Regular"/>
                    </a:rPr>
                    <a:t>352K</a:t>
                  </a:r>
                  <a:endParaRPr lang="en-US" altLang="ko-KR" sz="2800" b="1" dirty="0">
                    <a:gradFill>
                      <a:gsLst>
                        <a:gs pos="0">
                          <a:schemeClr val="tx1">
                            <a:alpha val="50000"/>
                          </a:schemeClr>
                        </a:gs>
                        <a:gs pos="100000">
                          <a:schemeClr val="tx1">
                            <a:alpha val="50000"/>
                          </a:schemeClr>
                        </a:gs>
                      </a:gsLst>
                      <a:lin ang="5400000" scaled="0"/>
                    </a:gradFill>
                    <a:ea typeface="Roboto Light" pitchFamily="2" charset="0"/>
                    <a:cs typeface="Roboto Condensed Regular"/>
                  </a:endParaRPr>
                </a:p>
              </p:txBody>
            </p:sp>
          </p:grpSp>
          <p:grpSp>
            <p:nvGrpSpPr>
              <p:cNvPr id="28" name="그룹 361"/>
              <p:cNvGrpSpPr/>
              <p:nvPr/>
            </p:nvGrpSpPr>
            <p:grpSpPr>
              <a:xfrm>
                <a:off x="2057939" y="3648124"/>
                <a:ext cx="518400" cy="518400"/>
                <a:chOff x="1385191" y="2138097"/>
                <a:chExt cx="805348" cy="805347"/>
              </a:xfrm>
            </p:grpSpPr>
            <p:sp>
              <p:nvSpPr>
                <p:cNvPr id="30" name="타원 366"/>
                <p:cNvSpPr/>
                <p:nvPr/>
              </p:nvSpPr>
              <p:spPr>
                <a:xfrm>
                  <a:off x="1385191" y="2138097"/>
                  <a:ext cx="805348" cy="805346"/>
                </a:xfrm>
                <a:prstGeom prst="ellipse">
                  <a:avLst/>
                </a:prstGeom>
                <a:gradFill>
                  <a:gsLst>
                    <a:gs pos="0">
                      <a:schemeClr val="accent1">
                        <a:lumMod val="80000"/>
                        <a:lumOff val="20000"/>
                      </a:schemeClr>
                    </a:gs>
                    <a:gs pos="50000">
                      <a:schemeClr val="accent1"/>
                    </a:gs>
                    <a:gs pos="100000">
                      <a:schemeClr val="accent1"/>
                    </a:gs>
                  </a:gsLst>
                  <a:lin ang="2700000" scaled="0"/>
                </a:gradFill>
                <a:ln w="3175" cap="flat" cmpd="sng" algn="ctr">
                  <a:gradFill>
                    <a:gsLst>
                      <a:gs pos="0">
                        <a:schemeClr val="accent1">
                          <a:lumMod val="80000"/>
                        </a:schemeClr>
                      </a:gs>
                      <a:gs pos="100000">
                        <a:schemeClr val="accent1">
                          <a:lumMod val="80000"/>
                        </a:schemeClr>
                      </a:gs>
                    </a:gsLst>
                    <a:lin ang="5400000" scaled="1"/>
                  </a:gradFill>
                  <a:prstDash val="solid"/>
                </a:ln>
                <a:effectLst>
                  <a:outerShdw dist="25400" dir="5400000" algn="ctr" rotWithShape="0">
                    <a:srgbClr val="000000">
                      <a:alpha val="1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</a:pPr>
                  <a:endParaRPr lang="ko-KR" altLang="en-US" sz="1200" b="1" dirty="0">
                    <a:gradFill>
                      <a:gsLst>
                        <a:gs pos="0">
                          <a:prstClr val="white"/>
                        </a:gs>
                        <a:gs pos="100000">
                          <a:prstClr val="white"/>
                        </a:gs>
                      </a:gsLst>
                      <a:lin ang="5400000" scaled="0"/>
                    </a:gradFill>
                    <a:latin typeface="Bebas Neue" pitchFamily="34" charset="0"/>
                    <a:ea typeface="+mj-ea"/>
                  </a:endParaRPr>
                </a:p>
              </p:txBody>
            </p:sp>
            <p:sp>
              <p:nvSpPr>
                <p:cNvPr id="31" name="타원 111"/>
                <p:cNvSpPr/>
                <p:nvPr/>
              </p:nvSpPr>
              <p:spPr>
                <a:xfrm>
                  <a:off x="1602581" y="2311445"/>
                  <a:ext cx="587958" cy="631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958" h="631999">
                      <a:moveTo>
                        <a:pt x="515732" y="0"/>
                      </a:moveTo>
                      <a:cubicBezTo>
                        <a:pt x="561413" y="64854"/>
                        <a:pt x="587958" y="143990"/>
                        <a:pt x="587958" y="229326"/>
                      </a:cubicBezTo>
                      <a:cubicBezTo>
                        <a:pt x="587958" y="451716"/>
                        <a:pt x="407675" y="631999"/>
                        <a:pt x="185284" y="631999"/>
                      </a:cubicBezTo>
                      <a:cubicBezTo>
                        <a:pt x="118132" y="631999"/>
                        <a:pt x="54819" y="615561"/>
                        <a:pt x="0" y="584861"/>
                      </a:cubicBezTo>
                      <a:cubicBezTo>
                        <a:pt x="34632" y="595451"/>
                        <a:pt x="71363" y="600249"/>
                        <a:pt x="109215" y="600249"/>
                      </a:cubicBezTo>
                      <a:cubicBezTo>
                        <a:pt x="351271" y="600249"/>
                        <a:pt x="547496" y="404024"/>
                        <a:pt x="547496" y="161969"/>
                      </a:cubicBezTo>
                      <a:cubicBezTo>
                        <a:pt x="547496" y="104644"/>
                        <a:pt x="536490" y="49889"/>
                        <a:pt x="51573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0196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</a:pPr>
                  <a:endParaRPr lang="ko-KR" altLang="en-US" sz="1200" b="1" dirty="0">
                    <a:gradFill>
                      <a:gsLst>
                        <a:gs pos="0">
                          <a:prstClr val="white"/>
                        </a:gs>
                        <a:gs pos="100000">
                          <a:prstClr val="white"/>
                        </a:gs>
                      </a:gsLst>
                      <a:lin ang="5400000" scaled="0"/>
                    </a:gradFill>
                    <a:latin typeface="Bebas Neue" pitchFamily="34" charset="0"/>
                    <a:ea typeface="+mj-ea"/>
                  </a:endParaRPr>
                </a:p>
              </p:txBody>
            </p:sp>
          </p:grpSp>
          <p:sp>
            <p:nvSpPr>
              <p:cNvPr id="29" name="Freeform 53"/>
              <p:cNvSpPr>
                <a:spLocks noEditPoints="1"/>
              </p:cNvSpPr>
              <p:nvPr/>
            </p:nvSpPr>
            <p:spPr bwMode="auto">
              <a:xfrm>
                <a:off x="2187076" y="3762317"/>
                <a:ext cx="260124" cy="290012"/>
              </a:xfrm>
              <a:custGeom>
                <a:avLst/>
                <a:gdLst/>
                <a:ahLst/>
                <a:cxnLst>
                  <a:cxn ang="0">
                    <a:pos x="171" y="47"/>
                  </a:cxn>
                  <a:cxn ang="0">
                    <a:pos x="177" y="36"/>
                  </a:cxn>
                  <a:cxn ang="0">
                    <a:pos x="179" y="38"/>
                  </a:cxn>
                  <a:cxn ang="0">
                    <a:pos x="184" y="38"/>
                  </a:cxn>
                  <a:cxn ang="0">
                    <a:pos x="188" y="35"/>
                  </a:cxn>
                  <a:cxn ang="0">
                    <a:pos x="193" y="28"/>
                  </a:cxn>
                  <a:cxn ang="0">
                    <a:pos x="190" y="19"/>
                  </a:cxn>
                  <a:cxn ang="0">
                    <a:pos x="161" y="2"/>
                  </a:cxn>
                  <a:cxn ang="0">
                    <a:pos x="152" y="4"/>
                  </a:cxn>
                  <a:cxn ang="0">
                    <a:pos x="148" y="11"/>
                  </a:cxn>
                  <a:cxn ang="0">
                    <a:pos x="147" y="16"/>
                  </a:cxn>
                  <a:cxn ang="0">
                    <a:pos x="150" y="20"/>
                  </a:cxn>
                  <a:cxn ang="0">
                    <a:pos x="152" y="22"/>
                  </a:cxn>
                  <a:cxn ang="0">
                    <a:pos x="146" y="32"/>
                  </a:cxn>
                  <a:cxn ang="0">
                    <a:pos x="106" y="24"/>
                  </a:cxn>
                  <a:cxn ang="0">
                    <a:pos x="65" y="32"/>
                  </a:cxn>
                  <a:cxn ang="0">
                    <a:pos x="59" y="22"/>
                  </a:cxn>
                  <a:cxn ang="0">
                    <a:pos x="62" y="20"/>
                  </a:cxn>
                  <a:cxn ang="0">
                    <a:pos x="65" y="16"/>
                  </a:cxn>
                  <a:cxn ang="0">
                    <a:pos x="64" y="11"/>
                  </a:cxn>
                  <a:cxn ang="0">
                    <a:pos x="60" y="4"/>
                  </a:cxn>
                  <a:cxn ang="0">
                    <a:pos x="51" y="2"/>
                  </a:cxn>
                  <a:cxn ang="0">
                    <a:pos x="21" y="19"/>
                  </a:cxn>
                  <a:cxn ang="0">
                    <a:pos x="19" y="28"/>
                  </a:cxn>
                  <a:cxn ang="0">
                    <a:pos x="23" y="35"/>
                  </a:cxn>
                  <a:cxn ang="0">
                    <a:pos x="27" y="38"/>
                  </a:cxn>
                  <a:cxn ang="0">
                    <a:pos x="32" y="38"/>
                  </a:cxn>
                  <a:cxn ang="0">
                    <a:pos x="34" y="36"/>
                  </a:cxn>
                  <a:cxn ang="0">
                    <a:pos x="40" y="47"/>
                  </a:cxn>
                  <a:cxn ang="0">
                    <a:pos x="0" y="129"/>
                  </a:cxn>
                  <a:cxn ang="0">
                    <a:pos x="106" y="235"/>
                  </a:cxn>
                  <a:cxn ang="0">
                    <a:pos x="211" y="129"/>
                  </a:cxn>
                  <a:cxn ang="0">
                    <a:pos x="171" y="47"/>
                  </a:cxn>
                  <a:cxn ang="0">
                    <a:pos x="106" y="214"/>
                  </a:cxn>
                  <a:cxn ang="0">
                    <a:pos x="21" y="129"/>
                  </a:cxn>
                  <a:cxn ang="0">
                    <a:pos x="106" y="44"/>
                  </a:cxn>
                  <a:cxn ang="0">
                    <a:pos x="191" y="129"/>
                  </a:cxn>
                  <a:cxn ang="0">
                    <a:pos x="106" y="214"/>
                  </a:cxn>
                  <a:cxn ang="0">
                    <a:pos x="115" y="130"/>
                  </a:cxn>
                  <a:cxn ang="0">
                    <a:pos x="115" y="129"/>
                  </a:cxn>
                  <a:cxn ang="0">
                    <a:pos x="115" y="82"/>
                  </a:cxn>
                  <a:cxn ang="0">
                    <a:pos x="106" y="73"/>
                  </a:cxn>
                  <a:cxn ang="0">
                    <a:pos x="97" y="82"/>
                  </a:cxn>
                  <a:cxn ang="0">
                    <a:pos x="97" y="129"/>
                  </a:cxn>
                  <a:cxn ang="0">
                    <a:pos x="106" y="138"/>
                  </a:cxn>
                  <a:cxn ang="0">
                    <a:pos x="107" y="138"/>
                  </a:cxn>
                  <a:cxn ang="0">
                    <a:pos x="149" y="180"/>
                  </a:cxn>
                  <a:cxn ang="0">
                    <a:pos x="153" y="182"/>
                  </a:cxn>
                  <a:cxn ang="0">
                    <a:pos x="157" y="180"/>
                  </a:cxn>
                  <a:cxn ang="0">
                    <a:pos x="157" y="173"/>
                  </a:cxn>
                  <a:cxn ang="0">
                    <a:pos x="115" y="130"/>
                  </a:cxn>
                </a:cxnLst>
                <a:rect l="0" t="0" r="r" b="b"/>
                <a:pathLst>
                  <a:path w="211" h="235">
                    <a:moveTo>
                      <a:pt x="171" y="47"/>
                    </a:moveTo>
                    <a:cubicBezTo>
                      <a:pt x="177" y="36"/>
                      <a:pt x="177" y="36"/>
                      <a:pt x="177" y="36"/>
                    </a:cubicBezTo>
                    <a:cubicBezTo>
                      <a:pt x="179" y="38"/>
                      <a:pt x="179" y="38"/>
                      <a:pt x="179" y="38"/>
                    </a:cubicBezTo>
                    <a:cubicBezTo>
                      <a:pt x="181" y="38"/>
                      <a:pt x="183" y="39"/>
                      <a:pt x="184" y="38"/>
                    </a:cubicBezTo>
                    <a:cubicBezTo>
                      <a:pt x="186" y="38"/>
                      <a:pt x="188" y="37"/>
                      <a:pt x="188" y="35"/>
                    </a:cubicBezTo>
                    <a:cubicBezTo>
                      <a:pt x="193" y="28"/>
                      <a:pt x="193" y="28"/>
                      <a:pt x="193" y="28"/>
                    </a:cubicBezTo>
                    <a:cubicBezTo>
                      <a:pt x="195" y="25"/>
                      <a:pt x="194" y="21"/>
                      <a:pt x="190" y="19"/>
                    </a:cubicBezTo>
                    <a:cubicBezTo>
                      <a:pt x="161" y="2"/>
                      <a:pt x="161" y="2"/>
                      <a:pt x="161" y="2"/>
                    </a:cubicBezTo>
                    <a:cubicBezTo>
                      <a:pt x="158" y="0"/>
                      <a:pt x="154" y="1"/>
                      <a:pt x="152" y="4"/>
                    </a:cubicBezTo>
                    <a:cubicBezTo>
                      <a:pt x="148" y="11"/>
                      <a:pt x="148" y="11"/>
                      <a:pt x="148" y="11"/>
                    </a:cubicBezTo>
                    <a:cubicBezTo>
                      <a:pt x="147" y="13"/>
                      <a:pt x="147" y="15"/>
                      <a:pt x="147" y="16"/>
                    </a:cubicBezTo>
                    <a:cubicBezTo>
                      <a:pt x="147" y="18"/>
                      <a:pt x="149" y="19"/>
                      <a:pt x="150" y="20"/>
                    </a:cubicBezTo>
                    <a:cubicBezTo>
                      <a:pt x="152" y="22"/>
                      <a:pt x="152" y="22"/>
                      <a:pt x="152" y="22"/>
                    </a:cubicBezTo>
                    <a:cubicBezTo>
                      <a:pt x="146" y="32"/>
                      <a:pt x="146" y="32"/>
                      <a:pt x="146" y="32"/>
                    </a:cubicBezTo>
                    <a:cubicBezTo>
                      <a:pt x="134" y="27"/>
                      <a:pt x="120" y="24"/>
                      <a:pt x="106" y="24"/>
                    </a:cubicBezTo>
                    <a:cubicBezTo>
                      <a:pt x="91" y="24"/>
                      <a:pt x="78" y="27"/>
                      <a:pt x="65" y="32"/>
                    </a:cubicBezTo>
                    <a:cubicBezTo>
                      <a:pt x="59" y="22"/>
                      <a:pt x="59" y="22"/>
                      <a:pt x="59" y="22"/>
                    </a:cubicBezTo>
                    <a:cubicBezTo>
                      <a:pt x="62" y="20"/>
                      <a:pt x="62" y="20"/>
                      <a:pt x="62" y="20"/>
                    </a:cubicBezTo>
                    <a:cubicBezTo>
                      <a:pt x="63" y="19"/>
                      <a:pt x="64" y="18"/>
                      <a:pt x="65" y="16"/>
                    </a:cubicBezTo>
                    <a:cubicBezTo>
                      <a:pt x="65" y="15"/>
                      <a:pt x="65" y="13"/>
                      <a:pt x="64" y="11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8" y="1"/>
                      <a:pt x="54" y="0"/>
                      <a:pt x="51" y="2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18" y="21"/>
                      <a:pt x="17" y="25"/>
                      <a:pt x="19" y="28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7"/>
                      <a:pt x="25" y="38"/>
                      <a:pt x="27" y="38"/>
                    </a:cubicBezTo>
                    <a:cubicBezTo>
                      <a:pt x="29" y="39"/>
                      <a:pt x="31" y="38"/>
                      <a:pt x="32" y="38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16" y="66"/>
                      <a:pt x="0" y="96"/>
                      <a:pt x="0" y="129"/>
                    </a:cubicBezTo>
                    <a:cubicBezTo>
                      <a:pt x="0" y="187"/>
                      <a:pt x="48" y="235"/>
                      <a:pt x="106" y="235"/>
                    </a:cubicBezTo>
                    <a:cubicBezTo>
                      <a:pt x="164" y="235"/>
                      <a:pt x="211" y="187"/>
                      <a:pt x="211" y="129"/>
                    </a:cubicBezTo>
                    <a:cubicBezTo>
                      <a:pt x="211" y="96"/>
                      <a:pt x="196" y="66"/>
                      <a:pt x="171" y="47"/>
                    </a:cubicBezTo>
                    <a:close/>
                    <a:moveTo>
                      <a:pt x="106" y="214"/>
                    </a:moveTo>
                    <a:cubicBezTo>
                      <a:pt x="59" y="214"/>
                      <a:pt x="21" y="176"/>
                      <a:pt x="21" y="129"/>
                    </a:cubicBezTo>
                    <a:cubicBezTo>
                      <a:pt x="21" y="82"/>
                      <a:pt x="59" y="44"/>
                      <a:pt x="106" y="44"/>
                    </a:cubicBezTo>
                    <a:cubicBezTo>
                      <a:pt x="153" y="44"/>
                      <a:pt x="191" y="82"/>
                      <a:pt x="191" y="129"/>
                    </a:cubicBezTo>
                    <a:cubicBezTo>
                      <a:pt x="191" y="176"/>
                      <a:pt x="153" y="214"/>
                      <a:pt x="106" y="214"/>
                    </a:cubicBezTo>
                    <a:close/>
                    <a:moveTo>
                      <a:pt x="115" y="130"/>
                    </a:moveTo>
                    <a:cubicBezTo>
                      <a:pt x="115" y="130"/>
                      <a:pt x="115" y="130"/>
                      <a:pt x="115" y="129"/>
                    </a:cubicBezTo>
                    <a:cubicBezTo>
                      <a:pt x="115" y="82"/>
                      <a:pt x="115" y="82"/>
                      <a:pt x="115" y="82"/>
                    </a:cubicBezTo>
                    <a:cubicBezTo>
                      <a:pt x="115" y="77"/>
                      <a:pt x="111" y="73"/>
                      <a:pt x="106" y="73"/>
                    </a:cubicBezTo>
                    <a:cubicBezTo>
                      <a:pt x="101" y="73"/>
                      <a:pt x="97" y="77"/>
                      <a:pt x="97" y="82"/>
                    </a:cubicBezTo>
                    <a:cubicBezTo>
                      <a:pt x="97" y="129"/>
                      <a:pt x="97" y="129"/>
                      <a:pt x="97" y="129"/>
                    </a:cubicBezTo>
                    <a:cubicBezTo>
                      <a:pt x="97" y="134"/>
                      <a:pt x="101" y="138"/>
                      <a:pt x="106" y="138"/>
                    </a:cubicBezTo>
                    <a:cubicBezTo>
                      <a:pt x="106" y="138"/>
                      <a:pt x="107" y="138"/>
                      <a:pt x="107" y="138"/>
                    </a:cubicBezTo>
                    <a:cubicBezTo>
                      <a:pt x="149" y="180"/>
                      <a:pt x="149" y="180"/>
                      <a:pt x="149" y="180"/>
                    </a:cubicBezTo>
                    <a:cubicBezTo>
                      <a:pt x="150" y="181"/>
                      <a:pt x="152" y="182"/>
                      <a:pt x="153" y="182"/>
                    </a:cubicBezTo>
                    <a:cubicBezTo>
                      <a:pt x="155" y="182"/>
                      <a:pt x="156" y="181"/>
                      <a:pt x="157" y="180"/>
                    </a:cubicBezTo>
                    <a:cubicBezTo>
                      <a:pt x="159" y="178"/>
                      <a:pt x="159" y="175"/>
                      <a:pt x="157" y="173"/>
                    </a:cubicBezTo>
                    <a:lnTo>
                      <a:pt x="115" y="13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1" name="그룹 65"/>
            <p:cNvGrpSpPr/>
            <p:nvPr/>
          </p:nvGrpSpPr>
          <p:grpSpPr>
            <a:xfrm>
              <a:off x="3122006" y="2405326"/>
              <a:ext cx="879869" cy="1093197"/>
              <a:chOff x="3112481" y="3110176"/>
              <a:chExt cx="879869" cy="1093197"/>
            </a:xfrm>
          </p:grpSpPr>
          <p:grpSp>
            <p:nvGrpSpPr>
              <p:cNvPr id="20" name="그룹 371"/>
              <p:cNvGrpSpPr/>
              <p:nvPr/>
            </p:nvGrpSpPr>
            <p:grpSpPr>
              <a:xfrm>
                <a:off x="3112481" y="3724670"/>
                <a:ext cx="879869" cy="478703"/>
                <a:chOff x="2871213" y="1119161"/>
                <a:chExt cx="879869" cy="478703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2871213" y="1119161"/>
                  <a:ext cx="879869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ko-KR" sz="900" b="1" dirty="0" smtClean="0">
                      <a:gradFill>
                        <a:gsLst>
                          <a:gs pos="0">
                            <a:schemeClr val="accent1"/>
                          </a:gs>
                          <a:gs pos="100000">
                            <a:schemeClr val="accent1"/>
                          </a:gs>
                        </a:gsLst>
                        <a:lin ang="5400000" scaled="0"/>
                      </a:gradFill>
                      <a:latin typeface="Roboto Condensed Regular"/>
                    </a:rPr>
                    <a:t>License</a:t>
                  </a:r>
                  <a:endParaRPr lang="ko-KR" altLang="en-US" sz="900" b="1" dirty="0"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accent1"/>
                        </a:gs>
                      </a:gsLst>
                      <a:lin ang="5400000" scaled="0"/>
                    </a:gradFill>
                    <a:latin typeface="Roboto Condensed Regular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2871213" y="1288726"/>
                  <a:ext cx="879869" cy="30913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buClr>
                      <a:schemeClr val="bg2"/>
                    </a:buClr>
                  </a:pPr>
                  <a:r>
                    <a:rPr lang="pt-BR" altLang="ko-KR" sz="2800" b="1" dirty="0" smtClean="0">
                      <a:gradFill>
                        <a:gsLst>
                          <a:gs pos="0">
                            <a:schemeClr val="tx1">
                              <a:alpha val="50000"/>
                            </a:schemeClr>
                          </a:gs>
                          <a:gs pos="100000">
                            <a:schemeClr val="tx1">
                              <a:alpha val="50000"/>
                            </a:schemeClr>
                          </a:gs>
                        </a:gsLst>
                        <a:lin ang="5400000" scaled="0"/>
                      </a:gradFill>
                      <a:ea typeface="Roboto Light" pitchFamily="2" charset="0"/>
                      <a:cs typeface="Roboto Condensed Regular"/>
                    </a:rPr>
                    <a:t>2.1M</a:t>
                  </a:r>
                </a:p>
                <a:p>
                  <a:pPr algn="ctr">
                    <a:buClr>
                      <a:schemeClr val="bg2"/>
                    </a:buClr>
                  </a:pPr>
                  <a:r>
                    <a:rPr lang="pt-BR" altLang="ko-KR" sz="1100" b="1" dirty="0" smtClean="0">
                      <a:gradFill>
                        <a:gsLst>
                          <a:gs pos="0">
                            <a:schemeClr val="tx1">
                              <a:alpha val="50000"/>
                            </a:schemeClr>
                          </a:gs>
                          <a:gs pos="100000">
                            <a:schemeClr val="tx1">
                              <a:alpha val="50000"/>
                            </a:schemeClr>
                          </a:gs>
                        </a:gsLst>
                        <a:lin ang="5400000" scaled="0"/>
                      </a:gradFill>
                      <a:ea typeface="Roboto Light" pitchFamily="2" charset="0"/>
                      <a:cs typeface="Roboto Condensed Regular"/>
                    </a:rPr>
                    <a:t>/</a:t>
                  </a:r>
                  <a:r>
                    <a:rPr lang="pt-BR" altLang="ko-KR" sz="1100" b="1" dirty="0">
                      <a:gradFill>
                        <a:gsLst>
                          <a:gs pos="0">
                            <a:schemeClr val="tx1">
                              <a:alpha val="50000"/>
                            </a:schemeClr>
                          </a:gs>
                          <a:gs pos="100000">
                            <a:schemeClr val="tx1">
                              <a:alpha val="50000"/>
                            </a:schemeClr>
                          </a:gs>
                        </a:gsLst>
                        <a:lin ang="5400000" scaled="0"/>
                      </a:gradFill>
                      <a:ea typeface="Roboto Light" pitchFamily="2" charset="0"/>
                      <a:cs typeface="Roboto Condensed Regular"/>
                    </a:rPr>
                    <a:t>year</a:t>
                  </a:r>
                  <a:endParaRPr lang="en-US" altLang="ko-KR" sz="1100" b="1" dirty="0">
                    <a:gradFill>
                      <a:gsLst>
                        <a:gs pos="0">
                          <a:schemeClr val="tx1">
                            <a:alpha val="50000"/>
                          </a:schemeClr>
                        </a:gs>
                        <a:gs pos="100000">
                          <a:schemeClr val="tx1">
                            <a:alpha val="50000"/>
                          </a:schemeClr>
                        </a:gs>
                      </a:gsLst>
                      <a:lin ang="5400000" scaled="0"/>
                    </a:gradFill>
                    <a:ea typeface="Roboto Light" pitchFamily="2" charset="0"/>
                    <a:cs typeface="Roboto Condensed Regular"/>
                  </a:endParaRPr>
                </a:p>
              </p:txBody>
            </p:sp>
          </p:grpSp>
          <p:grpSp>
            <p:nvGrpSpPr>
              <p:cNvPr id="21" name="그룹 373"/>
              <p:cNvGrpSpPr/>
              <p:nvPr/>
            </p:nvGrpSpPr>
            <p:grpSpPr>
              <a:xfrm>
                <a:off x="3276836" y="3110176"/>
                <a:ext cx="518400" cy="518400"/>
                <a:chOff x="1385191" y="2138097"/>
                <a:chExt cx="805348" cy="805347"/>
              </a:xfrm>
            </p:grpSpPr>
            <p:sp>
              <p:nvSpPr>
                <p:cNvPr id="23" name="타원 378"/>
                <p:cNvSpPr/>
                <p:nvPr/>
              </p:nvSpPr>
              <p:spPr>
                <a:xfrm>
                  <a:off x="1385191" y="2138097"/>
                  <a:ext cx="805348" cy="805346"/>
                </a:xfrm>
                <a:prstGeom prst="ellipse">
                  <a:avLst/>
                </a:prstGeom>
                <a:gradFill>
                  <a:gsLst>
                    <a:gs pos="0">
                      <a:schemeClr val="accent1">
                        <a:lumMod val="80000"/>
                        <a:lumOff val="20000"/>
                      </a:schemeClr>
                    </a:gs>
                    <a:gs pos="50000">
                      <a:schemeClr val="accent1"/>
                    </a:gs>
                    <a:gs pos="100000">
                      <a:schemeClr val="accent1"/>
                    </a:gs>
                  </a:gsLst>
                  <a:lin ang="2700000" scaled="0"/>
                </a:gradFill>
                <a:ln w="3175" cap="flat" cmpd="sng" algn="ctr">
                  <a:gradFill>
                    <a:gsLst>
                      <a:gs pos="0">
                        <a:schemeClr val="accent1">
                          <a:lumMod val="80000"/>
                        </a:schemeClr>
                      </a:gs>
                      <a:gs pos="100000">
                        <a:schemeClr val="accent1">
                          <a:lumMod val="80000"/>
                        </a:schemeClr>
                      </a:gs>
                    </a:gsLst>
                    <a:lin ang="5400000" scaled="1"/>
                  </a:gradFill>
                  <a:prstDash val="solid"/>
                </a:ln>
                <a:effectLst>
                  <a:outerShdw dist="25400" dir="5400000" algn="ctr" rotWithShape="0">
                    <a:srgbClr val="000000">
                      <a:alpha val="1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</a:pPr>
                  <a:endParaRPr lang="ko-KR" altLang="en-US" sz="1200" b="1" dirty="0">
                    <a:gradFill>
                      <a:gsLst>
                        <a:gs pos="0">
                          <a:prstClr val="white"/>
                        </a:gs>
                        <a:gs pos="100000">
                          <a:prstClr val="white"/>
                        </a:gs>
                      </a:gsLst>
                      <a:lin ang="5400000" scaled="0"/>
                    </a:gradFill>
                    <a:latin typeface="Bebas Neue" pitchFamily="34" charset="0"/>
                    <a:ea typeface="+mj-ea"/>
                  </a:endParaRPr>
                </a:p>
              </p:txBody>
            </p:sp>
            <p:sp>
              <p:nvSpPr>
                <p:cNvPr id="24" name="타원 111"/>
                <p:cNvSpPr/>
                <p:nvPr/>
              </p:nvSpPr>
              <p:spPr>
                <a:xfrm>
                  <a:off x="1602581" y="2311445"/>
                  <a:ext cx="587958" cy="631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958" h="631999">
                      <a:moveTo>
                        <a:pt x="515732" y="0"/>
                      </a:moveTo>
                      <a:cubicBezTo>
                        <a:pt x="561413" y="64854"/>
                        <a:pt x="587958" y="143990"/>
                        <a:pt x="587958" y="229326"/>
                      </a:cubicBezTo>
                      <a:cubicBezTo>
                        <a:pt x="587958" y="451716"/>
                        <a:pt x="407675" y="631999"/>
                        <a:pt x="185284" y="631999"/>
                      </a:cubicBezTo>
                      <a:cubicBezTo>
                        <a:pt x="118132" y="631999"/>
                        <a:pt x="54819" y="615561"/>
                        <a:pt x="0" y="584861"/>
                      </a:cubicBezTo>
                      <a:cubicBezTo>
                        <a:pt x="34632" y="595451"/>
                        <a:pt x="71363" y="600249"/>
                        <a:pt x="109215" y="600249"/>
                      </a:cubicBezTo>
                      <a:cubicBezTo>
                        <a:pt x="351271" y="600249"/>
                        <a:pt x="547496" y="404024"/>
                        <a:pt x="547496" y="161969"/>
                      </a:cubicBezTo>
                      <a:cubicBezTo>
                        <a:pt x="547496" y="104644"/>
                        <a:pt x="536490" y="49889"/>
                        <a:pt x="51573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0196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</a:pPr>
                  <a:endParaRPr lang="ko-KR" altLang="en-US" sz="1200" b="1" dirty="0">
                    <a:gradFill>
                      <a:gsLst>
                        <a:gs pos="0">
                          <a:prstClr val="white"/>
                        </a:gs>
                        <a:gs pos="100000">
                          <a:prstClr val="white"/>
                        </a:gs>
                      </a:gsLst>
                      <a:lin ang="5400000" scaled="0"/>
                    </a:gradFill>
                    <a:latin typeface="Bebas Neue" pitchFamily="34" charset="0"/>
                    <a:ea typeface="+mj-ea"/>
                  </a:endParaRPr>
                </a:p>
              </p:txBody>
            </p:sp>
          </p:grpSp>
          <p:sp>
            <p:nvSpPr>
              <p:cNvPr id="22" name="Freeform 32"/>
              <p:cNvSpPr>
                <a:spLocks noEditPoints="1"/>
              </p:cNvSpPr>
              <p:nvPr/>
            </p:nvSpPr>
            <p:spPr bwMode="auto">
              <a:xfrm>
                <a:off x="3392528" y="3225868"/>
                <a:ext cx="287015" cy="287014"/>
              </a:xfrm>
              <a:custGeom>
                <a:avLst/>
                <a:gdLst/>
                <a:ahLst/>
                <a:cxnLst>
                  <a:cxn ang="0">
                    <a:pos x="64" y="107"/>
                  </a:cxn>
                  <a:cxn ang="0">
                    <a:pos x="117" y="107"/>
                  </a:cxn>
                  <a:cxn ang="0">
                    <a:pos x="130" y="98"/>
                  </a:cxn>
                  <a:cxn ang="0">
                    <a:pos x="51" y="98"/>
                  </a:cxn>
                  <a:cxn ang="0">
                    <a:pos x="64" y="107"/>
                  </a:cxn>
                  <a:cxn ang="0">
                    <a:pos x="89" y="124"/>
                  </a:cxn>
                  <a:cxn ang="0">
                    <a:pos x="92" y="124"/>
                  </a:cxn>
                  <a:cxn ang="0">
                    <a:pos x="104" y="116"/>
                  </a:cxn>
                  <a:cxn ang="0">
                    <a:pos x="76" y="116"/>
                  </a:cxn>
                  <a:cxn ang="0">
                    <a:pos x="89" y="124"/>
                  </a:cxn>
                  <a:cxn ang="0">
                    <a:pos x="175" y="56"/>
                  </a:cxn>
                  <a:cxn ang="0">
                    <a:pos x="97" y="3"/>
                  </a:cxn>
                  <a:cxn ang="0">
                    <a:pos x="84" y="3"/>
                  </a:cxn>
                  <a:cxn ang="0">
                    <a:pos x="5" y="56"/>
                  </a:cxn>
                  <a:cxn ang="0">
                    <a:pos x="0" y="66"/>
                  </a:cxn>
                  <a:cxn ang="0">
                    <a:pos x="0" y="167"/>
                  </a:cxn>
                  <a:cxn ang="0">
                    <a:pos x="12" y="179"/>
                  </a:cxn>
                  <a:cxn ang="0">
                    <a:pos x="169" y="179"/>
                  </a:cxn>
                  <a:cxn ang="0">
                    <a:pos x="180" y="167"/>
                  </a:cxn>
                  <a:cxn ang="0">
                    <a:pos x="180" y="66"/>
                  </a:cxn>
                  <a:cxn ang="0">
                    <a:pos x="175" y="56"/>
                  </a:cxn>
                  <a:cxn ang="0">
                    <a:pos x="169" y="82"/>
                  </a:cxn>
                  <a:cxn ang="0">
                    <a:pos x="90" y="135"/>
                  </a:cxn>
                  <a:cxn ang="0">
                    <a:pos x="12" y="82"/>
                  </a:cxn>
                  <a:cxn ang="0">
                    <a:pos x="12" y="71"/>
                  </a:cxn>
                  <a:cxn ang="0">
                    <a:pos x="17" y="65"/>
                  </a:cxn>
                  <a:cxn ang="0">
                    <a:pos x="163" y="65"/>
                  </a:cxn>
                  <a:cxn ang="0">
                    <a:pos x="169" y="71"/>
                  </a:cxn>
                  <a:cxn ang="0">
                    <a:pos x="169" y="82"/>
                  </a:cxn>
                  <a:cxn ang="0">
                    <a:pos x="37" y="89"/>
                  </a:cxn>
                  <a:cxn ang="0">
                    <a:pos x="39" y="90"/>
                  </a:cxn>
                  <a:cxn ang="0">
                    <a:pos x="142" y="90"/>
                  </a:cxn>
                  <a:cxn ang="0">
                    <a:pos x="144" y="89"/>
                  </a:cxn>
                  <a:cxn ang="0">
                    <a:pos x="144" y="81"/>
                  </a:cxn>
                  <a:cxn ang="0">
                    <a:pos x="37" y="81"/>
                  </a:cxn>
                  <a:cxn ang="0">
                    <a:pos x="37" y="89"/>
                  </a:cxn>
                </a:cxnLst>
                <a:rect l="0" t="0" r="r" b="b"/>
                <a:pathLst>
                  <a:path w="180" h="179">
                    <a:moveTo>
                      <a:pt x="64" y="107"/>
                    </a:moveTo>
                    <a:cubicBezTo>
                      <a:pt x="117" y="107"/>
                      <a:pt x="117" y="107"/>
                      <a:pt x="117" y="107"/>
                    </a:cubicBezTo>
                    <a:cubicBezTo>
                      <a:pt x="130" y="98"/>
                      <a:pt x="130" y="98"/>
                      <a:pt x="130" y="98"/>
                    </a:cubicBezTo>
                    <a:cubicBezTo>
                      <a:pt x="51" y="98"/>
                      <a:pt x="51" y="98"/>
                      <a:pt x="51" y="98"/>
                    </a:cubicBezTo>
                    <a:lnTo>
                      <a:pt x="64" y="107"/>
                    </a:lnTo>
                    <a:close/>
                    <a:moveTo>
                      <a:pt x="89" y="124"/>
                    </a:moveTo>
                    <a:cubicBezTo>
                      <a:pt x="92" y="124"/>
                      <a:pt x="92" y="124"/>
                      <a:pt x="92" y="124"/>
                    </a:cubicBezTo>
                    <a:cubicBezTo>
                      <a:pt x="104" y="116"/>
                      <a:pt x="104" y="116"/>
                      <a:pt x="104" y="116"/>
                    </a:cubicBezTo>
                    <a:cubicBezTo>
                      <a:pt x="76" y="116"/>
                      <a:pt x="76" y="116"/>
                      <a:pt x="76" y="116"/>
                    </a:cubicBezTo>
                    <a:lnTo>
                      <a:pt x="89" y="124"/>
                    </a:lnTo>
                    <a:close/>
                    <a:moveTo>
                      <a:pt x="175" y="56"/>
                    </a:moveTo>
                    <a:cubicBezTo>
                      <a:pt x="97" y="3"/>
                      <a:pt x="97" y="3"/>
                      <a:pt x="97" y="3"/>
                    </a:cubicBezTo>
                    <a:cubicBezTo>
                      <a:pt x="93" y="0"/>
                      <a:pt x="88" y="0"/>
                      <a:pt x="84" y="3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2" y="58"/>
                      <a:pt x="0" y="62"/>
                      <a:pt x="0" y="66"/>
                    </a:cubicBezTo>
                    <a:cubicBezTo>
                      <a:pt x="0" y="167"/>
                      <a:pt x="0" y="167"/>
                      <a:pt x="0" y="167"/>
                    </a:cubicBezTo>
                    <a:cubicBezTo>
                      <a:pt x="0" y="174"/>
                      <a:pt x="5" y="179"/>
                      <a:pt x="12" y="179"/>
                    </a:cubicBezTo>
                    <a:cubicBezTo>
                      <a:pt x="169" y="179"/>
                      <a:pt x="169" y="179"/>
                      <a:pt x="169" y="179"/>
                    </a:cubicBezTo>
                    <a:cubicBezTo>
                      <a:pt x="175" y="179"/>
                      <a:pt x="180" y="174"/>
                      <a:pt x="180" y="167"/>
                    </a:cubicBezTo>
                    <a:cubicBezTo>
                      <a:pt x="180" y="66"/>
                      <a:pt x="180" y="66"/>
                      <a:pt x="180" y="66"/>
                    </a:cubicBezTo>
                    <a:cubicBezTo>
                      <a:pt x="180" y="62"/>
                      <a:pt x="178" y="58"/>
                      <a:pt x="175" y="56"/>
                    </a:cubicBezTo>
                    <a:close/>
                    <a:moveTo>
                      <a:pt x="169" y="82"/>
                    </a:moveTo>
                    <a:cubicBezTo>
                      <a:pt x="90" y="135"/>
                      <a:pt x="90" y="135"/>
                      <a:pt x="90" y="135"/>
                    </a:cubicBezTo>
                    <a:cubicBezTo>
                      <a:pt x="12" y="82"/>
                      <a:pt x="12" y="82"/>
                      <a:pt x="12" y="82"/>
                    </a:cubicBezTo>
                    <a:cubicBezTo>
                      <a:pt x="12" y="71"/>
                      <a:pt x="12" y="71"/>
                      <a:pt x="12" y="71"/>
                    </a:cubicBezTo>
                    <a:cubicBezTo>
                      <a:pt x="12" y="68"/>
                      <a:pt x="14" y="65"/>
                      <a:pt x="17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6" y="65"/>
                      <a:pt x="169" y="68"/>
                      <a:pt x="169" y="71"/>
                    </a:cubicBezTo>
                    <a:lnTo>
                      <a:pt x="169" y="82"/>
                    </a:lnTo>
                    <a:close/>
                    <a:moveTo>
                      <a:pt x="37" y="89"/>
                    </a:moveTo>
                    <a:cubicBezTo>
                      <a:pt x="39" y="90"/>
                      <a:pt x="39" y="90"/>
                      <a:pt x="39" y="90"/>
                    </a:cubicBezTo>
                    <a:cubicBezTo>
                      <a:pt x="142" y="90"/>
                      <a:pt x="142" y="90"/>
                      <a:pt x="142" y="90"/>
                    </a:cubicBezTo>
                    <a:cubicBezTo>
                      <a:pt x="144" y="89"/>
                      <a:pt x="144" y="89"/>
                      <a:pt x="144" y="89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37" y="81"/>
                      <a:pt x="37" y="81"/>
                      <a:pt x="37" y="81"/>
                    </a:cubicBezTo>
                    <a:lnTo>
                      <a:pt x="37" y="89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94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7</a:t>
            </a:fld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2828702" y="879611"/>
            <a:ext cx="3486595" cy="3768173"/>
            <a:chOff x="2828703" y="879611"/>
            <a:chExt cx="3486595" cy="3768173"/>
          </a:xfrm>
        </p:grpSpPr>
        <p:grpSp>
          <p:nvGrpSpPr>
            <p:cNvPr id="13" name="Group 12"/>
            <p:cNvGrpSpPr>
              <a:grpSpLocks noChangeAspect="1"/>
            </p:cNvGrpSpPr>
            <p:nvPr/>
          </p:nvGrpSpPr>
          <p:grpSpPr>
            <a:xfrm>
              <a:off x="2828703" y="879611"/>
              <a:ext cx="3486595" cy="3768173"/>
              <a:chOff x="2422566" y="433284"/>
              <a:chExt cx="4358244" cy="4710216"/>
            </a:xfrm>
          </p:grpSpPr>
          <p:pic>
            <p:nvPicPr>
              <p:cNvPr id="14" name="Picture 2" descr="Image result for 6 step slide template"/>
              <p:cNvPicPr>
                <a:picLocks noChangeAspect="1" noChangeArrowheads="1"/>
              </p:cNvPicPr>
              <p:nvPr/>
            </p:nvPicPr>
            <p:blipFill rotWithShape="1">
              <a:blip r:embed="rId2">
                <a:clrChange>
                  <a:clrFrom>
                    <a:srgbClr val="F7F7F7"/>
                  </a:clrFrom>
                  <a:clrTo>
                    <a:srgbClr val="F7F7F7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361" t="11620" r="6632" b="9591"/>
              <a:stretch/>
            </p:blipFill>
            <p:spPr bwMode="auto">
              <a:xfrm>
                <a:off x="2422566" y="433284"/>
                <a:ext cx="4358244" cy="47102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Oval 14"/>
              <p:cNvSpPr/>
              <p:nvPr/>
            </p:nvSpPr>
            <p:spPr>
              <a:xfrm>
                <a:off x="2790703" y="1389414"/>
                <a:ext cx="855023" cy="902525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dirty="0" smtClean="0">
                    <a:solidFill>
                      <a:srgbClr val="34342B"/>
                    </a:solidFill>
                  </a:rPr>
                  <a:t>Agents are 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100%</a:t>
                </a:r>
                <a:r>
                  <a:rPr lang="en-US" sz="1600" b="1" dirty="0" smtClean="0">
                    <a:solidFill>
                      <a:srgbClr val="34342B"/>
                    </a:solidFill>
                  </a:rPr>
                  <a:t> </a:t>
                </a:r>
                <a:r>
                  <a:rPr lang="en-US" sz="1000" dirty="0" smtClean="0">
                    <a:solidFill>
                      <a:srgbClr val="34342B"/>
                    </a:solidFill>
                  </a:rPr>
                  <a:t>loaded</a:t>
                </a: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681846" y="3061855"/>
                <a:ext cx="855023" cy="902525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b="1" dirty="0" smtClean="0">
                    <a:solidFill>
                      <a:srgbClr val="9C2AA0"/>
                    </a:solidFill>
                  </a:rPr>
                  <a:t>6 Months </a:t>
                </a:r>
                <a:r>
                  <a:rPr lang="en-US" sz="1000" dirty="0" smtClean="0">
                    <a:solidFill>
                      <a:srgbClr val="34342B"/>
                    </a:solidFill>
                  </a:rPr>
                  <a:t>Project Duration</a:t>
                </a: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057404" y="3960422"/>
                <a:ext cx="855023" cy="902525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b="1" dirty="0" smtClean="0">
                    <a:solidFill>
                      <a:srgbClr val="002060"/>
                    </a:solidFill>
                  </a:rPr>
                  <a:t>3 </a:t>
                </a:r>
                <a:r>
                  <a:rPr lang="en-US" sz="1000" dirty="0" smtClean="0">
                    <a:solidFill>
                      <a:srgbClr val="34342B"/>
                    </a:solidFill>
                  </a:rPr>
                  <a:t>Developers</a:t>
                </a: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245429" y="645228"/>
                <a:ext cx="855023" cy="902525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b="1" dirty="0" smtClean="0">
                    <a:solidFill>
                      <a:srgbClr val="EB9700"/>
                    </a:solidFill>
                  </a:rPr>
                  <a:t>5% </a:t>
                </a:r>
                <a:r>
                  <a:rPr lang="en-US" sz="1000" dirty="0" smtClean="0">
                    <a:solidFill>
                      <a:srgbClr val="34342B"/>
                    </a:solidFill>
                  </a:rPr>
                  <a:t>Annual Salaries </a:t>
                </a:r>
                <a:r>
                  <a:rPr lang="en-US" sz="1000" dirty="0" err="1" smtClean="0">
                    <a:solidFill>
                      <a:srgbClr val="34342B"/>
                    </a:solidFill>
                  </a:rPr>
                  <a:t>Inrcease</a:t>
                </a:r>
                <a:endParaRPr lang="en-US" sz="1000" dirty="0" smtClean="0">
                  <a:solidFill>
                    <a:srgbClr val="34342B"/>
                  </a:solidFill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692239" y="1539838"/>
                <a:ext cx="855023" cy="902525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b="1" dirty="0" smtClean="0">
                    <a:solidFill>
                      <a:srgbClr val="FF0000"/>
                    </a:solidFill>
                  </a:rPr>
                  <a:t>2% </a:t>
                </a:r>
                <a:r>
                  <a:rPr lang="en-US" sz="1000" dirty="0" smtClean="0">
                    <a:solidFill>
                      <a:srgbClr val="34342B"/>
                    </a:solidFill>
                  </a:rPr>
                  <a:t>Annual Inflation</a:t>
                </a: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5559631" y="3283532"/>
                <a:ext cx="987631" cy="902525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b="1" dirty="0" smtClean="0">
                    <a:solidFill>
                      <a:srgbClr val="00B0CA"/>
                    </a:solidFill>
                  </a:rPr>
                  <a:t>4</a:t>
                </a:r>
                <a:r>
                  <a:rPr lang="en-US" sz="1000" dirty="0" smtClean="0">
                    <a:solidFill>
                      <a:srgbClr val="34342B"/>
                    </a:solidFill>
                  </a:rPr>
                  <a:t> </a:t>
                </a:r>
              </a:p>
              <a:p>
                <a:pPr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dirty="0" smtClean="0">
                    <a:solidFill>
                      <a:srgbClr val="34342B"/>
                    </a:solidFill>
                  </a:rPr>
                  <a:t>Years depreciation</a:t>
                </a:r>
              </a:p>
            </p:txBody>
          </p:sp>
        </p:grpSp>
        <p:sp>
          <p:nvSpPr>
            <p:cNvPr id="21" name="Flowchart: Alternate Process 20"/>
            <p:cNvSpPr>
              <a:spLocks noChangeAspect="1"/>
            </p:cNvSpPr>
            <p:nvPr/>
          </p:nvSpPr>
          <p:spPr>
            <a:xfrm>
              <a:off x="4154781" y="2572995"/>
              <a:ext cx="834438" cy="392674"/>
            </a:xfrm>
            <a:prstGeom prst="flowChartAlternateProcess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dirty="0" smtClean="0">
                <a:solidFill>
                  <a:srgbClr val="34342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30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Cleobot</a:t>
            </a:r>
            <a:r>
              <a:rPr lang="en-US" dirty="0" smtClean="0"/>
              <a:t>: Financials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8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87944" y="718457"/>
            <a:ext cx="2057400" cy="3418114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Key Highlights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 smtClean="0">
              <a:solidFill>
                <a:srgbClr val="00206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2060"/>
                </a:solidFill>
              </a:rPr>
              <a:t>Annual salaries increase </a:t>
            </a:r>
            <a:r>
              <a:rPr lang="en-US" sz="1100" dirty="0">
                <a:solidFill>
                  <a:srgbClr val="002060"/>
                </a:solidFill>
              </a:rPr>
              <a:t>by 5% and </a:t>
            </a:r>
            <a:r>
              <a:rPr lang="en-US" sz="1100" dirty="0" smtClean="0">
                <a:solidFill>
                  <a:srgbClr val="002060"/>
                </a:solidFill>
              </a:rPr>
              <a:t>inflation increase by </a:t>
            </a:r>
            <a:r>
              <a:rPr lang="en-US" sz="1100" dirty="0">
                <a:solidFill>
                  <a:srgbClr val="002060"/>
                </a:solidFill>
              </a:rPr>
              <a:t>2%.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002060"/>
              </a:solidFill>
            </a:endParaRPr>
          </a:p>
          <a:p>
            <a:endParaRPr lang="en-US" sz="1100" b="1" dirty="0">
              <a:solidFill>
                <a:srgbClr val="002060"/>
              </a:solidFill>
            </a:endParaRPr>
          </a:p>
          <a:p>
            <a:r>
              <a:rPr lang="en-US" sz="1100" b="1" dirty="0">
                <a:solidFill>
                  <a:srgbClr val="002060"/>
                </a:solidFill>
              </a:rPr>
              <a:t>Cost Savings:</a:t>
            </a:r>
            <a:endParaRPr lang="en-US" sz="1100" dirty="0">
              <a:solidFill>
                <a:srgbClr val="00206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2060"/>
                </a:solidFill>
              </a:rPr>
              <a:t>After 5 years, we will have saved </a:t>
            </a:r>
            <a:r>
              <a:rPr lang="en-US" sz="1100" b="1" dirty="0" smtClean="0">
                <a:solidFill>
                  <a:srgbClr val="002060"/>
                </a:solidFill>
              </a:rPr>
              <a:t>~20M </a:t>
            </a:r>
            <a:r>
              <a:rPr lang="en-US" sz="1100" dirty="0">
                <a:solidFill>
                  <a:srgbClr val="002060"/>
                </a:solidFill>
              </a:rPr>
              <a:t>EGP.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00206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002060"/>
              </a:solidFill>
            </a:endParaRPr>
          </a:p>
          <a:p>
            <a:r>
              <a:rPr lang="en-US" sz="1100" b="1" dirty="0">
                <a:solidFill>
                  <a:srgbClr val="002060"/>
                </a:solidFill>
              </a:rPr>
              <a:t>Man Day Savings: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2060"/>
                </a:solidFill>
              </a:rPr>
              <a:t>Development effort: </a:t>
            </a:r>
            <a:r>
              <a:rPr lang="en-US" sz="1100" b="1" dirty="0" smtClean="0">
                <a:solidFill>
                  <a:srgbClr val="002060"/>
                </a:solidFill>
              </a:rPr>
              <a:t>3</a:t>
            </a:r>
            <a:r>
              <a:rPr lang="en-US" sz="1100" dirty="0" smtClean="0">
                <a:solidFill>
                  <a:srgbClr val="002060"/>
                </a:solidFill>
              </a:rPr>
              <a:t> </a:t>
            </a:r>
            <a:r>
              <a:rPr lang="en-US" sz="1100" dirty="0">
                <a:solidFill>
                  <a:srgbClr val="002060"/>
                </a:solidFill>
              </a:rPr>
              <a:t>developers x </a:t>
            </a:r>
            <a:r>
              <a:rPr lang="en-US" sz="1100" b="1" dirty="0">
                <a:solidFill>
                  <a:srgbClr val="002060"/>
                </a:solidFill>
              </a:rPr>
              <a:t>6</a:t>
            </a:r>
            <a:r>
              <a:rPr lang="en-US" sz="1100" dirty="0">
                <a:solidFill>
                  <a:srgbClr val="002060"/>
                </a:solidFill>
              </a:rPr>
              <a:t> Months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2060"/>
                </a:solidFill>
              </a:rPr>
              <a:t>Savings in Man days by second year = </a:t>
            </a:r>
            <a:r>
              <a:rPr lang="en-US" sz="1100" b="1" dirty="0" smtClean="0">
                <a:solidFill>
                  <a:srgbClr val="002060"/>
                </a:solidFill>
              </a:rPr>
              <a:t>76%</a:t>
            </a:r>
            <a:endParaRPr lang="en-US" sz="1100" b="1" dirty="0">
              <a:solidFill>
                <a:srgbClr val="002060"/>
              </a:solidFill>
            </a:endParaRPr>
          </a:p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b="1" dirty="0" smtClean="0">
              <a:solidFill>
                <a:srgbClr val="00206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500553"/>
              </p:ext>
            </p:extLst>
          </p:nvPr>
        </p:nvGraphicFramePr>
        <p:xfrm>
          <a:off x="315694" y="969670"/>
          <a:ext cx="3543301" cy="2350770"/>
        </p:xfrm>
        <a:graphic>
          <a:graphicData uri="http://schemas.openxmlformats.org/drawingml/2006/table">
            <a:tbl>
              <a:tblPr/>
              <a:tblGrid>
                <a:gridCol w="830909"/>
                <a:gridCol w="888213"/>
                <a:gridCol w="888213"/>
                <a:gridCol w="935966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1year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Current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GO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Current Vs Go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5,420,000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1,890,000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3,530,000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Depreciation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-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728,500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(728,500)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5,420,000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2,618,500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2,801,500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Capex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-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2,914,000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2,914,000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952741"/>
              </p:ext>
            </p:extLst>
          </p:nvPr>
        </p:nvGraphicFramePr>
        <p:xfrm>
          <a:off x="3922825" y="969670"/>
          <a:ext cx="2844800" cy="1605915"/>
        </p:xfrm>
        <a:graphic>
          <a:graphicData uri="http://schemas.openxmlformats.org/drawingml/2006/table">
            <a:tbl>
              <a:tblPr/>
              <a:tblGrid>
                <a:gridCol w="954631"/>
                <a:gridCol w="887807"/>
                <a:gridCol w="1002362"/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 years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Current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GO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Current Vs Go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29,016,307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5,490,000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23,526,307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-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2,914,000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(2,914,000)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29,016,307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8,404,000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20,612,307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77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 FORWARD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9</a:t>
            </a:fld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1063569" y="1071860"/>
            <a:ext cx="3098070" cy="708149"/>
            <a:chOff x="338570" y="586057"/>
            <a:chExt cx="3098070" cy="708149"/>
          </a:xfrm>
        </p:grpSpPr>
        <p:sp>
          <p:nvSpPr>
            <p:cNvPr id="8" name="Freeform 143"/>
            <p:cNvSpPr>
              <a:spLocks noChangeArrowheads="1"/>
            </p:cNvSpPr>
            <p:nvPr/>
          </p:nvSpPr>
          <p:spPr bwMode="auto">
            <a:xfrm>
              <a:off x="338570" y="632525"/>
              <a:ext cx="3011177" cy="661681"/>
            </a:xfrm>
            <a:custGeom>
              <a:avLst/>
              <a:gdLst>
                <a:gd name="T0" fmla="*/ 283 w 15344"/>
                <a:gd name="T1" fmla="*/ 0 h 4244"/>
                <a:gd name="T2" fmla="*/ 283 w 15344"/>
                <a:gd name="T3" fmla="*/ 0 h 4244"/>
                <a:gd name="T4" fmla="*/ 0 w 15344"/>
                <a:gd name="T5" fmla="*/ 282 h 4244"/>
                <a:gd name="T6" fmla="*/ 0 w 15344"/>
                <a:gd name="T7" fmla="*/ 3951 h 4244"/>
                <a:gd name="T8" fmla="*/ 283 w 15344"/>
                <a:gd name="T9" fmla="*/ 4243 h 4244"/>
                <a:gd name="T10" fmla="*/ 15343 w 15344"/>
                <a:gd name="T11" fmla="*/ 4243 h 4244"/>
                <a:gd name="T12" fmla="*/ 15343 w 15344"/>
                <a:gd name="T13" fmla="*/ 0 h 4244"/>
                <a:gd name="T14" fmla="*/ 283 w 15344"/>
                <a:gd name="T15" fmla="*/ 0 h 4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44" h="4244">
                  <a:moveTo>
                    <a:pt x="283" y="0"/>
                  </a:moveTo>
                  <a:lnTo>
                    <a:pt x="283" y="0"/>
                  </a:lnTo>
                  <a:cubicBezTo>
                    <a:pt x="129" y="0"/>
                    <a:pt x="0" y="128"/>
                    <a:pt x="0" y="282"/>
                  </a:cubicBezTo>
                  <a:cubicBezTo>
                    <a:pt x="0" y="3951"/>
                    <a:pt x="0" y="3951"/>
                    <a:pt x="0" y="3951"/>
                  </a:cubicBezTo>
                  <a:cubicBezTo>
                    <a:pt x="0" y="4114"/>
                    <a:pt x="129" y="4243"/>
                    <a:pt x="283" y="4243"/>
                  </a:cubicBezTo>
                  <a:cubicBezTo>
                    <a:pt x="15343" y="4243"/>
                    <a:pt x="15343" y="4243"/>
                    <a:pt x="15343" y="4243"/>
                  </a:cubicBezTo>
                  <a:cubicBezTo>
                    <a:pt x="15343" y="0"/>
                    <a:pt x="15343" y="0"/>
                    <a:pt x="15343" y="0"/>
                  </a:cubicBezTo>
                  <a:lnTo>
                    <a:pt x="283" y="0"/>
                  </a:lnTo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9" name="Freeform 144"/>
            <p:cNvSpPr>
              <a:spLocks noChangeArrowheads="1"/>
            </p:cNvSpPr>
            <p:nvPr/>
          </p:nvSpPr>
          <p:spPr bwMode="auto">
            <a:xfrm>
              <a:off x="516465" y="586057"/>
              <a:ext cx="553694" cy="604593"/>
            </a:xfrm>
            <a:custGeom>
              <a:avLst/>
              <a:gdLst>
                <a:gd name="T0" fmla="*/ 3240 w 3550"/>
                <a:gd name="T1" fmla="*/ 0 h 3876"/>
                <a:gd name="T2" fmla="*/ 3240 w 3550"/>
                <a:gd name="T3" fmla="*/ 0 h 3876"/>
                <a:gd name="T4" fmla="*/ 300 w 3550"/>
                <a:gd name="T5" fmla="*/ 0 h 3876"/>
                <a:gd name="T6" fmla="*/ 0 w 3550"/>
                <a:gd name="T7" fmla="*/ 0 h 3876"/>
                <a:gd name="T8" fmla="*/ 300 w 3550"/>
                <a:gd name="T9" fmla="*/ 300 h 3876"/>
                <a:gd name="T10" fmla="*/ 300 w 3550"/>
                <a:gd name="T11" fmla="*/ 3695 h 3876"/>
                <a:gd name="T12" fmla="*/ 489 w 3550"/>
                <a:gd name="T13" fmla="*/ 3875 h 3876"/>
                <a:gd name="T14" fmla="*/ 3360 w 3550"/>
                <a:gd name="T15" fmla="*/ 3875 h 3876"/>
                <a:gd name="T16" fmla="*/ 3549 w 3550"/>
                <a:gd name="T17" fmla="*/ 3695 h 3876"/>
                <a:gd name="T18" fmla="*/ 3549 w 3550"/>
                <a:gd name="T19" fmla="*/ 300 h 3876"/>
                <a:gd name="T20" fmla="*/ 3240 w 3550"/>
                <a:gd name="T21" fmla="*/ 0 h 3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50" h="3876">
                  <a:moveTo>
                    <a:pt x="3240" y="0"/>
                  </a:moveTo>
                  <a:lnTo>
                    <a:pt x="3240" y="0"/>
                  </a:lnTo>
                  <a:cubicBezTo>
                    <a:pt x="300" y="0"/>
                    <a:pt x="300" y="0"/>
                    <a:pt x="3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3" y="0"/>
                    <a:pt x="300" y="137"/>
                    <a:pt x="300" y="300"/>
                  </a:cubicBezTo>
                  <a:cubicBezTo>
                    <a:pt x="300" y="3695"/>
                    <a:pt x="300" y="3695"/>
                    <a:pt x="300" y="3695"/>
                  </a:cubicBezTo>
                  <a:cubicBezTo>
                    <a:pt x="300" y="3798"/>
                    <a:pt x="386" y="3875"/>
                    <a:pt x="489" y="3875"/>
                  </a:cubicBezTo>
                  <a:cubicBezTo>
                    <a:pt x="3360" y="3875"/>
                    <a:pt x="3360" y="3875"/>
                    <a:pt x="3360" y="3875"/>
                  </a:cubicBezTo>
                  <a:cubicBezTo>
                    <a:pt x="3463" y="3875"/>
                    <a:pt x="3549" y="3798"/>
                    <a:pt x="3549" y="3695"/>
                  </a:cubicBezTo>
                  <a:cubicBezTo>
                    <a:pt x="3549" y="300"/>
                    <a:pt x="3549" y="300"/>
                    <a:pt x="3549" y="300"/>
                  </a:cubicBezTo>
                  <a:cubicBezTo>
                    <a:pt x="3549" y="137"/>
                    <a:pt x="3412" y="0"/>
                    <a:pt x="3240" y="0"/>
                  </a:cubicBezTo>
                </a:path>
              </a:pathLst>
            </a:custGeom>
            <a:solidFill>
              <a:srgbClr val="1EA185"/>
            </a:solidFill>
            <a:ln>
              <a:noFill/>
            </a:ln>
            <a:effectLst>
              <a:outerShdw blurRad="63500" dist="508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0" i="0" u="none" strike="noStrike" kern="0" cap="none" spc="0" normalizeH="0" baseline="0" noProof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0" name="Freeform 145"/>
            <p:cNvSpPr>
              <a:spLocks noChangeArrowheads="1"/>
            </p:cNvSpPr>
            <p:nvPr/>
          </p:nvSpPr>
          <p:spPr bwMode="auto">
            <a:xfrm flipH="1">
              <a:off x="468549" y="586057"/>
              <a:ext cx="95547" cy="48049"/>
            </a:xfrm>
            <a:custGeom>
              <a:avLst/>
              <a:gdLst>
                <a:gd name="T0" fmla="*/ 381 w 763"/>
                <a:gd name="T1" fmla="*/ 0 h 382"/>
                <a:gd name="T2" fmla="*/ 381 w 763"/>
                <a:gd name="T3" fmla="*/ 0 h 382"/>
                <a:gd name="T4" fmla="*/ 0 w 763"/>
                <a:gd name="T5" fmla="*/ 381 h 382"/>
                <a:gd name="T6" fmla="*/ 762 w 763"/>
                <a:gd name="T7" fmla="*/ 381 h 382"/>
                <a:gd name="T8" fmla="*/ 381 w 763"/>
                <a:gd name="T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" h="382">
                  <a:moveTo>
                    <a:pt x="381" y="0"/>
                  </a:moveTo>
                  <a:lnTo>
                    <a:pt x="381" y="0"/>
                  </a:lnTo>
                  <a:cubicBezTo>
                    <a:pt x="172" y="0"/>
                    <a:pt x="0" y="170"/>
                    <a:pt x="0" y="381"/>
                  </a:cubicBezTo>
                  <a:cubicBezTo>
                    <a:pt x="762" y="381"/>
                    <a:pt x="762" y="381"/>
                    <a:pt x="762" y="381"/>
                  </a:cubicBezTo>
                  <a:cubicBezTo>
                    <a:pt x="762" y="170"/>
                    <a:pt x="592" y="0"/>
                    <a:pt x="381" y="0"/>
                  </a:cubicBezTo>
                </a:path>
              </a:pathLst>
            </a:custGeom>
            <a:solidFill>
              <a:srgbClr val="1EA185">
                <a:lumMod val="7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0" i="0" u="none" strike="noStrike" kern="0" cap="none" spc="0" normalizeH="0" baseline="0" noProof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1" name="Freeform 146"/>
            <p:cNvSpPr>
              <a:spLocks noChangeArrowheads="1"/>
            </p:cNvSpPr>
            <p:nvPr/>
          </p:nvSpPr>
          <p:spPr bwMode="auto">
            <a:xfrm>
              <a:off x="3349747" y="634106"/>
              <a:ext cx="86893" cy="660100"/>
            </a:xfrm>
            <a:custGeom>
              <a:avLst/>
              <a:gdLst>
                <a:gd name="T0" fmla="*/ 253 w 526"/>
                <a:gd name="T1" fmla="*/ 0 h 3985"/>
                <a:gd name="T2" fmla="*/ 253 w 526"/>
                <a:gd name="T3" fmla="*/ 0 h 3985"/>
                <a:gd name="T4" fmla="*/ 0 w 526"/>
                <a:gd name="T5" fmla="*/ 0 h 3985"/>
                <a:gd name="T6" fmla="*/ 0 w 526"/>
                <a:gd name="T7" fmla="*/ 3984 h 3985"/>
                <a:gd name="T8" fmla="*/ 253 w 526"/>
                <a:gd name="T9" fmla="*/ 3984 h 3985"/>
                <a:gd name="T10" fmla="*/ 525 w 526"/>
                <a:gd name="T11" fmla="*/ 3716 h 3985"/>
                <a:gd name="T12" fmla="*/ 525 w 526"/>
                <a:gd name="T13" fmla="*/ 268 h 3985"/>
                <a:gd name="T14" fmla="*/ 253 w 526"/>
                <a:gd name="T15" fmla="*/ 0 h 3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6" h="3985">
                  <a:moveTo>
                    <a:pt x="253" y="0"/>
                  </a:moveTo>
                  <a:lnTo>
                    <a:pt x="253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3984"/>
                    <a:pt x="0" y="3984"/>
                    <a:pt x="0" y="3984"/>
                  </a:cubicBezTo>
                  <a:cubicBezTo>
                    <a:pt x="253" y="3984"/>
                    <a:pt x="253" y="3984"/>
                    <a:pt x="253" y="3984"/>
                  </a:cubicBezTo>
                  <a:cubicBezTo>
                    <a:pt x="404" y="3984"/>
                    <a:pt x="525" y="3863"/>
                    <a:pt x="525" y="3716"/>
                  </a:cubicBezTo>
                  <a:cubicBezTo>
                    <a:pt x="525" y="268"/>
                    <a:pt x="525" y="268"/>
                    <a:pt x="525" y="268"/>
                  </a:cubicBezTo>
                  <a:cubicBezTo>
                    <a:pt x="525" y="121"/>
                    <a:pt x="404" y="0"/>
                    <a:pt x="253" y="0"/>
                  </a:cubicBezTo>
                </a:path>
              </a:pathLst>
            </a:custGeom>
            <a:solidFill>
              <a:srgbClr val="1EA185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0" i="0" u="none" strike="noStrike" kern="0" cap="none" spc="0" normalizeH="0" baseline="0" noProof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4359" y="626752"/>
              <a:ext cx="368975" cy="523202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Lato" charset="0"/>
                  <a:cs typeface="Lato" charset="0"/>
                </a:rPr>
                <a:t>1</a:t>
              </a:r>
              <a:endParaRPr kumimoji="0" lang="id-ID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Lato" charset="0"/>
                <a:cs typeface="Lato" charset="0"/>
              </a:endParaRPr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 bwMode="auto">
            <a:xfrm>
              <a:off x="1144405" y="624078"/>
              <a:ext cx="122790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marL="0" marR="0" lvl="0" indent="0" defTabSz="45720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ea typeface="Lato Black" charset="0"/>
                  <a:cs typeface="Lato Black" charset="0"/>
                  <a:sym typeface="Bebas Neue" charset="0"/>
                </a:rPr>
                <a:t>Big Data Stack</a:t>
              </a:r>
            </a:p>
          </p:txBody>
        </p:sp>
        <p:sp>
          <p:nvSpPr>
            <p:cNvPr id="14" name="Subtitle 2"/>
            <p:cNvSpPr txBox="1">
              <a:spLocks/>
            </p:cNvSpPr>
            <p:nvPr/>
          </p:nvSpPr>
          <p:spPr>
            <a:xfrm>
              <a:off x="1144405" y="853045"/>
              <a:ext cx="2123149" cy="43088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63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1400" noProof="0" dirty="0" err="1" smtClean="0">
                  <a:solidFill>
                    <a:srgbClr val="445469"/>
                  </a:solidFill>
                  <a:latin typeface="+mn-lt"/>
                  <a:ea typeface="Lato Light" charset="0"/>
                  <a:cs typeface="Lato Light" charset="0"/>
                </a:rPr>
                <a:t>Cloudera</a:t>
              </a:r>
              <a:r>
                <a:rPr lang="en-US" sz="1400" noProof="0" dirty="0" smtClean="0">
                  <a:solidFill>
                    <a:srgbClr val="445469"/>
                  </a:solidFill>
                  <a:latin typeface="+mn-lt"/>
                  <a:ea typeface="Lato Light" charset="0"/>
                  <a:cs typeface="Lato Light" charset="0"/>
                </a:rPr>
                <a:t> stack (infrastructure &amp; storage servers).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+mn-lt"/>
                <a:ea typeface="Lato Light" charset="0"/>
                <a:cs typeface="Lato Light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63569" y="2187451"/>
            <a:ext cx="3098070" cy="708149"/>
            <a:chOff x="338570" y="1447989"/>
            <a:chExt cx="3098070" cy="708149"/>
          </a:xfrm>
        </p:grpSpPr>
        <p:sp>
          <p:nvSpPr>
            <p:cNvPr id="16" name="Freeform 143"/>
            <p:cNvSpPr>
              <a:spLocks noChangeAspect="1" noChangeArrowheads="1"/>
            </p:cNvSpPr>
            <p:nvPr/>
          </p:nvSpPr>
          <p:spPr bwMode="auto">
            <a:xfrm>
              <a:off x="338570" y="1494457"/>
              <a:ext cx="3011177" cy="661681"/>
            </a:xfrm>
            <a:custGeom>
              <a:avLst/>
              <a:gdLst>
                <a:gd name="T0" fmla="*/ 283 w 15344"/>
                <a:gd name="T1" fmla="*/ 0 h 4244"/>
                <a:gd name="T2" fmla="*/ 283 w 15344"/>
                <a:gd name="T3" fmla="*/ 0 h 4244"/>
                <a:gd name="T4" fmla="*/ 0 w 15344"/>
                <a:gd name="T5" fmla="*/ 282 h 4244"/>
                <a:gd name="T6" fmla="*/ 0 w 15344"/>
                <a:gd name="T7" fmla="*/ 3951 h 4244"/>
                <a:gd name="T8" fmla="*/ 283 w 15344"/>
                <a:gd name="T9" fmla="*/ 4243 h 4244"/>
                <a:gd name="T10" fmla="*/ 15343 w 15344"/>
                <a:gd name="T11" fmla="*/ 4243 h 4244"/>
                <a:gd name="T12" fmla="*/ 15343 w 15344"/>
                <a:gd name="T13" fmla="*/ 0 h 4244"/>
                <a:gd name="T14" fmla="*/ 283 w 15344"/>
                <a:gd name="T15" fmla="*/ 0 h 4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44" h="4244">
                  <a:moveTo>
                    <a:pt x="283" y="0"/>
                  </a:moveTo>
                  <a:lnTo>
                    <a:pt x="283" y="0"/>
                  </a:lnTo>
                  <a:cubicBezTo>
                    <a:pt x="129" y="0"/>
                    <a:pt x="0" y="128"/>
                    <a:pt x="0" y="282"/>
                  </a:cubicBezTo>
                  <a:cubicBezTo>
                    <a:pt x="0" y="3951"/>
                    <a:pt x="0" y="3951"/>
                    <a:pt x="0" y="3951"/>
                  </a:cubicBezTo>
                  <a:cubicBezTo>
                    <a:pt x="0" y="4114"/>
                    <a:pt x="129" y="4243"/>
                    <a:pt x="283" y="4243"/>
                  </a:cubicBezTo>
                  <a:cubicBezTo>
                    <a:pt x="15343" y="4243"/>
                    <a:pt x="15343" y="4243"/>
                    <a:pt x="15343" y="4243"/>
                  </a:cubicBezTo>
                  <a:cubicBezTo>
                    <a:pt x="15343" y="0"/>
                    <a:pt x="15343" y="0"/>
                    <a:pt x="15343" y="0"/>
                  </a:cubicBezTo>
                  <a:lnTo>
                    <a:pt x="283" y="0"/>
                  </a:lnTo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0" i="0" u="none" strike="noStrike" kern="0" cap="none" spc="0" normalizeH="0" baseline="0" noProof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7" name="Freeform 144"/>
            <p:cNvSpPr>
              <a:spLocks noChangeAspect="1" noChangeArrowheads="1"/>
            </p:cNvSpPr>
            <p:nvPr/>
          </p:nvSpPr>
          <p:spPr bwMode="auto">
            <a:xfrm>
              <a:off x="516464" y="1447989"/>
              <a:ext cx="553694" cy="604593"/>
            </a:xfrm>
            <a:custGeom>
              <a:avLst/>
              <a:gdLst>
                <a:gd name="T0" fmla="*/ 3240 w 3550"/>
                <a:gd name="T1" fmla="*/ 0 h 3876"/>
                <a:gd name="T2" fmla="*/ 3240 w 3550"/>
                <a:gd name="T3" fmla="*/ 0 h 3876"/>
                <a:gd name="T4" fmla="*/ 300 w 3550"/>
                <a:gd name="T5" fmla="*/ 0 h 3876"/>
                <a:gd name="T6" fmla="*/ 0 w 3550"/>
                <a:gd name="T7" fmla="*/ 0 h 3876"/>
                <a:gd name="T8" fmla="*/ 300 w 3550"/>
                <a:gd name="T9" fmla="*/ 300 h 3876"/>
                <a:gd name="T10" fmla="*/ 300 w 3550"/>
                <a:gd name="T11" fmla="*/ 3695 h 3876"/>
                <a:gd name="T12" fmla="*/ 489 w 3550"/>
                <a:gd name="T13" fmla="*/ 3875 h 3876"/>
                <a:gd name="T14" fmla="*/ 3360 w 3550"/>
                <a:gd name="T15" fmla="*/ 3875 h 3876"/>
                <a:gd name="T16" fmla="*/ 3549 w 3550"/>
                <a:gd name="T17" fmla="*/ 3695 h 3876"/>
                <a:gd name="T18" fmla="*/ 3549 w 3550"/>
                <a:gd name="T19" fmla="*/ 300 h 3876"/>
                <a:gd name="T20" fmla="*/ 3240 w 3550"/>
                <a:gd name="T21" fmla="*/ 0 h 3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50" h="3876">
                  <a:moveTo>
                    <a:pt x="3240" y="0"/>
                  </a:moveTo>
                  <a:lnTo>
                    <a:pt x="3240" y="0"/>
                  </a:lnTo>
                  <a:cubicBezTo>
                    <a:pt x="300" y="0"/>
                    <a:pt x="300" y="0"/>
                    <a:pt x="3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3" y="0"/>
                    <a:pt x="300" y="137"/>
                    <a:pt x="300" y="300"/>
                  </a:cubicBezTo>
                  <a:cubicBezTo>
                    <a:pt x="300" y="3695"/>
                    <a:pt x="300" y="3695"/>
                    <a:pt x="300" y="3695"/>
                  </a:cubicBezTo>
                  <a:cubicBezTo>
                    <a:pt x="300" y="3798"/>
                    <a:pt x="386" y="3875"/>
                    <a:pt x="489" y="3875"/>
                  </a:cubicBezTo>
                  <a:cubicBezTo>
                    <a:pt x="3360" y="3875"/>
                    <a:pt x="3360" y="3875"/>
                    <a:pt x="3360" y="3875"/>
                  </a:cubicBezTo>
                  <a:cubicBezTo>
                    <a:pt x="3463" y="3875"/>
                    <a:pt x="3549" y="3798"/>
                    <a:pt x="3549" y="3695"/>
                  </a:cubicBezTo>
                  <a:cubicBezTo>
                    <a:pt x="3549" y="300"/>
                    <a:pt x="3549" y="300"/>
                    <a:pt x="3549" y="300"/>
                  </a:cubicBezTo>
                  <a:cubicBezTo>
                    <a:pt x="3549" y="137"/>
                    <a:pt x="3412" y="0"/>
                    <a:pt x="3240" y="0"/>
                  </a:cubicBezTo>
                </a:path>
              </a:pathLst>
            </a:custGeom>
            <a:solidFill>
              <a:srgbClr val="9BBB5C"/>
            </a:solidFill>
            <a:ln>
              <a:noFill/>
            </a:ln>
            <a:effectLst>
              <a:outerShdw blurRad="63500" dist="508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0" i="0" u="none" strike="noStrike" kern="0" cap="none" spc="0" normalizeH="0" baseline="0" noProof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8" name="Freeform 145"/>
            <p:cNvSpPr>
              <a:spLocks noChangeAspect="1" noChangeArrowheads="1"/>
            </p:cNvSpPr>
            <p:nvPr/>
          </p:nvSpPr>
          <p:spPr bwMode="auto">
            <a:xfrm flipH="1">
              <a:off x="468548" y="1447989"/>
              <a:ext cx="95547" cy="48049"/>
            </a:xfrm>
            <a:custGeom>
              <a:avLst/>
              <a:gdLst>
                <a:gd name="T0" fmla="*/ 381 w 763"/>
                <a:gd name="T1" fmla="*/ 0 h 382"/>
                <a:gd name="T2" fmla="*/ 381 w 763"/>
                <a:gd name="T3" fmla="*/ 0 h 382"/>
                <a:gd name="T4" fmla="*/ 0 w 763"/>
                <a:gd name="T5" fmla="*/ 381 h 382"/>
                <a:gd name="T6" fmla="*/ 762 w 763"/>
                <a:gd name="T7" fmla="*/ 381 h 382"/>
                <a:gd name="T8" fmla="*/ 381 w 763"/>
                <a:gd name="T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" h="382">
                  <a:moveTo>
                    <a:pt x="381" y="0"/>
                  </a:moveTo>
                  <a:lnTo>
                    <a:pt x="381" y="0"/>
                  </a:lnTo>
                  <a:cubicBezTo>
                    <a:pt x="172" y="0"/>
                    <a:pt x="0" y="170"/>
                    <a:pt x="0" y="381"/>
                  </a:cubicBezTo>
                  <a:cubicBezTo>
                    <a:pt x="762" y="381"/>
                    <a:pt x="762" y="381"/>
                    <a:pt x="762" y="381"/>
                  </a:cubicBezTo>
                  <a:cubicBezTo>
                    <a:pt x="762" y="170"/>
                    <a:pt x="592" y="0"/>
                    <a:pt x="381" y="0"/>
                  </a:cubicBezTo>
                </a:path>
              </a:pathLst>
            </a:custGeom>
            <a:solidFill>
              <a:srgbClr val="9BBB5C">
                <a:lumMod val="7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0" i="0" u="none" strike="noStrike" kern="0" cap="none" spc="0" normalizeH="0" baseline="0" noProof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19" name="Freeform 146"/>
            <p:cNvSpPr>
              <a:spLocks noChangeAspect="1" noChangeArrowheads="1"/>
            </p:cNvSpPr>
            <p:nvPr/>
          </p:nvSpPr>
          <p:spPr bwMode="auto">
            <a:xfrm>
              <a:off x="3349747" y="1496038"/>
              <a:ext cx="86893" cy="660100"/>
            </a:xfrm>
            <a:custGeom>
              <a:avLst/>
              <a:gdLst>
                <a:gd name="T0" fmla="*/ 253 w 526"/>
                <a:gd name="T1" fmla="*/ 0 h 3985"/>
                <a:gd name="T2" fmla="*/ 253 w 526"/>
                <a:gd name="T3" fmla="*/ 0 h 3985"/>
                <a:gd name="T4" fmla="*/ 0 w 526"/>
                <a:gd name="T5" fmla="*/ 0 h 3985"/>
                <a:gd name="T6" fmla="*/ 0 w 526"/>
                <a:gd name="T7" fmla="*/ 3984 h 3985"/>
                <a:gd name="T8" fmla="*/ 253 w 526"/>
                <a:gd name="T9" fmla="*/ 3984 h 3985"/>
                <a:gd name="T10" fmla="*/ 525 w 526"/>
                <a:gd name="T11" fmla="*/ 3716 h 3985"/>
                <a:gd name="T12" fmla="*/ 525 w 526"/>
                <a:gd name="T13" fmla="*/ 268 h 3985"/>
                <a:gd name="T14" fmla="*/ 253 w 526"/>
                <a:gd name="T15" fmla="*/ 0 h 3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6" h="3985">
                  <a:moveTo>
                    <a:pt x="253" y="0"/>
                  </a:moveTo>
                  <a:lnTo>
                    <a:pt x="253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3984"/>
                    <a:pt x="0" y="3984"/>
                    <a:pt x="0" y="3984"/>
                  </a:cubicBezTo>
                  <a:cubicBezTo>
                    <a:pt x="253" y="3984"/>
                    <a:pt x="253" y="3984"/>
                    <a:pt x="253" y="3984"/>
                  </a:cubicBezTo>
                  <a:cubicBezTo>
                    <a:pt x="404" y="3984"/>
                    <a:pt x="525" y="3863"/>
                    <a:pt x="525" y="3716"/>
                  </a:cubicBezTo>
                  <a:cubicBezTo>
                    <a:pt x="525" y="268"/>
                    <a:pt x="525" y="268"/>
                    <a:pt x="525" y="268"/>
                  </a:cubicBezTo>
                  <a:cubicBezTo>
                    <a:pt x="525" y="121"/>
                    <a:pt x="404" y="0"/>
                    <a:pt x="253" y="0"/>
                  </a:cubicBezTo>
                </a:path>
              </a:pathLst>
            </a:custGeom>
            <a:solidFill>
              <a:srgbClr val="9BBB5C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0" i="0" u="none" strike="noStrike" kern="0" cap="none" spc="0" normalizeH="0" baseline="0" noProof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4358" y="1452017"/>
              <a:ext cx="368975" cy="523202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Lato" charset="0"/>
                  <a:cs typeface="Lato" charset="0"/>
                </a:rPr>
                <a:t>2</a:t>
              </a:r>
              <a:endParaRPr kumimoji="0" lang="id-ID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Lato" charset="0"/>
                <a:cs typeface="Lato" charset="0"/>
              </a:endParaRP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1144404" y="1449343"/>
              <a:ext cx="168475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marL="0" marR="0" lvl="0" indent="0" defTabSz="45720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ea typeface="Lato Black" charset="0"/>
                  <a:cs typeface="Lato Black" charset="0"/>
                  <a:sym typeface="Bebas Neue" charset="0"/>
                </a:rPr>
                <a:t>Large Training Data</a:t>
              </a:r>
            </a:p>
          </p:txBody>
        </p:sp>
        <p:sp>
          <p:nvSpPr>
            <p:cNvPr id="22" name="Subtitle 2"/>
            <p:cNvSpPr txBox="1">
              <a:spLocks/>
            </p:cNvSpPr>
            <p:nvPr/>
          </p:nvSpPr>
          <p:spPr>
            <a:xfrm>
              <a:off x="1144405" y="1678310"/>
              <a:ext cx="2123150" cy="43088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63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+mn-lt"/>
                  <a:ea typeface="Lato Light" charset="0"/>
                  <a:cs typeface="Lato Light" charset="0"/>
                </a:rPr>
                <a:t>Inject huge amount of </a:t>
              </a:r>
              <a:r>
                <a:rPr lang="en-US" sz="1400" dirty="0">
                  <a:solidFill>
                    <a:srgbClr val="445469"/>
                  </a:solidFill>
                  <a:latin typeface="+mn-lt"/>
                  <a:ea typeface="Lato Light" charset="0"/>
                  <a:cs typeface="Lato Light" charset="0"/>
                </a:rPr>
                <a:t>A</a:t>
              </a:r>
              <a:r>
                <a:rPr kumimoji="0" lang="en-US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+mn-lt"/>
                  <a:ea typeface="Lato Light" charset="0"/>
                  <a:cs typeface="Lato Light" charset="0"/>
                </a:rPr>
                <a:t>rabic</a:t>
              </a: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+mn-lt"/>
                  <a:ea typeface="Lato Light" charset="0"/>
                  <a:cs typeface="Lato Light" charset="0"/>
                </a:rPr>
                <a:t> data to increase accuracy.</a:t>
              </a:r>
              <a:endParaRPr lang="en-US" sz="1400" noProof="0" dirty="0" smtClean="0">
                <a:solidFill>
                  <a:srgbClr val="445469"/>
                </a:solidFill>
                <a:latin typeface="+mn-lt"/>
                <a:ea typeface="Lato Light" charset="0"/>
                <a:cs typeface="Lato Light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63570" y="3363492"/>
            <a:ext cx="3098069" cy="708149"/>
            <a:chOff x="338570" y="2309921"/>
            <a:chExt cx="3098069" cy="708149"/>
          </a:xfrm>
        </p:grpSpPr>
        <p:sp>
          <p:nvSpPr>
            <p:cNvPr id="24" name="Freeform 143"/>
            <p:cNvSpPr>
              <a:spLocks noChangeArrowheads="1"/>
            </p:cNvSpPr>
            <p:nvPr/>
          </p:nvSpPr>
          <p:spPr bwMode="auto">
            <a:xfrm>
              <a:off x="338570" y="2356389"/>
              <a:ext cx="3011177" cy="661681"/>
            </a:xfrm>
            <a:custGeom>
              <a:avLst/>
              <a:gdLst>
                <a:gd name="T0" fmla="*/ 283 w 15344"/>
                <a:gd name="T1" fmla="*/ 0 h 4244"/>
                <a:gd name="T2" fmla="*/ 283 w 15344"/>
                <a:gd name="T3" fmla="*/ 0 h 4244"/>
                <a:gd name="T4" fmla="*/ 0 w 15344"/>
                <a:gd name="T5" fmla="*/ 282 h 4244"/>
                <a:gd name="T6" fmla="*/ 0 w 15344"/>
                <a:gd name="T7" fmla="*/ 3951 h 4244"/>
                <a:gd name="T8" fmla="*/ 283 w 15344"/>
                <a:gd name="T9" fmla="*/ 4243 h 4244"/>
                <a:gd name="T10" fmla="*/ 15343 w 15344"/>
                <a:gd name="T11" fmla="*/ 4243 h 4244"/>
                <a:gd name="T12" fmla="*/ 15343 w 15344"/>
                <a:gd name="T13" fmla="*/ 0 h 4244"/>
                <a:gd name="T14" fmla="*/ 283 w 15344"/>
                <a:gd name="T15" fmla="*/ 0 h 4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44" h="4244">
                  <a:moveTo>
                    <a:pt x="283" y="0"/>
                  </a:moveTo>
                  <a:lnTo>
                    <a:pt x="283" y="0"/>
                  </a:lnTo>
                  <a:cubicBezTo>
                    <a:pt x="129" y="0"/>
                    <a:pt x="0" y="128"/>
                    <a:pt x="0" y="282"/>
                  </a:cubicBezTo>
                  <a:cubicBezTo>
                    <a:pt x="0" y="3951"/>
                    <a:pt x="0" y="3951"/>
                    <a:pt x="0" y="3951"/>
                  </a:cubicBezTo>
                  <a:cubicBezTo>
                    <a:pt x="0" y="4114"/>
                    <a:pt x="129" y="4243"/>
                    <a:pt x="283" y="4243"/>
                  </a:cubicBezTo>
                  <a:cubicBezTo>
                    <a:pt x="15343" y="4243"/>
                    <a:pt x="15343" y="4243"/>
                    <a:pt x="15343" y="4243"/>
                  </a:cubicBezTo>
                  <a:cubicBezTo>
                    <a:pt x="15343" y="0"/>
                    <a:pt x="15343" y="0"/>
                    <a:pt x="15343" y="0"/>
                  </a:cubicBezTo>
                  <a:lnTo>
                    <a:pt x="283" y="0"/>
                  </a:lnTo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0" i="0" u="none" strike="noStrike" kern="0" cap="none" spc="0" normalizeH="0" baseline="0" noProof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5" name="Freeform 144"/>
            <p:cNvSpPr>
              <a:spLocks noChangeArrowheads="1"/>
            </p:cNvSpPr>
            <p:nvPr/>
          </p:nvSpPr>
          <p:spPr bwMode="auto">
            <a:xfrm>
              <a:off x="516464" y="2309921"/>
              <a:ext cx="553694" cy="604593"/>
            </a:xfrm>
            <a:custGeom>
              <a:avLst/>
              <a:gdLst>
                <a:gd name="T0" fmla="*/ 3240 w 3550"/>
                <a:gd name="T1" fmla="*/ 0 h 3876"/>
                <a:gd name="T2" fmla="*/ 3240 w 3550"/>
                <a:gd name="T3" fmla="*/ 0 h 3876"/>
                <a:gd name="T4" fmla="*/ 300 w 3550"/>
                <a:gd name="T5" fmla="*/ 0 h 3876"/>
                <a:gd name="T6" fmla="*/ 0 w 3550"/>
                <a:gd name="T7" fmla="*/ 0 h 3876"/>
                <a:gd name="T8" fmla="*/ 300 w 3550"/>
                <a:gd name="T9" fmla="*/ 300 h 3876"/>
                <a:gd name="T10" fmla="*/ 300 w 3550"/>
                <a:gd name="T11" fmla="*/ 3695 h 3876"/>
                <a:gd name="T12" fmla="*/ 489 w 3550"/>
                <a:gd name="T13" fmla="*/ 3875 h 3876"/>
                <a:gd name="T14" fmla="*/ 3360 w 3550"/>
                <a:gd name="T15" fmla="*/ 3875 h 3876"/>
                <a:gd name="T16" fmla="*/ 3549 w 3550"/>
                <a:gd name="T17" fmla="*/ 3695 h 3876"/>
                <a:gd name="T18" fmla="*/ 3549 w 3550"/>
                <a:gd name="T19" fmla="*/ 300 h 3876"/>
                <a:gd name="T20" fmla="*/ 3240 w 3550"/>
                <a:gd name="T21" fmla="*/ 0 h 3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50" h="3876">
                  <a:moveTo>
                    <a:pt x="3240" y="0"/>
                  </a:moveTo>
                  <a:lnTo>
                    <a:pt x="3240" y="0"/>
                  </a:lnTo>
                  <a:cubicBezTo>
                    <a:pt x="300" y="0"/>
                    <a:pt x="300" y="0"/>
                    <a:pt x="3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3" y="0"/>
                    <a:pt x="300" y="137"/>
                    <a:pt x="300" y="300"/>
                  </a:cubicBezTo>
                  <a:cubicBezTo>
                    <a:pt x="300" y="3695"/>
                    <a:pt x="300" y="3695"/>
                    <a:pt x="300" y="3695"/>
                  </a:cubicBezTo>
                  <a:cubicBezTo>
                    <a:pt x="300" y="3798"/>
                    <a:pt x="386" y="3875"/>
                    <a:pt x="489" y="3875"/>
                  </a:cubicBezTo>
                  <a:cubicBezTo>
                    <a:pt x="3360" y="3875"/>
                    <a:pt x="3360" y="3875"/>
                    <a:pt x="3360" y="3875"/>
                  </a:cubicBezTo>
                  <a:cubicBezTo>
                    <a:pt x="3463" y="3875"/>
                    <a:pt x="3549" y="3798"/>
                    <a:pt x="3549" y="3695"/>
                  </a:cubicBezTo>
                  <a:cubicBezTo>
                    <a:pt x="3549" y="300"/>
                    <a:pt x="3549" y="300"/>
                    <a:pt x="3549" y="300"/>
                  </a:cubicBezTo>
                  <a:cubicBezTo>
                    <a:pt x="3549" y="137"/>
                    <a:pt x="3412" y="0"/>
                    <a:pt x="3240" y="0"/>
                  </a:cubicBezTo>
                </a:path>
              </a:pathLst>
            </a:custGeom>
            <a:solidFill>
              <a:srgbClr val="F29B26"/>
            </a:solidFill>
            <a:ln>
              <a:noFill/>
            </a:ln>
            <a:effectLst>
              <a:outerShdw blurRad="63500" dist="508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0" i="0" u="none" strike="noStrike" kern="0" cap="none" spc="0" normalizeH="0" baseline="0" noProof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6" name="Freeform 145"/>
            <p:cNvSpPr>
              <a:spLocks noChangeArrowheads="1"/>
            </p:cNvSpPr>
            <p:nvPr/>
          </p:nvSpPr>
          <p:spPr bwMode="auto">
            <a:xfrm flipH="1">
              <a:off x="468548" y="2309921"/>
              <a:ext cx="95547" cy="48049"/>
            </a:xfrm>
            <a:custGeom>
              <a:avLst/>
              <a:gdLst>
                <a:gd name="T0" fmla="*/ 381 w 763"/>
                <a:gd name="T1" fmla="*/ 0 h 382"/>
                <a:gd name="T2" fmla="*/ 381 w 763"/>
                <a:gd name="T3" fmla="*/ 0 h 382"/>
                <a:gd name="T4" fmla="*/ 0 w 763"/>
                <a:gd name="T5" fmla="*/ 381 h 382"/>
                <a:gd name="T6" fmla="*/ 762 w 763"/>
                <a:gd name="T7" fmla="*/ 381 h 382"/>
                <a:gd name="T8" fmla="*/ 381 w 763"/>
                <a:gd name="T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" h="382">
                  <a:moveTo>
                    <a:pt x="381" y="0"/>
                  </a:moveTo>
                  <a:lnTo>
                    <a:pt x="381" y="0"/>
                  </a:lnTo>
                  <a:cubicBezTo>
                    <a:pt x="172" y="0"/>
                    <a:pt x="0" y="170"/>
                    <a:pt x="0" y="381"/>
                  </a:cubicBezTo>
                  <a:cubicBezTo>
                    <a:pt x="762" y="381"/>
                    <a:pt x="762" y="381"/>
                    <a:pt x="762" y="381"/>
                  </a:cubicBezTo>
                  <a:cubicBezTo>
                    <a:pt x="762" y="170"/>
                    <a:pt x="592" y="0"/>
                    <a:pt x="381" y="0"/>
                  </a:cubicBezTo>
                </a:path>
              </a:pathLst>
            </a:custGeom>
            <a:solidFill>
              <a:srgbClr val="F29B26">
                <a:lumMod val="7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0" i="0" u="none" strike="noStrike" kern="0" cap="none" spc="0" normalizeH="0" baseline="0" noProof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7" name="Freeform 146"/>
            <p:cNvSpPr>
              <a:spLocks noChangeArrowheads="1"/>
            </p:cNvSpPr>
            <p:nvPr/>
          </p:nvSpPr>
          <p:spPr bwMode="auto">
            <a:xfrm>
              <a:off x="3349746" y="2338950"/>
              <a:ext cx="86893" cy="660100"/>
            </a:xfrm>
            <a:custGeom>
              <a:avLst/>
              <a:gdLst>
                <a:gd name="T0" fmla="*/ 253 w 526"/>
                <a:gd name="T1" fmla="*/ 0 h 3985"/>
                <a:gd name="T2" fmla="*/ 253 w 526"/>
                <a:gd name="T3" fmla="*/ 0 h 3985"/>
                <a:gd name="T4" fmla="*/ 0 w 526"/>
                <a:gd name="T5" fmla="*/ 0 h 3985"/>
                <a:gd name="T6" fmla="*/ 0 w 526"/>
                <a:gd name="T7" fmla="*/ 3984 h 3985"/>
                <a:gd name="T8" fmla="*/ 253 w 526"/>
                <a:gd name="T9" fmla="*/ 3984 h 3985"/>
                <a:gd name="T10" fmla="*/ 525 w 526"/>
                <a:gd name="T11" fmla="*/ 3716 h 3985"/>
                <a:gd name="T12" fmla="*/ 525 w 526"/>
                <a:gd name="T13" fmla="*/ 268 h 3985"/>
                <a:gd name="T14" fmla="*/ 253 w 526"/>
                <a:gd name="T15" fmla="*/ 0 h 3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6" h="3985">
                  <a:moveTo>
                    <a:pt x="253" y="0"/>
                  </a:moveTo>
                  <a:lnTo>
                    <a:pt x="253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3984"/>
                    <a:pt x="0" y="3984"/>
                    <a:pt x="0" y="3984"/>
                  </a:cubicBezTo>
                  <a:cubicBezTo>
                    <a:pt x="253" y="3984"/>
                    <a:pt x="253" y="3984"/>
                    <a:pt x="253" y="3984"/>
                  </a:cubicBezTo>
                  <a:cubicBezTo>
                    <a:pt x="404" y="3984"/>
                    <a:pt x="525" y="3863"/>
                    <a:pt x="525" y="3716"/>
                  </a:cubicBezTo>
                  <a:cubicBezTo>
                    <a:pt x="525" y="268"/>
                    <a:pt x="525" y="268"/>
                    <a:pt x="525" y="268"/>
                  </a:cubicBezTo>
                  <a:cubicBezTo>
                    <a:pt x="525" y="121"/>
                    <a:pt x="404" y="0"/>
                    <a:pt x="253" y="0"/>
                  </a:cubicBezTo>
                </a:path>
              </a:pathLst>
            </a:custGeom>
            <a:solidFill>
              <a:srgbClr val="F29B26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0" i="0" u="none" strike="noStrike" kern="0" cap="none" spc="0" normalizeH="0" baseline="0" noProof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4357" y="2341951"/>
              <a:ext cx="368975" cy="523202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Lato" charset="0"/>
                  <a:cs typeface="Lato" charset="0"/>
                </a:rPr>
                <a:t>3</a:t>
              </a:r>
              <a:endParaRPr kumimoji="0" lang="id-ID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Lato" charset="0"/>
                <a:cs typeface="Lato" charset="0"/>
              </a:endParaRPr>
            </a:p>
          </p:txBody>
        </p:sp>
        <p:sp>
          <p:nvSpPr>
            <p:cNvPr id="29" name="Rectangle 28"/>
            <p:cNvSpPr>
              <a:spLocks/>
            </p:cNvSpPr>
            <p:nvPr/>
          </p:nvSpPr>
          <p:spPr bwMode="auto">
            <a:xfrm>
              <a:off x="1144403" y="2339277"/>
              <a:ext cx="169277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marL="0" marR="0" lvl="0" indent="0" defTabSz="45720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ea typeface="Lato Black" charset="0"/>
                  <a:cs typeface="Lato Black" charset="0"/>
                  <a:sym typeface="Bebas Neue" charset="0"/>
                </a:rPr>
                <a:t>Response Modeling</a:t>
              </a:r>
            </a:p>
          </p:txBody>
        </p:sp>
        <p:sp>
          <p:nvSpPr>
            <p:cNvPr id="30" name="Subtitle 2"/>
            <p:cNvSpPr txBox="1">
              <a:spLocks/>
            </p:cNvSpPr>
            <p:nvPr/>
          </p:nvSpPr>
          <p:spPr>
            <a:xfrm>
              <a:off x="1144403" y="2568244"/>
              <a:ext cx="2123151" cy="43088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63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1400" dirty="0" smtClean="0">
                  <a:solidFill>
                    <a:srgbClr val="445469"/>
                  </a:solidFill>
                  <a:latin typeface="+mn-lt"/>
                  <a:ea typeface="Lato Light" charset="0"/>
                  <a:cs typeface="Lato Light" charset="0"/>
                </a:rPr>
                <a:t>Build robust model for responses.</a:t>
              </a:r>
              <a:endParaRPr lang="en-US" sz="1400" dirty="0">
                <a:solidFill>
                  <a:srgbClr val="445469"/>
                </a:solidFill>
                <a:latin typeface="+mn-lt"/>
                <a:ea typeface="Lato Light" charset="0"/>
                <a:cs typeface="Lato Light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944418" y="1089117"/>
            <a:ext cx="3098070" cy="721683"/>
            <a:chOff x="338570" y="3171853"/>
            <a:chExt cx="3098070" cy="721683"/>
          </a:xfrm>
        </p:grpSpPr>
        <p:sp>
          <p:nvSpPr>
            <p:cNvPr id="32" name="Freeform 143"/>
            <p:cNvSpPr>
              <a:spLocks noChangeArrowheads="1"/>
            </p:cNvSpPr>
            <p:nvPr/>
          </p:nvSpPr>
          <p:spPr bwMode="auto">
            <a:xfrm>
              <a:off x="338570" y="3218321"/>
              <a:ext cx="3011177" cy="661681"/>
            </a:xfrm>
            <a:custGeom>
              <a:avLst/>
              <a:gdLst>
                <a:gd name="T0" fmla="*/ 283 w 15344"/>
                <a:gd name="T1" fmla="*/ 0 h 4244"/>
                <a:gd name="T2" fmla="*/ 283 w 15344"/>
                <a:gd name="T3" fmla="*/ 0 h 4244"/>
                <a:gd name="T4" fmla="*/ 0 w 15344"/>
                <a:gd name="T5" fmla="*/ 282 h 4244"/>
                <a:gd name="T6" fmla="*/ 0 w 15344"/>
                <a:gd name="T7" fmla="*/ 3951 h 4244"/>
                <a:gd name="T8" fmla="*/ 283 w 15344"/>
                <a:gd name="T9" fmla="*/ 4243 h 4244"/>
                <a:gd name="T10" fmla="*/ 15343 w 15344"/>
                <a:gd name="T11" fmla="*/ 4243 h 4244"/>
                <a:gd name="T12" fmla="*/ 15343 w 15344"/>
                <a:gd name="T13" fmla="*/ 0 h 4244"/>
                <a:gd name="T14" fmla="*/ 283 w 15344"/>
                <a:gd name="T15" fmla="*/ 0 h 4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44" h="4244">
                  <a:moveTo>
                    <a:pt x="283" y="0"/>
                  </a:moveTo>
                  <a:lnTo>
                    <a:pt x="283" y="0"/>
                  </a:lnTo>
                  <a:cubicBezTo>
                    <a:pt x="129" y="0"/>
                    <a:pt x="0" y="128"/>
                    <a:pt x="0" y="282"/>
                  </a:cubicBezTo>
                  <a:cubicBezTo>
                    <a:pt x="0" y="3951"/>
                    <a:pt x="0" y="3951"/>
                    <a:pt x="0" y="3951"/>
                  </a:cubicBezTo>
                  <a:cubicBezTo>
                    <a:pt x="0" y="4114"/>
                    <a:pt x="129" y="4243"/>
                    <a:pt x="283" y="4243"/>
                  </a:cubicBezTo>
                  <a:cubicBezTo>
                    <a:pt x="15343" y="4243"/>
                    <a:pt x="15343" y="4243"/>
                    <a:pt x="15343" y="4243"/>
                  </a:cubicBezTo>
                  <a:cubicBezTo>
                    <a:pt x="15343" y="0"/>
                    <a:pt x="15343" y="0"/>
                    <a:pt x="15343" y="0"/>
                  </a:cubicBezTo>
                  <a:lnTo>
                    <a:pt x="283" y="0"/>
                  </a:lnTo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0" i="0" u="none" strike="noStrike" kern="0" cap="none" spc="0" normalizeH="0" baseline="0" noProof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33" name="Freeform 144"/>
            <p:cNvSpPr>
              <a:spLocks noChangeArrowheads="1"/>
            </p:cNvSpPr>
            <p:nvPr/>
          </p:nvSpPr>
          <p:spPr bwMode="auto">
            <a:xfrm>
              <a:off x="516465" y="3171853"/>
              <a:ext cx="553694" cy="604593"/>
            </a:xfrm>
            <a:custGeom>
              <a:avLst/>
              <a:gdLst>
                <a:gd name="T0" fmla="*/ 3240 w 3550"/>
                <a:gd name="T1" fmla="*/ 0 h 3876"/>
                <a:gd name="T2" fmla="*/ 3240 w 3550"/>
                <a:gd name="T3" fmla="*/ 0 h 3876"/>
                <a:gd name="T4" fmla="*/ 300 w 3550"/>
                <a:gd name="T5" fmla="*/ 0 h 3876"/>
                <a:gd name="T6" fmla="*/ 0 w 3550"/>
                <a:gd name="T7" fmla="*/ 0 h 3876"/>
                <a:gd name="T8" fmla="*/ 300 w 3550"/>
                <a:gd name="T9" fmla="*/ 300 h 3876"/>
                <a:gd name="T10" fmla="*/ 300 w 3550"/>
                <a:gd name="T11" fmla="*/ 3695 h 3876"/>
                <a:gd name="T12" fmla="*/ 489 w 3550"/>
                <a:gd name="T13" fmla="*/ 3875 h 3876"/>
                <a:gd name="T14" fmla="*/ 3360 w 3550"/>
                <a:gd name="T15" fmla="*/ 3875 h 3876"/>
                <a:gd name="T16" fmla="*/ 3549 w 3550"/>
                <a:gd name="T17" fmla="*/ 3695 h 3876"/>
                <a:gd name="T18" fmla="*/ 3549 w 3550"/>
                <a:gd name="T19" fmla="*/ 300 h 3876"/>
                <a:gd name="T20" fmla="*/ 3240 w 3550"/>
                <a:gd name="T21" fmla="*/ 0 h 3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50" h="3876">
                  <a:moveTo>
                    <a:pt x="3240" y="0"/>
                  </a:moveTo>
                  <a:lnTo>
                    <a:pt x="3240" y="0"/>
                  </a:lnTo>
                  <a:cubicBezTo>
                    <a:pt x="300" y="0"/>
                    <a:pt x="300" y="0"/>
                    <a:pt x="3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3" y="0"/>
                    <a:pt x="300" y="137"/>
                    <a:pt x="300" y="300"/>
                  </a:cubicBezTo>
                  <a:cubicBezTo>
                    <a:pt x="300" y="3695"/>
                    <a:pt x="300" y="3695"/>
                    <a:pt x="300" y="3695"/>
                  </a:cubicBezTo>
                  <a:cubicBezTo>
                    <a:pt x="300" y="3798"/>
                    <a:pt x="386" y="3875"/>
                    <a:pt x="489" y="3875"/>
                  </a:cubicBezTo>
                  <a:cubicBezTo>
                    <a:pt x="3360" y="3875"/>
                    <a:pt x="3360" y="3875"/>
                    <a:pt x="3360" y="3875"/>
                  </a:cubicBezTo>
                  <a:cubicBezTo>
                    <a:pt x="3463" y="3875"/>
                    <a:pt x="3549" y="3798"/>
                    <a:pt x="3549" y="3695"/>
                  </a:cubicBezTo>
                  <a:cubicBezTo>
                    <a:pt x="3549" y="300"/>
                    <a:pt x="3549" y="300"/>
                    <a:pt x="3549" y="300"/>
                  </a:cubicBezTo>
                  <a:cubicBezTo>
                    <a:pt x="3549" y="137"/>
                    <a:pt x="3412" y="0"/>
                    <a:pt x="3240" y="0"/>
                  </a:cubicBezTo>
                </a:path>
              </a:pathLst>
            </a:custGeom>
            <a:solidFill>
              <a:srgbClr val="BD392F"/>
            </a:solidFill>
            <a:ln>
              <a:noFill/>
            </a:ln>
            <a:effectLst>
              <a:outerShdw blurRad="63500" dist="508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0" i="0" u="none" strike="noStrike" kern="0" cap="none" spc="0" normalizeH="0" baseline="0" noProof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34" name="Freeform 145"/>
            <p:cNvSpPr>
              <a:spLocks noChangeArrowheads="1"/>
            </p:cNvSpPr>
            <p:nvPr/>
          </p:nvSpPr>
          <p:spPr bwMode="auto">
            <a:xfrm flipH="1">
              <a:off x="468550" y="3171853"/>
              <a:ext cx="95547" cy="48049"/>
            </a:xfrm>
            <a:custGeom>
              <a:avLst/>
              <a:gdLst>
                <a:gd name="T0" fmla="*/ 381 w 763"/>
                <a:gd name="T1" fmla="*/ 0 h 382"/>
                <a:gd name="T2" fmla="*/ 381 w 763"/>
                <a:gd name="T3" fmla="*/ 0 h 382"/>
                <a:gd name="T4" fmla="*/ 0 w 763"/>
                <a:gd name="T5" fmla="*/ 381 h 382"/>
                <a:gd name="T6" fmla="*/ 762 w 763"/>
                <a:gd name="T7" fmla="*/ 381 h 382"/>
                <a:gd name="T8" fmla="*/ 381 w 763"/>
                <a:gd name="T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" h="382">
                  <a:moveTo>
                    <a:pt x="381" y="0"/>
                  </a:moveTo>
                  <a:lnTo>
                    <a:pt x="381" y="0"/>
                  </a:lnTo>
                  <a:cubicBezTo>
                    <a:pt x="172" y="0"/>
                    <a:pt x="0" y="170"/>
                    <a:pt x="0" y="381"/>
                  </a:cubicBezTo>
                  <a:cubicBezTo>
                    <a:pt x="762" y="381"/>
                    <a:pt x="762" y="381"/>
                    <a:pt x="762" y="381"/>
                  </a:cubicBezTo>
                  <a:cubicBezTo>
                    <a:pt x="762" y="170"/>
                    <a:pt x="592" y="0"/>
                    <a:pt x="381" y="0"/>
                  </a:cubicBezTo>
                </a:path>
              </a:pathLst>
            </a:custGeom>
            <a:solidFill>
              <a:srgbClr val="BD392F">
                <a:lumMod val="7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0" i="0" u="none" strike="noStrike" kern="0" cap="none" spc="0" normalizeH="0" baseline="0" noProof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35" name="Freeform 146"/>
            <p:cNvSpPr>
              <a:spLocks noChangeArrowheads="1"/>
            </p:cNvSpPr>
            <p:nvPr/>
          </p:nvSpPr>
          <p:spPr bwMode="auto">
            <a:xfrm>
              <a:off x="3349747" y="3219902"/>
              <a:ext cx="86893" cy="660100"/>
            </a:xfrm>
            <a:custGeom>
              <a:avLst/>
              <a:gdLst>
                <a:gd name="T0" fmla="*/ 253 w 526"/>
                <a:gd name="T1" fmla="*/ 0 h 3985"/>
                <a:gd name="T2" fmla="*/ 253 w 526"/>
                <a:gd name="T3" fmla="*/ 0 h 3985"/>
                <a:gd name="T4" fmla="*/ 0 w 526"/>
                <a:gd name="T5" fmla="*/ 0 h 3985"/>
                <a:gd name="T6" fmla="*/ 0 w 526"/>
                <a:gd name="T7" fmla="*/ 3984 h 3985"/>
                <a:gd name="T8" fmla="*/ 253 w 526"/>
                <a:gd name="T9" fmla="*/ 3984 h 3985"/>
                <a:gd name="T10" fmla="*/ 525 w 526"/>
                <a:gd name="T11" fmla="*/ 3716 h 3985"/>
                <a:gd name="T12" fmla="*/ 525 w 526"/>
                <a:gd name="T13" fmla="*/ 268 h 3985"/>
                <a:gd name="T14" fmla="*/ 253 w 526"/>
                <a:gd name="T15" fmla="*/ 0 h 3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6" h="3985">
                  <a:moveTo>
                    <a:pt x="253" y="0"/>
                  </a:moveTo>
                  <a:lnTo>
                    <a:pt x="253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3984"/>
                    <a:pt x="0" y="3984"/>
                    <a:pt x="0" y="3984"/>
                  </a:cubicBezTo>
                  <a:cubicBezTo>
                    <a:pt x="253" y="3984"/>
                    <a:pt x="253" y="3984"/>
                    <a:pt x="253" y="3984"/>
                  </a:cubicBezTo>
                  <a:cubicBezTo>
                    <a:pt x="404" y="3984"/>
                    <a:pt x="525" y="3863"/>
                    <a:pt x="525" y="3716"/>
                  </a:cubicBezTo>
                  <a:cubicBezTo>
                    <a:pt x="525" y="268"/>
                    <a:pt x="525" y="268"/>
                    <a:pt x="525" y="268"/>
                  </a:cubicBezTo>
                  <a:cubicBezTo>
                    <a:pt x="525" y="121"/>
                    <a:pt x="404" y="0"/>
                    <a:pt x="253" y="0"/>
                  </a:cubicBezTo>
                </a:path>
              </a:pathLst>
            </a:custGeom>
            <a:solidFill>
              <a:srgbClr val="BD392F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0" i="0" u="none" strike="noStrike" kern="0" cap="none" spc="0" normalizeH="0" baseline="0" noProof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4356" y="3236356"/>
              <a:ext cx="368975" cy="523202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Lato" charset="0"/>
                  <a:cs typeface="Lato" charset="0"/>
                </a:rPr>
                <a:t>4</a:t>
              </a:r>
              <a:endParaRPr kumimoji="0" lang="id-ID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Lato" charset="0"/>
                <a:cs typeface="Lato" charset="0"/>
              </a:endParaRPr>
            </a:p>
          </p:txBody>
        </p:sp>
        <p:sp>
          <p:nvSpPr>
            <p:cNvPr id="37" name="Rectangle 36"/>
            <p:cNvSpPr>
              <a:spLocks/>
            </p:cNvSpPr>
            <p:nvPr/>
          </p:nvSpPr>
          <p:spPr bwMode="auto">
            <a:xfrm>
              <a:off x="1144402" y="3233682"/>
              <a:ext cx="732573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marL="0" marR="0" lvl="0" indent="0" defTabSz="45720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ea typeface="Lato Black" charset="0"/>
                  <a:cs typeface="Lato Black" charset="0"/>
                  <a:sym typeface="Bebas Neue" charset="0"/>
                </a:rPr>
                <a:t>Fallback</a:t>
              </a:r>
            </a:p>
          </p:txBody>
        </p:sp>
        <p:sp>
          <p:nvSpPr>
            <p:cNvPr id="38" name="Subtitle 2"/>
            <p:cNvSpPr txBox="1">
              <a:spLocks/>
            </p:cNvSpPr>
            <p:nvPr/>
          </p:nvSpPr>
          <p:spPr>
            <a:xfrm>
              <a:off x="1144403" y="3462649"/>
              <a:ext cx="2123152" cy="43088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63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1400" dirty="0" smtClean="0">
                  <a:solidFill>
                    <a:srgbClr val="445469"/>
                  </a:solidFill>
                  <a:latin typeface="+mn-lt"/>
                  <a:ea typeface="Lato Light" charset="0"/>
                  <a:cs typeface="Lato Light" charset="0"/>
                </a:rPr>
                <a:t>Build fallback mechanism in case of low confidence.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+mn-lt"/>
                <a:ea typeface="Lato Light" charset="0"/>
                <a:cs typeface="Lato Light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944418" y="2187451"/>
            <a:ext cx="3098068" cy="708149"/>
            <a:chOff x="338570" y="4033784"/>
            <a:chExt cx="3098068" cy="708149"/>
          </a:xfrm>
        </p:grpSpPr>
        <p:sp>
          <p:nvSpPr>
            <p:cNvPr id="40" name="Freeform 143"/>
            <p:cNvSpPr>
              <a:spLocks noChangeArrowheads="1"/>
            </p:cNvSpPr>
            <p:nvPr/>
          </p:nvSpPr>
          <p:spPr bwMode="auto">
            <a:xfrm>
              <a:off x="338570" y="4080252"/>
              <a:ext cx="3011177" cy="661681"/>
            </a:xfrm>
            <a:custGeom>
              <a:avLst/>
              <a:gdLst>
                <a:gd name="T0" fmla="*/ 283 w 15344"/>
                <a:gd name="T1" fmla="*/ 0 h 4244"/>
                <a:gd name="T2" fmla="*/ 283 w 15344"/>
                <a:gd name="T3" fmla="*/ 0 h 4244"/>
                <a:gd name="T4" fmla="*/ 0 w 15344"/>
                <a:gd name="T5" fmla="*/ 282 h 4244"/>
                <a:gd name="T6" fmla="*/ 0 w 15344"/>
                <a:gd name="T7" fmla="*/ 3951 h 4244"/>
                <a:gd name="T8" fmla="*/ 283 w 15344"/>
                <a:gd name="T9" fmla="*/ 4243 h 4244"/>
                <a:gd name="T10" fmla="*/ 15343 w 15344"/>
                <a:gd name="T11" fmla="*/ 4243 h 4244"/>
                <a:gd name="T12" fmla="*/ 15343 w 15344"/>
                <a:gd name="T13" fmla="*/ 0 h 4244"/>
                <a:gd name="T14" fmla="*/ 283 w 15344"/>
                <a:gd name="T15" fmla="*/ 0 h 4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44" h="4244">
                  <a:moveTo>
                    <a:pt x="283" y="0"/>
                  </a:moveTo>
                  <a:lnTo>
                    <a:pt x="283" y="0"/>
                  </a:lnTo>
                  <a:cubicBezTo>
                    <a:pt x="129" y="0"/>
                    <a:pt x="0" y="128"/>
                    <a:pt x="0" y="282"/>
                  </a:cubicBezTo>
                  <a:cubicBezTo>
                    <a:pt x="0" y="3951"/>
                    <a:pt x="0" y="3951"/>
                    <a:pt x="0" y="3951"/>
                  </a:cubicBezTo>
                  <a:cubicBezTo>
                    <a:pt x="0" y="4114"/>
                    <a:pt x="129" y="4243"/>
                    <a:pt x="283" y="4243"/>
                  </a:cubicBezTo>
                  <a:cubicBezTo>
                    <a:pt x="15343" y="4243"/>
                    <a:pt x="15343" y="4243"/>
                    <a:pt x="15343" y="4243"/>
                  </a:cubicBezTo>
                  <a:cubicBezTo>
                    <a:pt x="15343" y="0"/>
                    <a:pt x="15343" y="0"/>
                    <a:pt x="15343" y="0"/>
                  </a:cubicBezTo>
                  <a:lnTo>
                    <a:pt x="283" y="0"/>
                  </a:lnTo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0" i="0" u="none" strike="noStrike" kern="0" cap="none" spc="0" normalizeH="0" baseline="0" noProof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41" name="Freeform 144"/>
            <p:cNvSpPr>
              <a:spLocks noChangeArrowheads="1"/>
            </p:cNvSpPr>
            <p:nvPr/>
          </p:nvSpPr>
          <p:spPr bwMode="auto">
            <a:xfrm>
              <a:off x="516464" y="4033784"/>
              <a:ext cx="553694" cy="604593"/>
            </a:xfrm>
            <a:custGeom>
              <a:avLst/>
              <a:gdLst>
                <a:gd name="T0" fmla="*/ 3240 w 3550"/>
                <a:gd name="T1" fmla="*/ 0 h 3876"/>
                <a:gd name="T2" fmla="*/ 3240 w 3550"/>
                <a:gd name="T3" fmla="*/ 0 h 3876"/>
                <a:gd name="T4" fmla="*/ 300 w 3550"/>
                <a:gd name="T5" fmla="*/ 0 h 3876"/>
                <a:gd name="T6" fmla="*/ 0 w 3550"/>
                <a:gd name="T7" fmla="*/ 0 h 3876"/>
                <a:gd name="T8" fmla="*/ 300 w 3550"/>
                <a:gd name="T9" fmla="*/ 300 h 3876"/>
                <a:gd name="T10" fmla="*/ 300 w 3550"/>
                <a:gd name="T11" fmla="*/ 3695 h 3876"/>
                <a:gd name="T12" fmla="*/ 489 w 3550"/>
                <a:gd name="T13" fmla="*/ 3875 h 3876"/>
                <a:gd name="T14" fmla="*/ 3360 w 3550"/>
                <a:gd name="T15" fmla="*/ 3875 h 3876"/>
                <a:gd name="T16" fmla="*/ 3549 w 3550"/>
                <a:gd name="T17" fmla="*/ 3695 h 3876"/>
                <a:gd name="T18" fmla="*/ 3549 w 3550"/>
                <a:gd name="T19" fmla="*/ 300 h 3876"/>
                <a:gd name="T20" fmla="*/ 3240 w 3550"/>
                <a:gd name="T21" fmla="*/ 0 h 3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50" h="3876">
                  <a:moveTo>
                    <a:pt x="3240" y="0"/>
                  </a:moveTo>
                  <a:lnTo>
                    <a:pt x="3240" y="0"/>
                  </a:lnTo>
                  <a:cubicBezTo>
                    <a:pt x="300" y="0"/>
                    <a:pt x="300" y="0"/>
                    <a:pt x="3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3" y="0"/>
                    <a:pt x="300" y="137"/>
                    <a:pt x="300" y="300"/>
                  </a:cubicBezTo>
                  <a:cubicBezTo>
                    <a:pt x="300" y="3695"/>
                    <a:pt x="300" y="3695"/>
                    <a:pt x="300" y="3695"/>
                  </a:cubicBezTo>
                  <a:cubicBezTo>
                    <a:pt x="300" y="3798"/>
                    <a:pt x="386" y="3875"/>
                    <a:pt x="489" y="3875"/>
                  </a:cubicBezTo>
                  <a:cubicBezTo>
                    <a:pt x="3360" y="3875"/>
                    <a:pt x="3360" y="3875"/>
                    <a:pt x="3360" y="3875"/>
                  </a:cubicBezTo>
                  <a:cubicBezTo>
                    <a:pt x="3463" y="3875"/>
                    <a:pt x="3549" y="3798"/>
                    <a:pt x="3549" y="3695"/>
                  </a:cubicBezTo>
                  <a:cubicBezTo>
                    <a:pt x="3549" y="300"/>
                    <a:pt x="3549" y="300"/>
                    <a:pt x="3549" y="300"/>
                  </a:cubicBezTo>
                  <a:cubicBezTo>
                    <a:pt x="3549" y="137"/>
                    <a:pt x="3412" y="0"/>
                    <a:pt x="3240" y="0"/>
                  </a:cubicBezTo>
                </a:path>
              </a:pathLst>
            </a:custGeom>
            <a:solidFill>
              <a:srgbClr val="445469"/>
            </a:solidFill>
            <a:ln>
              <a:noFill/>
            </a:ln>
            <a:effectLst>
              <a:outerShdw blurRad="63500" dist="508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0" i="0" u="none" strike="noStrike" kern="0" cap="none" spc="0" normalizeH="0" baseline="0" noProof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42" name="Freeform 145"/>
            <p:cNvSpPr>
              <a:spLocks noChangeArrowheads="1"/>
            </p:cNvSpPr>
            <p:nvPr/>
          </p:nvSpPr>
          <p:spPr bwMode="auto">
            <a:xfrm flipH="1">
              <a:off x="468548" y="4033784"/>
              <a:ext cx="95547" cy="48049"/>
            </a:xfrm>
            <a:custGeom>
              <a:avLst/>
              <a:gdLst>
                <a:gd name="T0" fmla="*/ 381 w 763"/>
                <a:gd name="T1" fmla="*/ 0 h 382"/>
                <a:gd name="T2" fmla="*/ 381 w 763"/>
                <a:gd name="T3" fmla="*/ 0 h 382"/>
                <a:gd name="T4" fmla="*/ 0 w 763"/>
                <a:gd name="T5" fmla="*/ 381 h 382"/>
                <a:gd name="T6" fmla="*/ 762 w 763"/>
                <a:gd name="T7" fmla="*/ 381 h 382"/>
                <a:gd name="T8" fmla="*/ 381 w 763"/>
                <a:gd name="T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" h="382">
                  <a:moveTo>
                    <a:pt x="381" y="0"/>
                  </a:moveTo>
                  <a:lnTo>
                    <a:pt x="381" y="0"/>
                  </a:lnTo>
                  <a:cubicBezTo>
                    <a:pt x="172" y="0"/>
                    <a:pt x="0" y="170"/>
                    <a:pt x="0" y="381"/>
                  </a:cubicBezTo>
                  <a:cubicBezTo>
                    <a:pt x="762" y="381"/>
                    <a:pt x="762" y="381"/>
                    <a:pt x="762" y="381"/>
                  </a:cubicBezTo>
                  <a:cubicBezTo>
                    <a:pt x="762" y="170"/>
                    <a:pt x="592" y="0"/>
                    <a:pt x="381" y="0"/>
                  </a:cubicBezTo>
                </a:path>
              </a:pathLst>
            </a:custGeom>
            <a:solidFill>
              <a:srgbClr val="445469">
                <a:lumMod val="7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0" i="0" u="none" strike="noStrike" kern="0" cap="none" spc="0" normalizeH="0" baseline="0" noProof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43" name="Freeform 146"/>
            <p:cNvSpPr>
              <a:spLocks noChangeArrowheads="1"/>
            </p:cNvSpPr>
            <p:nvPr/>
          </p:nvSpPr>
          <p:spPr bwMode="auto">
            <a:xfrm>
              <a:off x="3349745" y="4081833"/>
              <a:ext cx="86893" cy="660100"/>
            </a:xfrm>
            <a:custGeom>
              <a:avLst/>
              <a:gdLst>
                <a:gd name="T0" fmla="*/ 253 w 526"/>
                <a:gd name="T1" fmla="*/ 0 h 3985"/>
                <a:gd name="T2" fmla="*/ 253 w 526"/>
                <a:gd name="T3" fmla="*/ 0 h 3985"/>
                <a:gd name="T4" fmla="*/ 0 w 526"/>
                <a:gd name="T5" fmla="*/ 0 h 3985"/>
                <a:gd name="T6" fmla="*/ 0 w 526"/>
                <a:gd name="T7" fmla="*/ 3984 h 3985"/>
                <a:gd name="T8" fmla="*/ 253 w 526"/>
                <a:gd name="T9" fmla="*/ 3984 h 3985"/>
                <a:gd name="T10" fmla="*/ 525 w 526"/>
                <a:gd name="T11" fmla="*/ 3716 h 3985"/>
                <a:gd name="T12" fmla="*/ 525 w 526"/>
                <a:gd name="T13" fmla="*/ 268 h 3985"/>
                <a:gd name="T14" fmla="*/ 253 w 526"/>
                <a:gd name="T15" fmla="*/ 0 h 3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6" h="3985">
                  <a:moveTo>
                    <a:pt x="253" y="0"/>
                  </a:moveTo>
                  <a:lnTo>
                    <a:pt x="253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3984"/>
                    <a:pt x="0" y="3984"/>
                    <a:pt x="0" y="3984"/>
                  </a:cubicBezTo>
                  <a:cubicBezTo>
                    <a:pt x="253" y="3984"/>
                    <a:pt x="253" y="3984"/>
                    <a:pt x="253" y="3984"/>
                  </a:cubicBezTo>
                  <a:cubicBezTo>
                    <a:pt x="404" y="3984"/>
                    <a:pt x="525" y="3863"/>
                    <a:pt x="525" y="3716"/>
                  </a:cubicBezTo>
                  <a:cubicBezTo>
                    <a:pt x="525" y="268"/>
                    <a:pt x="525" y="268"/>
                    <a:pt x="525" y="268"/>
                  </a:cubicBezTo>
                  <a:cubicBezTo>
                    <a:pt x="525" y="121"/>
                    <a:pt x="404" y="0"/>
                    <a:pt x="253" y="0"/>
                  </a:cubicBezTo>
                </a:path>
              </a:pathLst>
            </a:custGeom>
            <a:solidFill>
              <a:srgbClr val="445469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0" i="0" u="none" strike="noStrike" kern="0" cap="none" spc="0" normalizeH="0" baseline="0" noProof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24355" y="4084753"/>
              <a:ext cx="368975" cy="523202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Lato" charset="0"/>
                  <a:cs typeface="Lato" charset="0"/>
                </a:rPr>
                <a:t>5</a:t>
              </a:r>
              <a:endParaRPr kumimoji="0" lang="id-ID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Lato" charset="0"/>
                <a:cs typeface="Lato" charset="0"/>
              </a:endParaRPr>
            </a:p>
          </p:txBody>
        </p:sp>
        <p:sp>
          <p:nvSpPr>
            <p:cNvPr id="45" name="Rectangle 44"/>
            <p:cNvSpPr>
              <a:spLocks/>
            </p:cNvSpPr>
            <p:nvPr/>
          </p:nvSpPr>
          <p:spPr bwMode="auto">
            <a:xfrm>
              <a:off x="1144401" y="4082079"/>
              <a:ext cx="108683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marL="0" marR="0" lvl="0" indent="0" defTabSz="45720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ea typeface="Lato Black" charset="0"/>
                  <a:cs typeface="Lato Black" charset="0"/>
                  <a:sym typeface="Bebas Neue" charset="0"/>
                </a:rPr>
                <a:t>Pilot Launch</a:t>
              </a:r>
            </a:p>
          </p:txBody>
        </p:sp>
        <p:sp>
          <p:nvSpPr>
            <p:cNvPr id="46" name="Subtitle 2"/>
            <p:cNvSpPr txBox="1">
              <a:spLocks/>
            </p:cNvSpPr>
            <p:nvPr/>
          </p:nvSpPr>
          <p:spPr>
            <a:xfrm>
              <a:off x="1144401" y="4311046"/>
              <a:ext cx="2123153" cy="43088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63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+mn-lt"/>
                  <a:ea typeface="Lato Light" charset="0"/>
                  <a:cs typeface="Lato Light" charset="0"/>
                </a:rPr>
                <a:t>Pilot launch with pre-approved or</a:t>
              </a:r>
              <a:r>
                <a:rPr kumimoji="0" lang="en-US" sz="1400" b="0" i="0" u="none" strike="noStrike" kern="1200" cap="none" spc="0" normalizeH="0" noProof="0" dirty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+mn-lt"/>
                  <a:ea typeface="Lato Light" charset="0"/>
                  <a:cs typeface="Lato Light" charset="0"/>
                </a:rPr>
                <a:t> offline responses.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+mn-lt"/>
                <a:ea typeface="Lato Light" charset="0"/>
                <a:cs typeface="Lato Light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933789" y="3387516"/>
            <a:ext cx="3098068" cy="708149"/>
            <a:chOff x="338570" y="4033784"/>
            <a:chExt cx="3098068" cy="708149"/>
          </a:xfrm>
        </p:grpSpPr>
        <p:sp>
          <p:nvSpPr>
            <p:cNvPr id="53" name="Freeform 143"/>
            <p:cNvSpPr>
              <a:spLocks noChangeArrowheads="1"/>
            </p:cNvSpPr>
            <p:nvPr/>
          </p:nvSpPr>
          <p:spPr bwMode="auto">
            <a:xfrm>
              <a:off x="338570" y="4080252"/>
              <a:ext cx="3011177" cy="661681"/>
            </a:xfrm>
            <a:custGeom>
              <a:avLst/>
              <a:gdLst>
                <a:gd name="T0" fmla="*/ 283 w 15344"/>
                <a:gd name="T1" fmla="*/ 0 h 4244"/>
                <a:gd name="T2" fmla="*/ 283 w 15344"/>
                <a:gd name="T3" fmla="*/ 0 h 4244"/>
                <a:gd name="T4" fmla="*/ 0 w 15344"/>
                <a:gd name="T5" fmla="*/ 282 h 4244"/>
                <a:gd name="T6" fmla="*/ 0 w 15344"/>
                <a:gd name="T7" fmla="*/ 3951 h 4244"/>
                <a:gd name="T8" fmla="*/ 283 w 15344"/>
                <a:gd name="T9" fmla="*/ 4243 h 4244"/>
                <a:gd name="T10" fmla="*/ 15343 w 15344"/>
                <a:gd name="T11" fmla="*/ 4243 h 4244"/>
                <a:gd name="T12" fmla="*/ 15343 w 15344"/>
                <a:gd name="T13" fmla="*/ 0 h 4244"/>
                <a:gd name="T14" fmla="*/ 283 w 15344"/>
                <a:gd name="T15" fmla="*/ 0 h 4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44" h="4244">
                  <a:moveTo>
                    <a:pt x="283" y="0"/>
                  </a:moveTo>
                  <a:lnTo>
                    <a:pt x="283" y="0"/>
                  </a:lnTo>
                  <a:cubicBezTo>
                    <a:pt x="129" y="0"/>
                    <a:pt x="0" y="128"/>
                    <a:pt x="0" y="282"/>
                  </a:cubicBezTo>
                  <a:cubicBezTo>
                    <a:pt x="0" y="3951"/>
                    <a:pt x="0" y="3951"/>
                    <a:pt x="0" y="3951"/>
                  </a:cubicBezTo>
                  <a:cubicBezTo>
                    <a:pt x="0" y="4114"/>
                    <a:pt x="129" y="4243"/>
                    <a:pt x="283" y="4243"/>
                  </a:cubicBezTo>
                  <a:cubicBezTo>
                    <a:pt x="15343" y="4243"/>
                    <a:pt x="15343" y="4243"/>
                    <a:pt x="15343" y="4243"/>
                  </a:cubicBezTo>
                  <a:cubicBezTo>
                    <a:pt x="15343" y="0"/>
                    <a:pt x="15343" y="0"/>
                    <a:pt x="15343" y="0"/>
                  </a:cubicBezTo>
                  <a:lnTo>
                    <a:pt x="283" y="0"/>
                  </a:lnTo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0" i="0" u="none" strike="noStrike" kern="0" cap="none" spc="0" normalizeH="0" baseline="0" noProof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54" name="Freeform 144"/>
            <p:cNvSpPr>
              <a:spLocks noChangeArrowheads="1"/>
            </p:cNvSpPr>
            <p:nvPr/>
          </p:nvSpPr>
          <p:spPr bwMode="auto">
            <a:xfrm>
              <a:off x="516464" y="4033784"/>
              <a:ext cx="553694" cy="604593"/>
            </a:xfrm>
            <a:custGeom>
              <a:avLst/>
              <a:gdLst>
                <a:gd name="T0" fmla="*/ 3240 w 3550"/>
                <a:gd name="T1" fmla="*/ 0 h 3876"/>
                <a:gd name="T2" fmla="*/ 3240 w 3550"/>
                <a:gd name="T3" fmla="*/ 0 h 3876"/>
                <a:gd name="T4" fmla="*/ 300 w 3550"/>
                <a:gd name="T5" fmla="*/ 0 h 3876"/>
                <a:gd name="T6" fmla="*/ 0 w 3550"/>
                <a:gd name="T7" fmla="*/ 0 h 3876"/>
                <a:gd name="T8" fmla="*/ 300 w 3550"/>
                <a:gd name="T9" fmla="*/ 300 h 3876"/>
                <a:gd name="T10" fmla="*/ 300 w 3550"/>
                <a:gd name="T11" fmla="*/ 3695 h 3876"/>
                <a:gd name="T12" fmla="*/ 489 w 3550"/>
                <a:gd name="T13" fmla="*/ 3875 h 3876"/>
                <a:gd name="T14" fmla="*/ 3360 w 3550"/>
                <a:gd name="T15" fmla="*/ 3875 h 3876"/>
                <a:gd name="T16" fmla="*/ 3549 w 3550"/>
                <a:gd name="T17" fmla="*/ 3695 h 3876"/>
                <a:gd name="T18" fmla="*/ 3549 w 3550"/>
                <a:gd name="T19" fmla="*/ 300 h 3876"/>
                <a:gd name="T20" fmla="*/ 3240 w 3550"/>
                <a:gd name="T21" fmla="*/ 0 h 3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50" h="3876">
                  <a:moveTo>
                    <a:pt x="3240" y="0"/>
                  </a:moveTo>
                  <a:lnTo>
                    <a:pt x="3240" y="0"/>
                  </a:lnTo>
                  <a:cubicBezTo>
                    <a:pt x="300" y="0"/>
                    <a:pt x="300" y="0"/>
                    <a:pt x="3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3" y="0"/>
                    <a:pt x="300" y="137"/>
                    <a:pt x="300" y="300"/>
                  </a:cubicBezTo>
                  <a:cubicBezTo>
                    <a:pt x="300" y="3695"/>
                    <a:pt x="300" y="3695"/>
                    <a:pt x="300" y="3695"/>
                  </a:cubicBezTo>
                  <a:cubicBezTo>
                    <a:pt x="300" y="3798"/>
                    <a:pt x="386" y="3875"/>
                    <a:pt x="489" y="3875"/>
                  </a:cubicBezTo>
                  <a:cubicBezTo>
                    <a:pt x="3360" y="3875"/>
                    <a:pt x="3360" y="3875"/>
                    <a:pt x="3360" y="3875"/>
                  </a:cubicBezTo>
                  <a:cubicBezTo>
                    <a:pt x="3463" y="3875"/>
                    <a:pt x="3549" y="3798"/>
                    <a:pt x="3549" y="3695"/>
                  </a:cubicBezTo>
                  <a:cubicBezTo>
                    <a:pt x="3549" y="300"/>
                    <a:pt x="3549" y="300"/>
                    <a:pt x="3549" y="300"/>
                  </a:cubicBezTo>
                  <a:cubicBezTo>
                    <a:pt x="3549" y="137"/>
                    <a:pt x="3412" y="0"/>
                    <a:pt x="3240" y="0"/>
                  </a:cubicBezTo>
                </a:path>
              </a:pathLst>
            </a:custGeom>
            <a:solidFill>
              <a:srgbClr val="00B0CA"/>
            </a:solidFill>
            <a:ln>
              <a:noFill/>
            </a:ln>
            <a:effectLst>
              <a:outerShdw blurRad="63500" dist="508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0" i="0" u="none" strike="noStrike" kern="0" cap="none" spc="0" normalizeH="0" baseline="0" noProof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55" name="Freeform 145"/>
            <p:cNvSpPr>
              <a:spLocks noChangeArrowheads="1"/>
            </p:cNvSpPr>
            <p:nvPr/>
          </p:nvSpPr>
          <p:spPr bwMode="auto">
            <a:xfrm flipH="1">
              <a:off x="468548" y="4033784"/>
              <a:ext cx="95547" cy="48049"/>
            </a:xfrm>
            <a:custGeom>
              <a:avLst/>
              <a:gdLst>
                <a:gd name="T0" fmla="*/ 381 w 763"/>
                <a:gd name="T1" fmla="*/ 0 h 382"/>
                <a:gd name="T2" fmla="*/ 381 w 763"/>
                <a:gd name="T3" fmla="*/ 0 h 382"/>
                <a:gd name="T4" fmla="*/ 0 w 763"/>
                <a:gd name="T5" fmla="*/ 381 h 382"/>
                <a:gd name="T6" fmla="*/ 762 w 763"/>
                <a:gd name="T7" fmla="*/ 381 h 382"/>
                <a:gd name="T8" fmla="*/ 381 w 763"/>
                <a:gd name="T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" h="382">
                  <a:moveTo>
                    <a:pt x="381" y="0"/>
                  </a:moveTo>
                  <a:lnTo>
                    <a:pt x="381" y="0"/>
                  </a:lnTo>
                  <a:cubicBezTo>
                    <a:pt x="172" y="0"/>
                    <a:pt x="0" y="170"/>
                    <a:pt x="0" y="381"/>
                  </a:cubicBezTo>
                  <a:cubicBezTo>
                    <a:pt x="762" y="381"/>
                    <a:pt x="762" y="381"/>
                    <a:pt x="762" y="381"/>
                  </a:cubicBezTo>
                  <a:cubicBezTo>
                    <a:pt x="762" y="170"/>
                    <a:pt x="592" y="0"/>
                    <a:pt x="381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0" i="0" u="none" strike="noStrike" kern="0" cap="none" spc="0" normalizeH="0" baseline="0" noProof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56" name="Freeform 146"/>
            <p:cNvSpPr>
              <a:spLocks noChangeArrowheads="1"/>
            </p:cNvSpPr>
            <p:nvPr/>
          </p:nvSpPr>
          <p:spPr bwMode="auto">
            <a:xfrm>
              <a:off x="3349745" y="4081833"/>
              <a:ext cx="86893" cy="660100"/>
            </a:xfrm>
            <a:custGeom>
              <a:avLst/>
              <a:gdLst>
                <a:gd name="T0" fmla="*/ 253 w 526"/>
                <a:gd name="T1" fmla="*/ 0 h 3985"/>
                <a:gd name="T2" fmla="*/ 253 w 526"/>
                <a:gd name="T3" fmla="*/ 0 h 3985"/>
                <a:gd name="T4" fmla="*/ 0 w 526"/>
                <a:gd name="T5" fmla="*/ 0 h 3985"/>
                <a:gd name="T6" fmla="*/ 0 w 526"/>
                <a:gd name="T7" fmla="*/ 3984 h 3985"/>
                <a:gd name="T8" fmla="*/ 253 w 526"/>
                <a:gd name="T9" fmla="*/ 3984 h 3985"/>
                <a:gd name="T10" fmla="*/ 525 w 526"/>
                <a:gd name="T11" fmla="*/ 3716 h 3985"/>
                <a:gd name="T12" fmla="*/ 525 w 526"/>
                <a:gd name="T13" fmla="*/ 268 h 3985"/>
                <a:gd name="T14" fmla="*/ 253 w 526"/>
                <a:gd name="T15" fmla="*/ 0 h 3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6" h="3985">
                  <a:moveTo>
                    <a:pt x="253" y="0"/>
                  </a:moveTo>
                  <a:lnTo>
                    <a:pt x="253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3984"/>
                    <a:pt x="0" y="3984"/>
                    <a:pt x="0" y="3984"/>
                  </a:cubicBezTo>
                  <a:cubicBezTo>
                    <a:pt x="253" y="3984"/>
                    <a:pt x="253" y="3984"/>
                    <a:pt x="253" y="3984"/>
                  </a:cubicBezTo>
                  <a:cubicBezTo>
                    <a:pt x="404" y="3984"/>
                    <a:pt x="525" y="3863"/>
                    <a:pt x="525" y="3716"/>
                  </a:cubicBezTo>
                  <a:cubicBezTo>
                    <a:pt x="525" y="268"/>
                    <a:pt x="525" y="268"/>
                    <a:pt x="525" y="268"/>
                  </a:cubicBezTo>
                  <a:cubicBezTo>
                    <a:pt x="525" y="121"/>
                    <a:pt x="404" y="0"/>
                    <a:pt x="253" y="0"/>
                  </a:cubicBezTo>
                </a:path>
              </a:pathLst>
            </a:custGeom>
            <a:solidFill>
              <a:srgbClr val="00B0CA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0" i="0" u="none" strike="noStrike" kern="0" cap="none" spc="0" normalizeH="0" baseline="0" noProof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24355" y="4084753"/>
              <a:ext cx="368975" cy="523202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Lato" charset="0"/>
                  <a:cs typeface="Lato" charset="0"/>
                </a:rPr>
                <a:t>6</a:t>
              </a:r>
              <a:endParaRPr kumimoji="0" lang="id-ID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Lato" charset="0"/>
                <a:cs typeface="Lato" charset="0"/>
              </a:endParaRPr>
            </a:p>
          </p:txBody>
        </p:sp>
        <p:sp>
          <p:nvSpPr>
            <p:cNvPr id="58" name="Rectangle 57"/>
            <p:cNvSpPr>
              <a:spLocks/>
            </p:cNvSpPr>
            <p:nvPr/>
          </p:nvSpPr>
          <p:spPr bwMode="auto">
            <a:xfrm>
              <a:off x="1144401" y="4082079"/>
              <a:ext cx="80470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marL="0" marR="0" lvl="0" indent="0" defTabSz="45720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ea typeface="Lato Black" charset="0"/>
                  <a:cs typeface="Lato Black" charset="0"/>
                  <a:sym typeface="Bebas Neue" charset="0"/>
                </a:rPr>
                <a:t>Monetize</a:t>
              </a:r>
            </a:p>
          </p:txBody>
        </p:sp>
        <p:sp>
          <p:nvSpPr>
            <p:cNvPr id="59" name="Subtitle 2"/>
            <p:cNvSpPr txBox="1">
              <a:spLocks/>
            </p:cNvSpPr>
            <p:nvPr/>
          </p:nvSpPr>
          <p:spPr>
            <a:xfrm>
              <a:off x="1144401" y="4311046"/>
              <a:ext cx="2123153" cy="43088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63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+mn-lt"/>
                  <a:ea typeface="Lato Light" charset="0"/>
                  <a:cs typeface="Lato Light" charset="0"/>
                </a:rPr>
                <a:t>Cleabot</a:t>
              </a: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+mn-lt"/>
                  <a:ea typeface="Lato Light" charset="0"/>
                  <a:cs typeface="Lato Light" charset="0"/>
                </a:rPr>
                <a:t> is industry-agnostic</a:t>
              </a:r>
              <a:r>
                <a:rPr kumimoji="0" lang="en-US" sz="1400" b="0" i="0" u="none" strike="noStrike" kern="1200" cap="none" spc="0" normalizeH="0" noProof="0" dirty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+mn-lt"/>
                  <a:ea typeface="Lato Light" charset="0"/>
                  <a:cs typeface="Lato Light" charset="0"/>
                </a:rPr>
                <a:t> and can be productized.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+mn-lt"/>
                <a:ea typeface="Lato Light" charset="0"/>
                <a:cs typeface="La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559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dafone">
  <a:themeElements>
    <a:clrScheme name="Vodafone 2013">
      <a:dk1>
        <a:srgbClr val="000000"/>
      </a:dk1>
      <a:lt1>
        <a:srgbClr val="FFFFFF"/>
      </a:lt1>
      <a:dk2>
        <a:srgbClr val="5E2750"/>
      </a:dk2>
      <a:lt2>
        <a:srgbClr val="4A4D4E"/>
      </a:lt2>
      <a:accent1>
        <a:srgbClr val="E60000"/>
      </a:accent1>
      <a:accent2>
        <a:srgbClr val="A8B400"/>
      </a:accent2>
      <a:accent3>
        <a:srgbClr val="9C2AA0"/>
      </a:accent3>
      <a:accent4>
        <a:srgbClr val="EB9700"/>
      </a:accent4>
      <a:accent5>
        <a:srgbClr val="00B0CA"/>
      </a:accent5>
      <a:accent6>
        <a:srgbClr val="FECB00"/>
      </a:accent6>
      <a:hlink>
        <a:srgbClr val="E60000"/>
      </a:hlink>
      <a:folHlink>
        <a:srgbClr val="E60000"/>
      </a:folHlink>
    </a:clrScheme>
    <a:fontScheme name="Vodafone">
      <a:majorFont>
        <a:latin typeface="Vodafone Rg"/>
        <a:ea typeface=""/>
        <a:cs typeface=""/>
      </a:majorFont>
      <a:minorFont>
        <a:latin typeface="Vodafone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5400" cap="flat" cmpd="sng" algn="ctr">
          <a:noFill/>
          <a:prstDash val="solid"/>
        </a:ln>
        <a:effectLst/>
      </a:spPr>
      <a:bodyPr spcFirstLastPara="0" vert="horz" wrap="square" lIns="6350" tIns="6350" rIns="6350" bIns="6350" numCol="1" spcCol="1270" rtlCol="0" anchor="ctr" anchorCtr="0">
        <a:noAutofit/>
      </a:bodyPr>
      <a:lstStyle>
        <a:defPPr algn="ctr" defTabSz="444500">
          <a:lnSpc>
            <a:spcPct val="90000"/>
          </a:lnSpc>
          <a:spcBef>
            <a:spcPct val="0"/>
          </a:spcBef>
          <a:spcAft>
            <a:spcPct val="35000"/>
          </a:spcAft>
          <a:defRPr sz="1000" kern="1200" dirty="0" smtClean="0">
            <a:solidFill>
              <a:srgbClr val="34342B"/>
            </a:solidFill>
            <a:latin typeface="Vodafone Rg" pitchFamily="34" charset="0"/>
            <a:ea typeface="+mn-ea"/>
            <a:cs typeface="+mn-cs"/>
          </a:defRPr>
        </a:defPPr>
      </a:lstStyle>
      <a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txDef>
      <a:spPr/>
      <a:bodyPr wrap="square" lIns="0" tIns="0" rIns="0" bIns="0" rtlCol="0">
        <a:noAutofit/>
      </a:bodyPr>
      <a:lstStyle>
        <a:defPPr marL="0" indent="0">
          <a:buFont typeface="Arial" pitchFamily="34" charset="0"/>
          <a:buNone/>
          <a:defRPr dirty="0" smtClean="0">
            <a:latin typeface="Vodafone Rg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_Vodafone">
  <a:themeElements>
    <a:clrScheme name="Vodafone 2013">
      <a:dk1>
        <a:srgbClr val="000000"/>
      </a:dk1>
      <a:lt1>
        <a:srgbClr val="FFFFFF"/>
      </a:lt1>
      <a:dk2>
        <a:srgbClr val="5E2750"/>
      </a:dk2>
      <a:lt2>
        <a:srgbClr val="4A4D4E"/>
      </a:lt2>
      <a:accent1>
        <a:srgbClr val="E60000"/>
      </a:accent1>
      <a:accent2>
        <a:srgbClr val="A8B400"/>
      </a:accent2>
      <a:accent3>
        <a:srgbClr val="9C2AA0"/>
      </a:accent3>
      <a:accent4>
        <a:srgbClr val="EB9700"/>
      </a:accent4>
      <a:accent5>
        <a:srgbClr val="00B0CA"/>
      </a:accent5>
      <a:accent6>
        <a:srgbClr val="FECB00"/>
      </a:accent6>
      <a:hlink>
        <a:srgbClr val="E60000"/>
      </a:hlink>
      <a:folHlink>
        <a:srgbClr val="E60000"/>
      </a:folHlink>
    </a:clrScheme>
    <a:fontScheme name="Vodafone">
      <a:majorFont>
        <a:latin typeface="Vodafone Rg"/>
        <a:ea typeface=""/>
        <a:cs typeface=""/>
      </a:majorFont>
      <a:minorFont>
        <a:latin typeface="Vodafone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5400" cap="flat" cmpd="sng" algn="ctr">
          <a:noFill/>
          <a:prstDash val="solid"/>
        </a:ln>
        <a:effectLst/>
      </a:spPr>
      <a:bodyPr spcFirstLastPara="0" vert="horz" wrap="square" lIns="6350" tIns="6350" rIns="6350" bIns="6350" numCol="1" spcCol="1270" rtlCol="0" anchor="ctr" anchorCtr="0">
        <a:noAutofit/>
      </a:bodyPr>
      <a:lstStyle>
        <a:defPPr algn="ctr" defTabSz="444500">
          <a:lnSpc>
            <a:spcPct val="90000"/>
          </a:lnSpc>
          <a:spcBef>
            <a:spcPct val="0"/>
          </a:spcBef>
          <a:spcAft>
            <a:spcPct val="35000"/>
          </a:spcAft>
          <a:defRPr sz="1000" kern="1200" dirty="0" smtClean="0">
            <a:solidFill>
              <a:srgbClr val="34342B"/>
            </a:solidFill>
            <a:latin typeface="Vodafone Rg" pitchFamily="34" charset="0"/>
            <a:ea typeface="+mn-ea"/>
            <a:cs typeface="+mn-cs"/>
          </a:defRPr>
        </a:defPPr>
      </a:lstStyle>
      <a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txDef>
      <a:spPr/>
      <a:bodyPr wrap="square" lIns="0" tIns="0" rIns="0" bIns="0" rtlCol="0">
        <a:noAutofit/>
      </a:bodyPr>
      <a:lstStyle>
        <a:defPPr marL="0" indent="0">
          <a:buFont typeface="Arial" pitchFamily="34" charset="0"/>
          <a:buNone/>
          <a:defRPr dirty="0" smtClean="0">
            <a:latin typeface="Vodafone Rg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</Words>
  <Application>Microsoft Office PowerPoint</Application>
  <PresentationFormat>On-screen Show (16:9)</PresentationFormat>
  <Paragraphs>142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Vodafone</vt:lpstr>
      <vt:lpstr>3_Vodafone</vt:lpstr>
      <vt:lpstr>Cleobot</vt:lpstr>
      <vt:lpstr>TEAM</vt:lpstr>
      <vt:lpstr>PROBLEM</vt:lpstr>
      <vt:lpstr>SOLUTION (Cleobot)</vt:lpstr>
      <vt:lpstr>BENEFITS</vt:lpstr>
      <vt:lpstr>COSTS</vt:lpstr>
      <vt:lpstr>ASSUMPTIONS</vt:lpstr>
      <vt:lpstr>Cleobot: Financials</vt:lpstr>
      <vt:lpstr>WAY FORWARD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16x9 PowerPoint Template &amp; Usage</dc:title>
  <dc:creator/>
  <cp:lastModifiedBy/>
  <cp:revision>99</cp:revision>
  <cp:lastPrinted>2011-08-30T12:20:26Z</cp:lastPrinted>
  <dcterms:created xsi:type="dcterms:W3CDTF">2013-08-14T12:09:46Z</dcterms:created>
  <dcterms:modified xsi:type="dcterms:W3CDTF">2018-05-10T08:48:56Z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