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5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5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23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766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42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09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063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4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98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9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05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8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05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0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2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7B6DAB6-A06F-49CC-9244-BFB7BCD9668C}" type="datetimeFigureOut">
              <a:rPr lang="nl-NL" smtClean="0"/>
              <a:t>28-2-2019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F2E93B3-30CA-4D0C-BBC4-0A5D75401E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55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59D36-E316-48BB-A939-297A1714C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nl-NL" sz="7200" dirty="0">
                <a:solidFill>
                  <a:schemeClr val="tx1">
                    <a:lumMod val="95000"/>
                  </a:schemeClr>
                </a:solidFill>
              </a:rPr>
              <a:t>Tijdregistratie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E6467C-13C1-4174-A800-F4D7CC4D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nl-NL" sz="2400" b="1" dirty="0">
                <a:solidFill>
                  <a:schemeClr val="tx1">
                    <a:lumMod val="95000"/>
                  </a:schemeClr>
                </a:solidFill>
              </a:rPr>
              <a:t>Eindopdracht Leergang Programmeren</a:t>
            </a:r>
          </a:p>
          <a:p>
            <a:pPr algn="l"/>
            <a:endParaRPr lang="nl-NL" sz="2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nl-NL" sz="2400" dirty="0">
                <a:solidFill>
                  <a:schemeClr val="tx1">
                    <a:lumMod val="95000"/>
                  </a:schemeClr>
                </a:solidFill>
              </a:rPr>
              <a:t>Maarten Millaard</a:t>
            </a:r>
          </a:p>
          <a:p>
            <a:pPr algn="l"/>
            <a:r>
              <a:rPr lang="nl-NL" sz="2400" dirty="0">
                <a:solidFill>
                  <a:schemeClr val="tx1">
                    <a:lumMod val="95000"/>
                  </a:schemeClr>
                </a:solidFill>
              </a:rPr>
              <a:t>Arjan Hegge</a:t>
            </a:r>
          </a:p>
          <a:p>
            <a:pPr algn="l"/>
            <a:r>
              <a:rPr lang="nl-NL" sz="2400" dirty="0">
                <a:solidFill>
                  <a:schemeClr val="tx1">
                    <a:lumMod val="95000"/>
                  </a:schemeClr>
                </a:solidFill>
              </a:rPr>
              <a:t>Erwin Reinders</a:t>
            </a:r>
          </a:p>
          <a:p>
            <a:pPr algn="l"/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nl-NL" sz="2400" dirty="0">
                <a:solidFill>
                  <a:schemeClr val="tx1">
                    <a:lumMod val="95000"/>
                  </a:schemeClr>
                </a:solidFill>
              </a:rPr>
              <a:t> maart 2019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7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63"/>
            <a:ext cx="10515600" cy="1325563"/>
          </a:xfrm>
        </p:spPr>
        <p:txBody>
          <a:bodyPr/>
          <a:lstStyle/>
          <a:p>
            <a:r>
              <a:rPr lang="nl-NL" dirty="0"/>
              <a:t>Ervaringen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180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nl-NL" dirty="0"/>
              <a:t>Samenwerken in het team was/is plezierig en productief …</a:t>
            </a:r>
          </a:p>
          <a:p>
            <a:endParaRPr lang="nl-NL" dirty="0"/>
          </a:p>
          <a:p>
            <a:r>
              <a:rPr lang="nl-NL" dirty="0"/>
              <a:t>Kennis van beschikbare </a:t>
            </a:r>
            <a:r>
              <a:rPr lang="nl-NL" dirty="0" err="1"/>
              <a:t>tooling</a:t>
            </a:r>
            <a:r>
              <a:rPr lang="nl-NL" dirty="0"/>
              <a:t> </a:t>
            </a:r>
            <a:r>
              <a:rPr lang="nl-NL" dirty="0" err="1"/>
              <a:t>etc</a:t>
            </a:r>
            <a:r>
              <a:rPr lang="nl-NL" dirty="0"/>
              <a:t> (</a:t>
            </a:r>
            <a:r>
              <a:rPr lang="nl-NL" dirty="0" err="1"/>
              <a:t>Maven</a:t>
            </a:r>
            <a:r>
              <a:rPr lang="nl-NL" dirty="0"/>
              <a:t>, Spring, Postman, </a:t>
            </a:r>
            <a:r>
              <a:rPr lang="nl-NL" dirty="0" err="1"/>
              <a:t>Eclipse</a:t>
            </a:r>
            <a:r>
              <a:rPr lang="nl-NL" dirty="0"/>
              <a:t>, </a:t>
            </a:r>
            <a:r>
              <a:rPr lang="nl-NL" dirty="0" err="1"/>
              <a:t>Brackets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) is nu mooi op peil.</a:t>
            </a:r>
          </a:p>
          <a:p>
            <a:endParaRPr lang="nl-NL" dirty="0"/>
          </a:p>
          <a:p>
            <a:r>
              <a:rPr lang="nl-NL" dirty="0"/>
              <a:t>We hebben er een </a:t>
            </a:r>
            <a:r>
              <a:rPr lang="nl-NL" dirty="0" err="1"/>
              <a:t>JavaScript</a:t>
            </a:r>
            <a:r>
              <a:rPr lang="nl-NL" dirty="0"/>
              <a:t>, HTML/CSS specialist bij …</a:t>
            </a:r>
          </a:p>
          <a:p>
            <a:endParaRPr lang="nl-NL" dirty="0"/>
          </a:p>
          <a:p>
            <a:r>
              <a:rPr lang="nl-NL" dirty="0"/>
              <a:t>Voor REST controllers draaien we onze hand niet meer om …</a:t>
            </a:r>
          </a:p>
          <a:p>
            <a:endParaRPr lang="nl-NL" dirty="0"/>
          </a:p>
          <a:p>
            <a:r>
              <a:rPr lang="nl-NL" dirty="0"/>
              <a:t>GitHub werkt heel mooi totdat je tegen conflicten aanloopt …</a:t>
            </a:r>
          </a:p>
          <a:p>
            <a:endParaRPr lang="nl-NL" dirty="0"/>
          </a:p>
          <a:p>
            <a:r>
              <a:rPr lang="nl-NL" dirty="0"/>
              <a:t>Vijf regels code kunnen echt anderhalf uur kosten …</a:t>
            </a:r>
          </a:p>
          <a:p>
            <a:endParaRPr lang="nl-NL" dirty="0"/>
          </a:p>
          <a:p>
            <a:r>
              <a:rPr lang="nl-NL" dirty="0"/>
              <a:t>Het kost moeite om niet alle ideeën over functionaliteit te willen realiseren …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1" dirty="0"/>
              <a:t>Samengevat: bijzonder veel geleerd in een relatief korte tijd met een mooi resultaat (vinden we zelf).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38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Projectvoorstel (5 min)</a:t>
            </a:r>
          </a:p>
          <a:p>
            <a:endParaRPr lang="nl-NL" dirty="0"/>
          </a:p>
          <a:p>
            <a:r>
              <a:rPr lang="nl-NL" dirty="0"/>
              <a:t>Totstandkoming (5 min)</a:t>
            </a:r>
          </a:p>
          <a:p>
            <a:endParaRPr lang="nl-NL" dirty="0"/>
          </a:p>
          <a:p>
            <a:r>
              <a:rPr lang="nl-NL" dirty="0"/>
              <a:t>Demonstratie + vragen (15 min)</a:t>
            </a:r>
          </a:p>
          <a:p>
            <a:endParaRPr lang="en-US" dirty="0"/>
          </a:p>
          <a:p>
            <a:r>
              <a:rPr lang="nl-NL" dirty="0"/>
              <a:t>Ervaringen</a:t>
            </a:r>
            <a:r>
              <a:rPr lang="en-US" dirty="0"/>
              <a:t> (5 min)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140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Projectvoorstel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89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Allen werkzaam bij de afdeling Onderzoek, Informatie en Statistiek van de gemeente Groningen</a:t>
            </a:r>
          </a:p>
          <a:p>
            <a:endParaRPr lang="nl-NL" dirty="0"/>
          </a:p>
          <a:p>
            <a:r>
              <a:rPr lang="nl-NL" dirty="0"/>
              <a:t>Urenverantwoording gaat nu via </a:t>
            </a:r>
            <a:r>
              <a:rPr lang="nl-NL" dirty="0" err="1"/>
              <a:t>excel</a:t>
            </a:r>
            <a:r>
              <a:rPr lang="nl-NL" dirty="0"/>
              <a:t> en handmatig overzetten in een verouderde applicatie.</a:t>
            </a:r>
          </a:p>
          <a:p>
            <a:endParaRPr lang="nl-NL" dirty="0"/>
          </a:p>
          <a:p>
            <a:r>
              <a:rPr lang="nl-NL" dirty="0"/>
              <a:t>Combinatie van product waar afdeling iets aan heeft en realiseerbaar als opdracht: een (web-)applicatie voor registreren van de uren.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1026" name="Picture 2" descr="https://oisgroningen.nl/wp-content/uploads/2018/07/ois-logo-versie-2-180x60.png">
            <a:extLst>
              <a:ext uri="{FF2B5EF4-FFF2-40B4-BE49-F238E27FC236}">
                <a16:creationId xmlns:a16="http://schemas.microsoft.com/office/drawing/2014/main" id="{D812E11E-CE0C-453A-8CAE-DD689408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95" y="513215"/>
            <a:ext cx="3088143" cy="102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63"/>
            <a:ext cx="10515600" cy="1325563"/>
          </a:xfrm>
        </p:spPr>
        <p:txBody>
          <a:bodyPr/>
          <a:lstStyle/>
          <a:p>
            <a:r>
              <a:rPr lang="nl-NL" dirty="0"/>
              <a:t>Totstandkoming (1)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326"/>
            <a:ext cx="10515600" cy="489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i="1" dirty="0"/>
              <a:t>User </a:t>
            </a:r>
            <a:r>
              <a:rPr lang="nl-NL" i="1" dirty="0" err="1"/>
              <a:t>Stories</a:t>
            </a:r>
            <a:endParaRPr lang="nl-NL" i="1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8BA6CA-413F-4ABC-AD51-A7278A72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96" y="2239100"/>
            <a:ext cx="5943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63"/>
            <a:ext cx="10515600" cy="1325563"/>
          </a:xfrm>
        </p:spPr>
        <p:txBody>
          <a:bodyPr/>
          <a:lstStyle/>
          <a:p>
            <a:r>
              <a:rPr lang="nl-NL" dirty="0"/>
              <a:t>Totstandkoming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326"/>
            <a:ext cx="10515600" cy="489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i="1" dirty="0"/>
              <a:t>Schermontwerp</a:t>
            </a:r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F58BDC-D9DB-470D-A195-15954328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12" y="2214293"/>
            <a:ext cx="8743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63"/>
            <a:ext cx="10515600" cy="1325563"/>
          </a:xfrm>
        </p:spPr>
        <p:txBody>
          <a:bodyPr/>
          <a:lstStyle/>
          <a:p>
            <a:r>
              <a:rPr lang="nl-NL" dirty="0"/>
              <a:t>Totstandkoming (3)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326"/>
            <a:ext cx="10515600" cy="489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i="1" dirty="0"/>
              <a:t>Database ontwerp</a:t>
            </a:r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C213208-5922-441E-8DF8-29281397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73" y="2286000"/>
            <a:ext cx="5010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63"/>
            <a:ext cx="10515600" cy="1325563"/>
          </a:xfrm>
        </p:spPr>
        <p:txBody>
          <a:bodyPr/>
          <a:lstStyle/>
          <a:p>
            <a:r>
              <a:rPr lang="nl-NL" dirty="0"/>
              <a:t>Totstandkoming (4)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326"/>
            <a:ext cx="10515600" cy="489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i="1" dirty="0"/>
              <a:t>SQL script</a:t>
            </a:r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88749-A5BC-4451-BDDA-41B8084F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9" y="2205831"/>
            <a:ext cx="6029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63"/>
            <a:ext cx="10515600" cy="1325563"/>
          </a:xfrm>
        </p:spPr>
        <p:txBody>
          <a:bodyPr/>
          <a:lstStyle/>
          <a:p>
            <a:r>
              <a:rPr lang="nl-NL" dirty="0"/>
              <a:t>Totstandkoming (5)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326"/>
            <a:ext cx="10515600" cy="489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toen</a:t>
            </a:r>
            <a:r>
              <a:rPr lang="en-US" i="1" dirty="0"/>
              <a:t> </a:t>
            </a:r>
            <a:r>
              <a:rPr lang="en-US" i="1" dirty="0" err="1"/>
              <a:t>ging</a:t>
            </a:r>
            <a:r>
              <a:rPr lang="en-US" i="1" dirty="0"/>
              <a:t> het </a:t>
            </a:r>
            <a:r>
              <a:rPr lang="en-US" i="1" dirty="0" err="1"/>
              <a:t>echt</a:t>
            </a:r>
            <a:r>
              <a:rPr lang="en-US" i="1" dirty="0"/>
              <a:t> los …</a:t>
            </a:r>
            <a:endParaRPr lang="nl-NL" i="1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68FD23-78DF-4606-A930-9FF64A3D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1" y="2093534"/>
            <a:ext cx="8294915" cy="45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8D478-409A-4CCB-9AF2-72EB4A3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63"/>
            <a:ext cx="10515600" cy="1325563"/>
          </a:xfrm>
        </p:spPr>
        <p:txBody>
          <a:bodyPr/>
          <a:lstStyle/>
          <a:p>
            <a:r>
              <a:rPr lang="nl-NL" dirty="0"/>
              <a:t>Demonstratie / 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9F402-D39E-460A-AAA1-B7CEB639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8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21DBC78B-8602-45D3-B0AC-1D4BE783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094" y="2726094"/>
            <a:ext cx="1405812" cy="14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3115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iept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iept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ept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TM04033923[[fn=Diepte]]</Template>
  <TotalTime>54</TotalTime>
  <Words>235</Words>
  <Application>Microsoft Office PowerPoint</Application>
  <PresentationFormat>Breedbeeld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Corbel</vt:lpstr>
      <vt:lpstr>Diepte</vt:lpstr>
      <vt:lpstr>Tijdregistratie</vt:lpstr>
      <vt:lpstr>Programma</vt:lpstr>
      <vt:lpstr>Projectvoorstel</vt:lpstr>
      <vt:lpstr>Totstandkoming (1)</vt:lpstr>
      <vt:lpstr>Totstandkoming (2)</vt:lpstr>
      <vt:lpstr>Totstandkoming (3)</vt:lpstr>
      <vt:lpstr>Totstandkoming (4)</vt:lpstr>
      <vt:lpstr>Totstandkoming (5)</vt:lpstr>
      <vt:lpstr>Demonstratie / vragen</vt:lpstr>
      <vt:lpstr>Ervaringen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Tijdregistratie</dc:title>
  <dc:creator>Erwin Reinders</dc:creator>
  <cp:lastModifiedBy>Erwin Reinders</cp:lastModifiedBy>
  <cp:revision>8</cp:revision>
  <dcterms:created xsi:type="dcterms:W3CDTF">2019-02-26T19:23:49Z</dcterms:created>
  <dcterms:modified xsi:type="dcterms:W3CDTF">2019-02-28T20:38:03Z</dcterms:modified>
</cp:coreProperties>
</file>