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Anton"/>
      <p:regular r:id="rId40"/>
    </p:embeddedFont>
    <p:embeddedFont>
      <p:font typeface="Nunito"/>
      <p:regular r:id="rId41"/>
      <p:bold r:id="rId42"/>
      <p:italic r:id="rId43"/>
      <p:boldItalic r:id="rId44"/>
    </p:embeddedFont>
    <p:embeddedFont>
      <p:font typeface="Lato"/>
      <p:regular r:id="rId45"/>
      <p:bold r:id="rId46"/>
      <p:italic r:id="rId47"/>
      <p:boldItalic r:id="rId48"/>
    </p:embeddedFont>
    <p:embeddedFont>
      <p:font typeface="Titillium Web"/>
      <p:regular r:id="rId49"/>
      <p:bold r:id="rId50"/>
      <p:italic r:id="rId51"/>
      <p:boldItalic r:id="rId52"/>
    </p:embeddedFont>
    <p:embeddedFont>
      <p:font typeface="Lato Light"/>
      <p:regular r:id="rId53"/>
      <p:bold r:id="rId54"/>
      <p:italic r:id="rId55"/>
      <p:boldItalic r:id="rId56"/>
    </p:embeddedFont>
    <p:embeddedFont>
      <p:font typeface="Didact Gothic"/>
      <p:regular r:id="rId57"/>
    </p:embeddedFont>
    <p:embeddedFont>
      <p:font typeface="Nunito Medium"/>
      <p:regular r:id="rId58"/>
      <p:bold r:id="rId59"/>
      <p:italic r:id="rId60"/>
      <p:boldItalic r:id="rId61"/>
    </p:embeddedFont>
    <p:embeddedFont>
      <p:font typeface="Nunito ExtraBold"/>
      <p:bold r:id="rId62"/>
      <p:boldItalic r:id="rId63"/>
    </p:embeddedFont>
    <p:embeddedFont>
      <p:font typeface="Helvetica Neue"/>
      <p:regular r:id="rId64"/>
      <p:bold r:id="rId65"/>
      <p:italic r:id="rId66"/>
      <p:boldItalic r:id="rId67"/>
    </p:embeddedFont>
    <p:embeddedFont>
      <p:font typeface="Helvetica Neue Light"/>
      <p:regular r:id="rId68"/>
      <p:bold r:id="rId69"/>
      <p:italic r:id="rId70"/>
      <p:boldItalic r:id="rId71"/>
    </p:embeddedFont>
    <p:embeddedFont>
      <p:font typeface="Nunito Light"/>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51499DF-CFC8-4CCD-8369-DA3483C04875}">
  <a:tblStyle styleId="{251499DF-CFC8-4CCD-8369-DA3483C04875}" styleName="Table_0">
    <a:wholeTbl>
      <a:tcTxStyle b="off" i="off">
        <a:font>
          <a:latin typeface="Arial"/>
          <a:ea typeface="Arial"/>
          <a:cs typeface="Arial"/>
        </a:font>
        <a:srgbClr val="000000"/>
      </a:tcTxStyle>
      <a:tcStyle>
        <a:tcBdr>
          <a:left>
            <a:ln cap="flat" cmpd="sng" w="9525">
              <a:solidFill>
                <a:srgbClr val="FFFFFF"/>
              </a:solidFill>
              <a:prstDash val="solid"/>
              <a:round/>
              <a:headEnd len="sm" w="sm" type="none"/>
              <a:tailEnd len="sm" w="sm" type="none"/>
            </a:ln>
          </a:left>
          <a:right>
            <a:ln cap="flat" cmpd="sng" w="9525">
              <a:solidFill>
                <a:srgbClr val="FFFFFF"/>
              </a:solidFill>
              <a:prstDash val="solid"/>
              <a:round/>
              <a:headEnd len="sm" w="sm" type="none"/>
              <a:tailEnd len="sm" w="sm" type="none"/>
            </a:ln>
          </a:right>
          <a:top>
            <a:ln cap="flat" cmpd="sng" w="9525">
              <a:solidFill>
                <a:srgbClr val="FFFFFF"/>
              </a:solidFill>
              <a:prstDash val="solid"/>
              <a:round/>
              <a:headEnd len="sm" w="sm" type="none"/>
              <a:tailEnd len="sm" w="sm" type="none"/>
            </a:ln>
          </a:top>
          <a:bottom>
            <a:ln cap="flat" cmpd="sng" w="9525">
              <a:solidFill>
                <a:srgbClr val="FFFFFF"/>
              </a:solidFill>
              <a:prstDash val="solid"/>
              <a:round/>
              <a:headEnd len="sm" w="sm" type="none"/>
              <a:tailEnd len="sm" w="sm" type="none"/>
            </a:ln>
          </a:bottom>
          <a:insideH>
            <a:ln cap="flat" cmpd="sng" w="9525">
              <a:solidFill>
                <a:srgbClr val="FFFFFF"/>
              </a:solidFill>
              <a:prstDash val="solid"/>
              <a:round/>
              <a:headEnd len="sm" w="sm" type="none"/>
              <a:tailEnd len="sm" w="sm" type="none"/>
            </a:ln>
          </a:insideH>
          <a:insideV>
            <a:ln cap="flat" cmpd="sng" w="9525">
              <a:solidFill>
                <a:srgbClr val="FFFFFF"/>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nton-regular.fntdata"/><Relationship Id="rId42" Type="http://schemas.openxmlformats.org/officeDocument/2006/relationships/font" Target="fonts/Nunito-bold.fntdata"/><Relationship Id="rId41" Type="http://schemas.openxmlformats.org/officeDocument/2006/relationships/font" Target="fonts/Nunito-regular.fntdata"/><Relationship Id="rId44" Type="http://schemas.openxmlformats.org/officeDocument/2006/relationships/font" Target="fonts/Nunito-boldItalic.fntdata"/><Relationship Id="rId43" Type="http://schemas.openxmlformats.org/officeDocument/2006/relationships/font" Target="fonts/Nunito-italic.fntdata"/><Relationship Id="rId46" Type="http://schemas.openxmlformats.org/officeDocument/2006/relationships/font" Target="fonts/Lato-bold.fntdata"/><Relationship Id="rId45"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boldItalic.fntdata"/><Relationship Id="rId47" Type="http://schemas.openxmlformats.org/officeDocument/2006/relationships/font" Target="fonts/Lato-italic.fntdata"/><Relationship Id="rId49" Type="http://schemas.openxmlformats.org/officeDocument/2006/relationships/font" Target="fonts/TitilliumWeb-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NunitoLight-bold.fntdata"/><Relationship Id="rId72" Type="http://schemas.openxmlformats.org/officeDocument/2006/relationships/font" Target="fonts/NunitoLight-regular.fntdata"/><Relationship Id="rId31" Type="http://schemas.openxmlformats.org/officeDocument/2006/relationships/slide" Target="slides/slide25.xml"/><Relationship Id="rId75" Type="http://schemas.openxmlformats.org/officeDocument/2006/relationships/font" Target="fonts/NunitoLight-boldItalic.fntdata"/><Relationship Id="rId30" Type="http://schemas.openxmlformats.org/officeDocument/2006/relationships/slide" Target="slides/slide24.xml"/><Relationship Id="rId74" Type="http://schemas.openxmlformats.org/officeDocument/2006/relationships/font" Target="fonts/NunitoLight-italic.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HelveticaNeueLight-boldItalic.fntdata"/><Relationship Id="rId70" Type="http://schemas.openxmlformats.org/officeDocument/2006/relationships/font" Target="fonts/HelveticaNeueLight-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NunitoExtraBold-bold.fntdata"/><Relationship Id="rId61" Type="http://schemas.openxmlformats.org/officeDocument/2006/relationships/font" Target="fonts/NunitoMedium-boldItalic.fntdata"/><Relationship Id="rId20" Type="http://schemas.openxmlformats.org/officeDocument/2006/relationships/slide" Target="slides/slide14.xml"/><Relationship Id="rId64" Type="http://schemas.openxmlformats.org/officeDocument/2006/relationships/font" Target="fonts/HelveticaNeue-regular.fntdata"/><Relationship Id="rId63" Type="http://schemas.openxmlformats.org/officeDocument/2006/relationships/font" Target="fonts/NunitoExtraBold-boldItalic.fntdata"/><Relationship Id="rId22" Type="http://schemas.openxmlformats.org/officeDocument/2006/relationships/slide" Target="slides/slide16.xml"/><Relationship Id="rId66" Type="http://schemas.openxmlformats.org/officeDocument/2006/relationships/font" Target="fonts/HelveticaNeue-italic.fntdata"/><Relationship Id="rId21" Type="http://schemas.openxmlformats.org/officeDocument/2006/relationships/slide" Target="slides/slide15.xml"/><Relationship Id="rId65" Type="http://schemas.openxmlformats.org/officeDocument/2006/relationships/font" Target="fonts/HelveticaNeue-bold.fntdata"/><Relationship Id="rId24" Type="http://schemas.openxmlformats.org/officeDocument/2006/relationships/slide" Target="slides/slide18.xml"/><Relationship Id="rId68" Type="http://schemas.openxmlformats.org/officeDocument/2006/relationships/font" Target="fonts/HelveticaNeueLight-regular.fntdata"/><Relationship Id="rId23" Type="http://schemas.openxmlformats.org/officeDocument/2006/relationships/slide" Target="slides/slide17.xml"/><Relationship Id="rId67" Type="http://schemas.openxmlformats.org/officeDocument/2006/relationships/font" Target="fonts/HelveticaNeue-boldItalic.fntdata"/><Relationship Id="rId60" Type="http://schemas.openxmlformats.org/officeDocument/2006/relationships/font" Target="fonts/NunitoMedium-italic.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HelveticaNeueLight-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TitilliumWeb-italic.fntdata"/><Relationship Id="rId50" Type="http://schemas.openxmlformats.org/officeDocument/2006/relationships/font" Target="fonts/TitilliumWeb-bold.fntdata"/><Relationship Id="rId53" Type="http://schemas.openxmlformats.org/officeDocument/2006/relationships/font" Target="fonts/LatoLight-regular.fntdata"/><Relationship Id="rId52" Type="http://schemas.openxmlformats.org/officeDocument/2006/relationships/font" Target="fonts/TitilliumWeb-boldItalic.fntdata"/><Relationship Id="rId11" Type="http://schemas.openxmlformats.org/officeDocument/2006/relationships/slide" Target="slides/slide5.xml"/><Relationship Id="rId55" Type="http://schemas.openxmlformats.org/officeDocument/2006/relationships/font" Target="fonts/LatoLight-italic.fntdata"/><Relationship Id="rId10" Type="http://schemas.openxmlformats.org/officeDocument/2006/relationships/slide" Target="slides/slide4.xml"/><Relationship Id="rId54" Type="http://schemas.openxmlformats.org/officeDocument/2006/relationships/font" Target="fonts/LatoLight-bold.fntdata"/><Relationship Id="rId13" Type="http://schemas.openxmlformats.org/officeDocument/2006/relationships/slide" Target="slides/slide7.xml"/><Relationship Id="rId57" Type="http://schemas.openxmlformats.org/officeDocument/2006/relationships/font" Target="fonts/DidactGothic-regular.fntdata"/><Relationship Id="rId12" Type="http://schemas.openxmlformats.org/officeDocument/2006/relationships/slide" Target="slides/slide6.xml"/><Relationship Id="rId56" Type="http://schemas.openxmlformats.org/officeDocument/2006/relationships/font" Target="fonts/LatoLight-boldItalic.fntdata"/><Relationship Id="rId15" Type="http://schemas.openxmlformats.org/officeDocument/2006/relationships/slide" Target="slides/slide9.xml"/><Relationship Id="rId59" Type="http://schemas.openxmlformats.org/officeDocument/2006/relationships/font" Target="fonts/NunitoMedium-bold.fntdata"/><Relationship Id="rId14" Type="http://schemas.openxmlformats.org/officeDocument/2006/relationships/slide" Target="slides/slide8.xml"/><Relationship Id="rId58" Type="http://schemas.openxmlformats.org/officeDocument/2006/relationships/font" Target="fonts/NunitoMedium-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73144c7c0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73144c7c0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ffdcae26e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dffdcae26e_0_2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ffdcae26e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dffdcae26e_0_2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ffdcae26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dffdcae26e_0_2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ffdcae26e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dffdcae26e_0_2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ffdcae26e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dffdcae26e_0_2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ffdcae26e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dffdcae26e_0_3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ffdcae26e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dffdcae26e_0_3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522d30bd0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1522d30bd02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las subsiguientes slides de challenges genéricos.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522d30bd0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1522d30bd02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522d30bd0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1522d30bd02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ffdcae26e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ffdcae26e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522d30bd0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1522d30bd02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522d30bd0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1522d30bd02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522d30bd0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522d30bd0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522d30bd0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522d30bd0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522d30bd0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522d30bd0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522d30bd0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522d30bd0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522d30bd0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1522d30bd02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las subsiguientes slides de challenges genéricos.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522d30bd02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522d30bd02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522d30bd02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522d30bd02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522d30bd02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522d30bd02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ffdcae26e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ffdcae26e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522d30bd02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522d30bd02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522d30bd02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522d30bd02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522d30bd02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1522d30bd02_0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las subsiguientes slides de challenges genéricos.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ffdcae26e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dffdcae26e_0_3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las subsiguientes slides de challenges genéricos.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ffdcae26e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dffdcae26e_0_2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ffdcae26e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dffdcae26e_0_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ffdcae26e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dffdcae26e_0_2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ffdcae26e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dffdcae26e_0_2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ffdcae26e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dffdcae26e_0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ffdcae26e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dffdcae26e_0_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3745800"/>
          </a:xfrm>
          <a:prstGeom prst="rect">
            <a:avLst/>
          </a:prstGeom>
          <a:solidFill>
            <a:srgbClr val="FF0040">
              <a:alpha val="81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79000" y="1920450"/>
            <a:ext cx="54300" cy="1191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2" name="Google Shape;12;p2"/>
          <p:cNvSpPr txBox="1"/>
          <p:nvPr>
            <p:ph type="ctrTitle"/>
          </p:nvPr>
        </p:nvSpPr>
        <p:spPr>
          <a:xfrm>
            <a:off x="685800" y="1915625"/>
            <a:ext cx="5412300" cy="1159800"/>
          </a:xfrm>
          <a:prstGeom prst="rect">
            <a:avLst/>
          </a:prstGeom>
        </p:spPr>
        <p:txBody>
          <a:bodyPr anchorCtr="0" anchor="ctr" bIns="91425" lIns="91425" spcFirstLastPara="1" rIns="91425" wrap="square" tIns="91425">
            <a:noAutofit/>
          </a:bodyPr>
          <a:lstStyle>
            <a:lvl1pPr lvl="0">
              <a:spcBef>
                <a:spcPts val="0"/>
              </a:spcBef>
              <a:spcAft>
                <a:spcPts val="0"/>
              </a:spcAft>
              <a:buClr>
                <a:srgbClr val="FFFFFF"/>
              </a:buClr>
              <a:buSzPts val="4800"/>
              <a:buNone/>
              <a:defRPr sz="4800">
                <a:solidFill>
                  <a:srgbClr val="FFFFFF"/>
                </a:solidFill>
              </a:defRPr>
            </a:lvl1pPr>
            <a:lvl2pPr lvl="1">
              <a:spcBef>
                <a:spcPts val="0"/>
              </a:spcBef>
              <a:spcAft>
                <a:spcPts val="0"/>
              </a:spcAft>
              <a:buClr>
                <a:srgbClr val="FFFFFF"/>
              </a:buClr>
              <a:buSzPts val="4800"/>
              <a:buNone/>
              <a:defRPr sz="4800">
                <a:solidFill>
                  <a:srgbClr val="FFFFFF"/>
                </a:solidFill>
              </a:defRPr>
            </a:lvl2pPr>
            <a:lvl3pPr lvl="2">
              <a:spcBef>
                <a:spcPts val="0"/>
              </a:spcBef>
              <a:spcAft>
                <a:spcPts val="0"/>
              </a:spcAft>
              <a:buClr>
                <a:srgbClr val="FFFFFF"/>
              </a:buClr>
              <a:buSzPts val="4800"/>
              <a:buNone/>
              <a:defRPr sz="4800">
                <a:solidFill>
                  <a:srgbClr val="FFFFFF"/>
                </a:solidFill>
              </a:defRPr>
            </a:lvl3pPr>
            <a:lvl4pPr lvl="3">
              <a:spcBef>
                <a:spcPts val="0"/>
              </a:spcBef>
              <a:spcAft>
                <a:spcPts val="0"/>
              </a:spcAft>
              <a:buClr>
                <a:srgbClr val="FFFFFF"/>
              </a:buClr>
              <a:buSzPts val="4800"/>
              <a:buNone/>
              <a:defRPr sz="4800">
                <a:solidFill>
                  <a:srgbClr val="FFFFFF"/>
                </a:solidFill>
              </a:defRPr>
            </a:lvl4pPr>
            <a:lvl5pPr lvl="4">
              <a:spcBef>
                <a:spcPts val="0"/>
              </a:spcBef>
              <a:spcAft>
                <a:spcPts val="0"/>
              </a:spcAft>
              <a:buClr>
                <a:srgbClr val="FFFFFF"/>
              </a:buClr>
              <a:buSzPts val="4800"/>
              <a:buNone/>
              <a:defRPr sz="4800">
                <a:solidFill>
                  <a:srgbClr val="FFFFFF"/>
                </a:solidFill>
              </a:defRPr>
            </a:lvl5pPr>
            <a:lvl6pPr lvl="5">
              <a:spcBef>
                <a:spcPts val="0"/>
              </a:spcBef>
              <a:spcAft>
                <a:spcPts val="0"/>
              </a:spcAft>
              <a:buClr>
                <a:srgbClr val="FFFFFF"/>
              </a:buClr>
              <a:buSzPts val="4800"/>
              <a:buNone/>
              <a:defRPr sz="4800">
                <a:solidFill>
                  <a:srgbClr val="FFFFFF"/>
                </a:solidFill>
              </a:defRPr>
            </a:lvl6pPr>
            <a:lvl7pPr lvl="6">
              <a:spcBef>
                <a:spcPts val="0"/>
              </a:spcBef>
              <a:spcAft>
                <a:spcPts val="0"/>
              </a:spcAft>
              <a:buClr>
                <a:srgbClr val="FFFFFF"/>
              </a:buClr>
              <a:buSzPts val="4800"/>
              <a:buNone/>
              <a:defRPr sz="4800">
                <a:solidFill>
                  <a:srgbClr val="FFFFFF"/>
                </a:solidFill>
              </a:defRPr>
            </a:lvl7pPr>
            <a:lvl8pPr lvl="7">
              <a:spcBef>
                <a:spcPts val="0"/>
              </a:spcBef>
              <a:spcAft>
                <a:spcPts val="0"/>
              </a:spcAft>
              <a:buClr>
                <a:srgbClr val="FFFFFF"/>
              </a:buClr>
              <a:buSzPts val="4800"/>
              <a:buNone/>
              <a:defRPr sz="4800">
                <a:solidFill>
                  <a:srgbClr val="FFFFFF"/>
                </a:solidFill>
              </a:defRPr>
            </a:lvl8pPr>
            <a:lvl9pPr lvl="8">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TITLE_ONLY_1_1_1">
    <p:spTree>
      <p:nvGrpSpPr>
        <p:cNvPr id="61" name="Shape 61"/>
        <p:cNvGrpSpPr/>
        <p:nvPr/>
      </p:nvGrpSpPr>
      <p:grpSpPr>
        <a:xfrm>
          <a:off x="0" y="0"/>
          <a:ext cx="0" cy="0"/>
          <a:chOff x="0" y="0"/>
          <a:chExt cx="0" cy="0"/>
        </a:xfrm>
      </p:grpSpPr>
      <p:sp>
        <p:nvSpPr>
          <p:cNvPr id="62" name="Google Shape;62;p11"/>
          <p:cNvSpPr/>
          <p:nvPr/>
        </p:nvSpPr>
        <p:spPr>
          <a:xfrm>
            <a:off x="0" y="0"/>
            <a:ext cx="2292000" cy="5143500"/>
          </a:xfrm>
          <a:prstGeom prst="rect">
            <a:avLst/>
          </a:prstGeom>
          <a:solidFill>
            <a:srgbClr val="FF0040">
              <a:alpha val="81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sp>
        <p:nvSpPr>
          <p:cNvPr id="65" name="Google Shape;65;p12"/>
          <p:cNvSpPr txBox="1"/>
          <p:nvPr>
            <p:ph idx="1" type="body"/>
          </p:nvPr>
        </p:nvSpPr>
        <p:spPr>
          <a:xfrm>
            <a:off x="633300" y="4285675"/>
            <a:ext cx="8053500" cy="519600"/>
          </a:xfrm>
          <a:prstGeom prst="rect">
            <a:avLst/>
          </a:prstGeom>
        </p:spPr>
        <p:txBody>
          <a:bodyPr anchorCtr="0" anchor="t" bIns="91425" lIns="91425" spcFirstLastPara="1" rIns="91425" wrap="square" tIns="91425">
            <a:noAutofit/>
          </a:bodyPr>
          <a:lstStyle>
            <a:lvl1pPr indent="-228600" lvl="0" marL="457200">
              <a:spcBef>
                <a:spcPts val="360"/>
              </a:spcBef>
              <a:spcAft>
                <a:spcPts val="0"/>
              </a:spcAft>
              <a:buSzPts val="1400"/>
              <a:buNone/>
              <a:defRPr sz="1400"/>
            </a:lvl1pPr>
          </a:lstStyle>
          <a:p/>
        </p:txBody>
      </p:sp>
      <p:sp>
        <p:nvSpPr>
          <p:cNvPr id="66" name="Google Shape;66;p12"/>
          <p:cNvSpPr/>
          <p:nvPr/>
        </p:nvSpPr>
        <p:spPr>
          <a:xfrm>
            <a:off x="579000" y="4467900"/>
            <a:ext cx="54300" cy="67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2"/>
          <p:cNvSpPr/>
          <p:nvPr/>
        </p:nvSpPr>
        <p:spPr>
          <a:xfrm>
            <a:off x="9089700" y="0"/>
            <a:ext cx="5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2"/>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13"/>
          <p:cNvSpPr/>
          <p:nvPr/>
        </p:nvSpPr>
        <p:spPr>
          <a:xfrm>
            <a:off x="9089700" y="0"/>
            <a:ext cx="5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_1">
    <p:spTree>
      <p:nvGrpSpPr>
        <p:cNvPr id="72" name="Shape 72"/>
        <p:cNvGrpSpPr/>
        <p:nvPr/>
      </p:nvGrpSpPr>
      <p:grpSpPr>
        <a:xfrm>
          <a:off x="0" y="0"/>
          <a:ext cx="0" cy="0"/>
          <a:chOff x="0" y="0"/>
          <a:chExt cx="0" cy="0"/>
        </a:xfrm>
      </p:grpSpPr>
      <p:sp>
        <p:nvSpPr>
          <p:cNvPr id="73" name="Google Shape;73;p14"/>
          <p:cNvSpPr/>
          <p:nvPr/>
        </p:nvSpPr>
        <p:spPr>
          <a:xfrm>
            <a:off x="0" y="0"/>
            <a:ext cx="9144000" cy="259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bg>
      <p:bgPr>
        <a:solidFill>
          <a:schemeClr val="lt2"/>
        </a:solidFill>
      </p:bgPr>
    </p:bg>
    <p:spTree>
      <p:nvGrpSpPr>
        <p:cNvPr id="75" name="Shape 75"/>
        <p:cNvGrpSpPr/>
        <p:nvPr/>
      </p:nvGrpSpPr>
      <p:grpSpPr>
        <a:xfrm>
          <a:off x="0" y="0"/>
          <a:ext cx="0" cy="0"/>
          <a:chOff x="0" y="0"/>
          <a:chExt cx="0" cy="0"/>
        </a:xfrm>
      </p:grpSpPr>
      <p:sp>
        <p:nvSpPr>
          <p:cNvPr id="76" name="Google Shape;76;p15"/>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15"/>
          <p:cNvGrpSpPr/>
          <p:nvPr/>
        </p:nvGrpSpPr>
        <p:grpSpPr>
          <a:xfrm>
            <a:off x="830392" y="1191256"/>
            <a:ext cx="745763" cy="45826"/>
            <a:chOff x="4580561" y="2589004"/>
            <a:chExt cx="1064464" cy="25200"/>
          </a:xfrm>
        </p:grpSpPr>
        <p:sp>
          <p:nvSpPr>
            <p:cNvPr id="78" name="Google Shape;78;p1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81" name="Google Shape;81;p1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82" name="Google Shape;82;p15"/>
          <p:cNvSpPr txBox="1"/>
          <p:nvPr>
            <p:ph idx="12" type="sldNum"/>
          </p:nvPr>
        </p:nvSpPr>
        <p:spPr>
          <a:xfrm>
            <a:off x="8536302"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p:nvPr/>
        </p:nvSpPr>
        <p:spPr>
          <a:xfrm>
            <a:off x="0" y="0"/>
            <a:ext cx="9144000" cy="374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579000" y="1722000"/>
            <a:ext cx="54300" cy="136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 name="Google Shape;16;p3"/>
          <p:cNvSpPr txBox="1"/>
          <p:nvPr>
            <p:ph type="ctrTitle"/>
          </p:nvPr>
        </p:nvSpPr>
        <p:spPr>
          <a:xfrm>
            <a:off x="826350" y="1519225"/>
            <a:ext cx="46383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p:txBody>
      </p:sp>
      <p:sp>
        <p:nvSpPr>
          <p:cNvPr id="17" name="Google Shape;17;p3"/>
          <p:cNvSpPr txBox="1"/>
          <p:nvPr>
            <p:ph idx="1" type="subTitle"/>
          </p:nvPr>
        </p:nvSpPr>
        <p:spPr>
          <a:xfrm>
            <a:off x="826350" y="2763850"/>
            <a:ext cx="76320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a:solidFill>
                  <a:srgbClr val="000000"/>
                </a:solidFill>
              </a:defRPr>
            </a:lvl1pPr>
            <a:lvl2pPr lvl="1" rtl="0">
              <a:spcBef>
                <a:spcPts val="0"/>
              </a:spcBef>
              <a:spcAft>
                <a:spcPts val="0"/>
              </a:spcAft>
              <a:buClr>
                <a:srgbClr val="000000"/>
              </a:buClr>
              <a:buSzPts val="3000"/>
              <a:buNone/>
              <a:defRPr sz="3000">
                <a:solidFill>
                  <a:srgbClr val="000000"/>
                </a:solidFill>
              </a:defRPr>
            </a:lvl2pPr>
            <a:lvl3pPr lvl="2" rtl="0">
              <a:spcBef>
                <a:spcPts val="0"/>
              </a:spcBef>
              <a:spcAft>
                <a:spcPts val="0"/>
              </a:spcAft>
              <a:buClr>
                <a:srgbClr val="000000"/>
              </a:buClr>
              <a:buSzPts val="3000"/>
              <a:buNone/>
              <a:defRPr sz="3000">
                <a:solidFill>
                  <a:srgbClr val="000000"/>
                </a:solidFill>
              </a:defRPr>
            </a:lvl3pPr>
            <a:lvl4pPr lvl="3" rtl="0">
              <a:spcBef>
                <a:spcPts val="0"/>
              </a:spcBef>
              <a:spcAft>
                <a:spcPts val="0"/>
              </a:spcAft>
              <a:buClr>
                <a:srgbClr val="000000"/>
              </a:buClr>
              <a:buSzPts val="3000"/>
              <a:buNone/>
              <a:defRPr sz="3000">
                <a:solidFill>
                  <a:srgbClr val="000000"/>
                </a:solidFill>
              </a:defRPr>
            </a:lvl4pPr>
            <a:lvl5pPr lvl="4" rtl="0">
              <a:spcBef>
                <a:spcPts val="0"/>
              </a:spcBef>
              <a:spcAft>
                <a:spcPts val="0"/>
              </a:spcAft>
              <a:buClr>
                <a:srgbClr val="000000"/>
              </a:buClr>
              <a:buSzPts val="3000"/>
              <a:buNone/>
              <a:defRPr sz="3000">
                <a:solidFill>
                  <a:srgbClr val="000000"/>
                </a:solidFill>
              </a:defRPr>
            </a:lvl5pPr>
            <a:lvl6pPr lvl="5" rtl="0">
              <a:spcBef>
                <a:spcPts val="0"/>
              </a:spcBef>
              <a:spcAft>
                <a:spcPts val="0"/>
              </a:spcAft>
              <a:buClr>
                <a:srgbClr val="000000"/>
              </a:buClr>
              <a:buSzPts val="3000"/>
              <a:buNone/>
              <a:defRPr sz="3000">
                <a:solidFill>
                  <a:srgbClr val="000000"/>
                </a:solidFill>
              </a:defRPr>
            </a:lvl6pPr>
            <a:lvl7pPr lvl="6" rtl="0">
              <a:spcBef>
                <a:spcPts val="0"/>
              </a:spcBef>
              <a:spcAft>
                <a:spcPts val="0"/>
              </a:spcAft>
              <a:buClr>
                <a:srgbClr val="000000"/>
              </a:buClr>
              <a:buSzPts val="3000"/>
              <a:buNone/>
              <a:defRPr sz="3000">
                <a:solidFill>
                  <a:srgbClr val="000000"/>
                </a:solidFill>
              </a:defRPr>
            </a:lvl7pPr>
            <a:lvl8pPr lvl="7" rtl="0">
              <a:spcBef>
                <a:spcPts val="0"/>
              </a:spcBef>
              <a:spcAft>
                <a:spcPts val="0"/>
              </a:spcAft>
              <a:buClr>
                <a:srgbClr val="000000"/>
              </a:buClr>
              <a:buSzPts val="3000"/>
              <a:buNone/>
              <a:defRPr sz="3000">
                <a:solidFill>
                  <a:srgbClr val="000000"/>
                </a:solidFill>
              </a:defRPr>
            </a:lvl8pPr>
            <a:lvl9pPr lvl="8" rtl="0">
              <a:spcBef>
                <a:spcPts val="0"/>
              </a:spcBef>
              <a:spcAft>
                <a:spcPts val="0"/>
              </a:spcAft>
              <a:buClr>
                <a:srgbClr val="000000"/>
              </a:buClr>
              <a:buSzPts val="3000"/>
              <a:buNone/>
              <a:defRPr sz="3000">
                <a:solidFill>
                  <a:srgbClr val="000000"/>
                </a:solidFill>
              </a:defRPr>
            </a:lvl9pPr>
          </a:lstStyle>
          <a:p/>
        </p:txBody>
      </p:sp>
      <p:sp>
        <p:nvSpPr>
          <p:cNvPr id="18" name="Google Shape;18;p3"/>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9" name="Shape 19"/>
        <p:cNvGrpSpPr/>
        <p:nvPr/>
      </p:nvGrpSpPr>
      <p:grpSpPr>
        <a:xfrm>
          <a:off x="0" y="0"/>
          <a:ext cx="0" cy="0"/>
          <a:chOff x="0" y="0"/>
          <a:chExt cx="0" cy="0"/>
        </a:xfrm>
      </p:grpSpPr>
      <p:sp>
        <p:nvSpPr>
          <p:cNvPr id="20" name="Google Shape;20;p4"/>
          <p:cNvSpPr/>
          <p:nvPr/>
        </p:nvSpPr>
        <p:spPr>
          <a:xfrm>
            <a:off x="0" y="-9750"/>
            <a:ext cx="7726800" cy="5163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idx="1" type="body"/>
          </p:nvPr>
        </p:nvSpPr>
        <p:spPr>
          <a:xfrm>
            <a:off x="1261050" y="1058150"/>
            <a:ext cx="5404500" cy="27444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0"/>
              </a:spcBef>
              <a:spcAft>
                <a:spcPts val="0"/>
              </a:spcAft>
              <a:buClr>
                <a:srgbClr val="FFFFFF"/>
              </a:buClr>
              <a:buSzPts val="3000"/>
              <a:buChar char="▫"/>
              <a:defRPr i="1" sz="3000">
                <a:solidFill>
                  <a:srgbClr val="FFFFFF"/>
                </a:solidFill>
              </a:defRPr>
            </a:lvl2pPr>
            <a:lvl3pPr indent="-419100" lvl="2" marL="1371600" rtl="0">
              <a:spcBef>
                <a:spcPts val="0"/>
              </a:spcBef>
              <a:spcAft>
                <a:spcPts val="0"/>
              </a:spcAft>
              <a:buClr>
                <a:srgbClr val="FFFFFF"/>
              </a:buClr>
              <a:buSzPts val="3000"/>
              <a:buChar char="▸"/>
              <a:defRPr i="1" sz="3000">
                <a:solidFill>
                  <a:srgbClr val="FFFFFF"/>
                </a:solidFill>
              </a:defRPr>
            </a:lvl3pPr>
            <a:lvl4pPr indent="-419100" lvl="3" marL="1828800" rtl="0">
              <a:spcBef>
                <a:spcPts val="0"/>
              </a:spcBef>
              <a:spcAft>
                <a:spcPts val="0"/>
              </a:spcAft>
              <a:buClr>
                <a:srgbClr val="FFFFFF"/>
              </a:buClr>
              <a:buSzPts val="3000"/>
              <a:buChar char="▹"/>
              <a:defRPr i="1" sz="3000">
                <a:solidFill>
                  <a:srgbClr val="FFFFFF"/>
                </a:solidFill>
              </a:defRPr>
            </a:lvl4pPr>
            <a:lvl5pPr indent="-419100" lvl="4" marL="2286000" rtl="0">
              <a:spcBef>
                <a:spcPts val="0"/>
              </a:spcBef>
              <a:spcAft>
                <a:spcPts val="0"/>
              </a:spcAft>
              <a:buClr>
                <a:srgbClr val="FFFFFF"/>
              </a:buClr>
              <a:buSzPts val="3000"/>
              <a:buChar char="▹"/>
              <a:defRPr i="1" sz="3000">
                <a:solidFill>
                  <a:srgbClr val="FFFFFF"/>
                </a:solidFill>
              </a:defRPr>
            </a:lvl5pPr>
            <a:lvl6pPr indent="-419100" lvl="5" marL="2743200" rtl="0">
              <a:spcBef>
                <a:spcPts val="0"/>
              </a:spcBef>
              <a:spcAft>
                <a:spcPts val="0"/>
              </a:spcAft>
              <a:buClr>
                <a:srgbClr val="FFFFFF"/>
              </a:buClr>
              <a:buSzPts val="3000"/>
              <a:buChar char="▹"/>
              <a:defRPr i="1" sz="3000">
                <a:solidFill>
                  <a:srgbClr val="FFFFFF"/>
                </a:solidFill>
              </a:defRPr>
            </a:lvl6pPr>
            <a:lvl7pPr indent="-419100" lvl="6" marL="3200400" rtl="0">
              <a:spcBef>
                <a:spcPts val="0"/>
              </a:spcBef>
              <a:spcAft>
                <a:spcPts val="0"/>
              </a:spcAft>
              <a:buClr>
                <a:srgbClr val="FFFFFF"/>
              </a:buClr>
              <a:buSzPts val="3000"/>
              <a:buChar char="▹"/>
              <a:defRPr i="1" sz="3000">
                <a:solidFill>
                  <a:srgbClr val="FFFFFF"/>
                </a:solidFill>
              </a:defRPr>
            </a:lvl7pPr>
            <a:lvl8pPr indent="-419100" lvl="7" marL="3657600" rtl="0">
              <a:spcBef>
                <a:spcPts val="0"/>
              </a:spcBef>
              <a:spcAft>
                <a:spcPts val="0"/>
              </a:spcAft>
              <a:buClr>
                <a:srgbClr val="FFFFFF"/>
              </a:buClr>
              <a:buSzPts val="3000"/>
              <a:buChar char="▹"/>
              <a:defRPr i="1" sz="3000">
                <a:solidFill>
                  <a:srgbClr val="FFFFFF"/>
                </a:solidFill>
              </a:defRPr>
            </a:lvl8pPr>
            <a:lvl9pPr indent="-419100" lvl="8" marL="4114800">
              <a:spcBef>
                <a:spcPts val="0"/>
              </a:spcBef>
              <a:spcAft>
                <a:spcPts val="0"/>
              </a:spcAft>
              <a:buClr>
                <a:srgbClr val="FFFFFF"/>
              </a:buClr>
              <a:buSzPts val="3000"/>
              <a:buChar char="▹"/>
              <a:defRPr i="1" sz="3000">
                <a:solidFill>
                  <a:srgbClr val="FFFFFF"/>
                </a:solidFill>
              </a:defRPr>
            </a:lvl9pPr>
          </a:lstStyle>
          <a:p/>
        </p:txBody>
      </p:sp>
      <p:sp>
        <p:nvSpPr>
          <p:cNvPr id="22" name="Google Shape;22;p4"/>
          <p:cNvSpPr txBox="1"/>
          <p:nvPr/>
        </p:nvSpPr>
        <p:spPr>
          <a:xfrm>
            <a:off x="439873" y="742344"/>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9600">
                <a:solidFill>
                  <a:srgbClr val="FFFFFF"/>
                </a:solidFill>
              </a:rPr>
              <a:t>“</a:t>
            </a:r>
            <a:endParaRPr b="1" sz="9600">
              <a:solidFill>
                <a:srgbClr val="FFFFFF"/>
              </a:solidFill>
            </a:endParaRPr>
          </a:p>
        </p:txBody>
      </p:sp>
      <p:sp>
        <p:nvSpPr>
          <p:cNvPr id="23" name="Google Shape;23;p4"/>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4" name="Shape 24"/>
        <p:cNvGrpSpPr/>
        <p:nvPr/>
      </p:nvGrpSpPr>
      <p:grpSpPr>
        <a:xfrm>
          <a:off x="0" y="0"/>
          <a:ext cx="0" cy="0"/>
          <a:chOff x="0" y="0"/>
          <a:chExt cx="0" cy="0"/>
        </a:xfrm>
      </p:grpSpPr>
      <p:sp>
        <p:nvSpPr>
          <p:cNvPr id="25" name="Google Shape;25;p5"/>
          <p:cNvSpPr txBox="1"/>
          <p:nvPr>
            <p:ph type="title"/>
          </p:nvPr>
        </p:nvSpPr>
        <p:spPr>
          <a:xfrm>
            <a:off x="844425" y="422500"/>
            <a:ext cx="3226800" cy="8574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26" name="Google Shape;26;p5"/>
          <p:cNvSpPr txBox="1"/>
          <p:nvPr>
            <p:ph idx="1" type="body"/>
          </p:nvPr>
        </p:nvSpPr>
        <p:spPr>
          <a:xfrm>
            <a:off x="844425" y="1586325"/>
            <a:ext cx="5971500" cy="31485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5"/>
          <p:cNvSpPr/>
          <p:nvPr/>
        </p:nvSpPr>
        <p:spPr>
          <a:xfrm>
            <a:off x="579000" y="579000"/>
            <a:ext cx="54300" cy="67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a:off x="9089700" y="0"/>
            <a:ext cx="5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0" name="Shape 30"/>
        <p:cNvGrpSpPr/>
        <p:nvPr/>
      </p:nvGrpSpPr>
      <p:grpSpPr>
        <a:xfrm>
          <a:off x="0" y="0"/>
          <a:ext cx="0" cy="0"/>
          <a:chOff x="0" y="0"/>
          <a:chExt cx="0" cy="0"/>
        </a:xfrm>
      </p:grpSpPr>
      <p:sp>
        <p:nvSpPr>
          <p:cNvPr id="31" name="Google Shape;31;p6"/>
          <p:cNvSpPr txBox="1"/>
          <p:nvPr>
            <p:ph type="title"/>
          </p:nvPr>
        </p:nvSpPr>
        <p:spPr>
          <a:xfrm>
            <a:off x="844425" y="422500"/>
            <a:ext cx="3226800" cy="8574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32" name="Google Shape;32;p6"/>
          <p:cNvSpPr txBox="1"/>
          <p:nvPr>
            <p:ph idx="1" type="body"/>
          </p:nvPr>
        </p:nvSpPr>
        <p:spPr>
          <a:xfrm>
            <a:off x="844425" y="1584700"/>
            <a:ext cx="3267300" cy="32190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3" name="Google Shape;33;p6"/>
          <p:cNvSpPr txBox="1"/>
          <p:nvPr>
            <p:ph idx="2" type="body"/>
          </p:nvPr>
        </p:nvSpPr>
        <p:spPr>
          <a:xfrm>
            <a:off x="4308498" y="1584700"/>
            <a:ext cx="3267300" cy="32190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4" name="Google Shape;34;p6"/>
          <p:cNvSpPr/>
          <p:nvPr/>
        </p:nvSpPr>
        <p:spPr>
          <a:xfrm>
            <a:off x="579000" y="579000"/>
            <a:ext cx="54300" cy="67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p:nvPr/>
        </p:nvSpPr>
        <p:spPr>
          <a:xfrm>
            <a:off x="9089700" y="0"/>
            <a:ext cx="5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7" name="Shape 37"/>
        <p:cNvGrpSpPr/>
        <p:nvPr/>
      </p:nvGrpSpPr>
      <p:grpSpPr>
        <a:xfrm>
          <a:off x="0" y="0"/>
          <a:ext cx="0" cy="0"/>
          <a:chOff x="0" y="0"/>
          <a:chExt cx="0" cy="0"/>
        </a:xfrm>
      </p:grpSpPr>
      <p:sp>
        <p:nvSpPr>
          <p:cNvPr id="38" name="Google Shape;38;p7"/>
          <p:cNvSpPr txBox="1"/>
          <p:nvPr>
            <p:ph type="title"/>
          </p:nvPr>
        </p:nvSpPr>
        <p:spPr>
          <a:xfrm>
            <a:off x="844425" y="422500"/>
            <a:ext cx="3226800" cy="8574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9" name="Google Shape;39;p7"/>
          <p:cNvSpPr txBox="1"/>
          <p:nvPr>
            <p:ph idx="1" type="body"/>
          </p:nvPr>
        </p:nvSpPr>
        <p:spPr>
          <a:xfrm>
            <a:off x="844425" y="1610450"/>
            <a:ext cx="2257200" cy="33153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0" name="Google Shape;40;p7"/>
          <p:cNvSpPr txBox="1"/>
          <p:nvPr>
            <p:ph idx="2" type="body"/>
          </p:nvPr>
        </p:nvSpPr>
        <p:spPr>
          <a:xfrm>
            <a:off x="3217286" y="1610450"/>
            <a:ext cx="2257200" cy="33153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1" name="Google Shape;41;p7"/>
          <p:cNvSpPr txBox="1"/>
          <p:nvPr>
            <p:ph idx="3" type="body"/>
          </p:nvPr>
        </p:nvSpPr>
        <p:spPr>
          <a:xfrm>
            <a:off x="5590146" y="1610450"/>
            <a:ext cx="2257200" cy="33153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2" name="Google Shape;42;p7"/>
          <p:cNvSpPr/>
          <p:nvPr/>
        </p:nvSpPr>
        <p:spPr>
          <a:xfrm>
            <a:off x="579000" y="579000"/>
            <a:ext cx="54300" cy="67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p:nvPr/>
        </p:nvSpPr>
        <p:spPr>
          <a:xfrm>
            <a:off x="9089700" y="0"/>
            <a:ext cx="5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844425" y="422500"/>
            <a:ext cx="3226800" cy="8574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47" name="Google Shape;47;p8"/>
          <p:cNvSpPr/>
          <p:nvPr/>
        </p:nvSpPr>
        <p:spPr>
          <a:xfrm>
            <a:off x="579000" y="579000"/>
            <a:ext cx="54300" cy="67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p:nvPr/>
        </p:nvSpPr>
        <p:spPr>
          <a:xfrm>
            <a:off x="9089700" y="0"/>
            <a:ext cx="5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color">
  <p:cSld name="TITLE_ONLY_1">
    <p:spTree>
      <p:nvGrpSpPr>
        <p:cNvPr id="50" name="Shape 50"/>
        <p:cNvGrpSpPr/>
        <p:nvPr/>
      </p:nvGrpSpPr>
      <p:grpSpPr>
        <a:xfrm>
          <a:off x="0" y="0"/>
          <a:ext cx="0" cy="0"/>
          <a:chOff x="0" y="0"/>
          <a:chExt cx="0" cy="0"/>
        </a:xfrm>
      </p:grpSpPr>
      <p:sp>
        <p:nvSpPr>
          <p:cNvPr id="51" name="Google Shape;51;p9"/>
          <p:cNvSpPr/>
          <p:nvPr/>
        </p:nvSpPr>
        <p:spPr>
          <a:xfrm>
            <a:off x="0" y="0"/>
            <a:ext cx="9144000" cy="374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9"/>
          <p:cNvSpPr txBox="1"/>
          <p:nvPr>
            <p:ph type="title"/>
          </p:nvPr>
        </p:nvSpPr>
        <p:spPr>
          <a:xfrm>
            <a:off x="844425" y="422500"/>
            <a:ext cx="3226800" cy="857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600"/>
              <a:buNone/>
              <a:defRPr>
                <a:solidFill>
                  <a:srgbClr val="FFFFFF"/>
                </a:solidFill>
              </a:defRPr>
            </a:lvl1pPr>
            <a:lvl2pPr lvl="1" rtl="0">
              <a:spcBef>
                <a:spcPts val="0"/>
              </a:spcBef>
              <a:spcAft>
                <a:spcPts val="0"/>
              </a:spcAft>
              <a:buClr>
                <a:srgbClr val="FFFFFF"/>
              </a:buClr>
              <a:buSzPts val="2600"/>
              <a:buNone/>
              <a:defRPr>
                <a:solidFill>
                  <a:srgbClr val="FFFFFF"/>
                </a:solidFill>
              </a:defRPr>
            </a:lvl2pPr>
            <a:lvl3pPr lvl="2" rtl="0">
              <a:spcBef>
                <a:spcPts val="0"/>
              </a:spcBef>
              <a:spcAft>
                <a:spcPts val="0"/>
              </a:spcAft>
              <a:buClr>
                <a:srgbClr val="FFFFFF"/>
              </a:buClr>
              <a:buSzPts val="2600"/>
              <a:buNone/>
              <a:defRPr>
                <a:solidFill>
                  <a:srgbClr val="FFFFFF"/>
                </a:solidFill>
              </a:defRPr>
            </a:lvl3pPr>
            <a:lvl4pPr lvl="3" rtl="0">
              <a:spcBef>
                <a:spcPts val="0"/>
              </a:spcBef>
              <a:spcAft>
                <a:spcPts val="0"/>
              </a:spcAft>
              <a:buClr>
                <a:srgbClr val="FFFFFF"/>
              </a:buClr>
              <a:buSzPts val="2600"/>
              <a:buNone/>
              <a:defRPr>
                <a:solidFill>
                  <a:srgbClr val="FFFFFF"/>
                </a:solidFill>
              </a:defRPr>
            </a:lvl4pPr>
            <a:lvl5pPr lvl="4" rtl="0">
              <a:spcBef>
                <a:spcPts val="0"/>
              </a:spcBef>
              <a:spcAft>
                <a:spcPts val="0"/>
              </a:spcAft>
              <a:buClr>
                <a:srgbClr val="FFFFFF"/>
              </a:buClr>
              <a:buSzPts val="2600"/>
              <a:buNone/>
              <a:defRPr>
                <a:solidFill>
                  <a:srgbClr val="FFFFFF"/>
                </a:solidFill>
              </a:defRPr>
            </a:lvl5pPr>
            <a:lvl6pPr lvl="5" rtl="0">
              <a:spcBef>
                <a:spcPts val="0"/>
              </a:spcBef>
              <a:spcAft>
                <a:spcPts val="0"/>
              </a:spcAft>
              <a:buClr>
                <a:srgbClr val="FFFFFF"/>
              </a:buClr>
              <a:buSzPts val="2600"/>
              <a:buNone/>
              <a:defRPr>
                <a:solidFill>
                  <a:srgbClr val="FFFFFF"/>
                </a:solidFill>
              </a:defRPr>
            </a:lvl6pPr>
            <a:lvl7pPr lvl="6" rtl="0">
              <a:spcBef>
                <a:spcPts val="0"/>
              </a:spcBef>
              <a:spcAft>
                <a:spcPts val="0"/>
              </a:spcAft>
              <a:buClr>
                <a:srgbClr val="FFFFFF"/>
              </a:buClr>
              <a:buSzPts val="2600"/>
              <a:buNone/>
              <a:defRPr>
                <a:solidFill>
                  <a:srgbClr val="FFFFFF"/>
                </a:solidFill>
              </a:defRPr>
            </a:lvl7pPr>
            <a:lvl8pPr lvl="7" rtl="0">
              <a:spcBef>
                <a:spcPts val="0"/>
              </a:spcBef>
              <a:spcAft>
                <a:spcPts val="0"/>
              </a:spcAft>
              <a:buClr>
                <a:srgbClr val="FFFFFF"/>
              </a:buClr>
              <a:buSzPts val="2600"/>
              <a:buNone/>
              <a:defRPr>
                <a:solidFill>
                  <a:srgbClr val="FFFFFF"/>
                </a:solidFill>
              </a:defRPr>
            </a:lvl8pPr>
            <a:lvl9pPr lvl="8" rtl="0">
              <a:spcBef>
                <a:spcPts val="0"/>
              </a:spcBef>
              <a:spcAft>
                <a:spcPts val="0"/>
              </a:spcAft>
              <a:buClr>
                <a:srgbClr val="FFFFFF"/>
              </a:buClr>
              <a:buSzPts val="2600"/>
              <a:buNone/>
              <a:defRPr>
                <a:solidFill>
                  <a:srgbClr val="FFFFFF"/>
                </a:solidFill>
              </a:defRPr>
            </a:lvl9pPr>
          </a:lstStyle>
          <a:p/>
        </p:txBody>
      </p:sp>
      <p:sp>
        <p:nvSpPr>
          <p:cNvPr id="53" name="Google Shape;53;p9"/>
          <p:cNvSpPr/>
          <p:nvPr/>
        </p:nvSpPr>
        <p:spPr>
          <a:xfrm>
            <a:off x="579000" y="579000"/>
            <a:ext cx="54300" cy="675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4" name="Google Shape;54;p9"/>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half">
  <p:cSld name="TITLE_ONLY_1_1">
    <p:spTree>
      <p:nvGrpSpPr>
        <p:cNvPr id="55" name="Shape 55"/>
        <p:cNvGrpSpPr/>
        <p:nvPr/>
      </p:nvGrpSpPr>
      <p:grpSpPr>
        <a:xfrm>
          <a:off x="0" y="0"/>
          <a:ext cx="0" cy="0"/>
          <a:chOff x="0" y="0"/>
          <a:chExt cx="0" cy="0"/>
        </a:xfrm>
      </p:grpSpPr>
      <p:sp>
        <p:nvSpPr>
          <p:cNvPr id="56" name="Google Shape;56;p10"/>
          <p:cNvSpPr/>
          <p:nvPr/>
        </p:nvSpPr>
        <p:spPr>
          <a:xfrm>
            <a:off x="0" y="0"/>
            <a:ext cx="4578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0"/>
          <p:cNvSpPr txBox="1"/>
          <p:nvPr>
            <p:ph type="title"/>
          </p:nvPr>
        </p:nvSpPr>
        <p:spPr>
          <a:xfrm>
            <a:off x="844425" y="422500"/>
            <a:ext cx="3226800" cy="857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600"/>
              <a:buNone/>
              <a:defRPr>
                <a:solidFill>
                  <a:srgbClr val="FFFFFF"/>
                </a:solidFill>
              </a:defRPr>
            </a:lvl1pPr>
            <a:lvl2pPr lvl="1" rtl="0">
              <a:spcBef>
                <a:spcPts val="0"/>
              </a:spcBef>
              <a:spcAft>
                <a:spcPts val="0"/>
              </a:spcAft>
              <a:buClr>
                <a:srgbClr val="FFFFFF"/>
              </a:buClr>
              <a:buSzPts val="2600"/>
              <a:buNone/>
              <a:defRPr>
                <a:solidFill>
                  <a:srgbClr val="FFFFFF"/>
                </a:solidFill>
              </a:defRPr>
            </a:lvl2pPr>
            <a:lvl3pPr lvl="2" rtl="0">
              <a:spcBef>
                <a:spcPts val="0"/>
              </a:spcBef>
              <a:spcAft>
                <a:spcPts val="0"/>
              </a:spcAft>
              <a:buClr>
                <a:srgbClr val="FFFFFF"/>
              </a:buClr>
              <a:buSzPts val="2600"/>
              <a:buNone/>
              <a:defRPr>
                <a:solidFill>
                  <a:srgbClr val="FFFFFF"/>
                </a:solidFill>
              </a:defRPr>
            </a:lvl3pPr>
            <a:lvl4pPr lvl="3" rtl="0">
              <a:spcBef>
                <a:spcPts val="0"/>
              </a:spcBef>
              <a:spcAft>
                <a:spcPts val="0"/>
              </a:spcAft>
              <a:buClr>
                <a:srgbClr val="FFFFFF"/>
              </a:buClr>
              <a:buSzPts val="2600"/>
              <a:buNone/>
              <a:defRPr>
                <a:solidFill>
                  <a:srgbClr val="FFFFFF"/>
                </a:solidFill>
              </a:defRPr>
            </a:lvl4pPr>
            <a:lvl5pPr lvl="4" rtl="0">
              <a:spcBef>
                <a:spcPts val="0"/>
              </a:spcBef>
              <a:spcAft>
                <a:spcPts val="0"/>
              </a:spcAft>
              <a:buClr>
                <a:srgbClr val="FFFFFF"/>
              </a:buClr>
              <a:buSzPts val="2600"/>
              <a:buNone/>
              <a:defRPr>
                <a:solidFill>
                  <a:srgbClr val="FFFFFF"/>
                </a:solidFill>
              </a:defRPr>
            </a:lvl5pPr>
            <a:lvl6pPr lvl="5" rtl="0">
              <a:spcBef>
                <a:spcPts val="0"/>
              </a:spcBef>
              <a:spcAft>
                <a:spcPts val="0"/>
              </a:spcAft>
              <a:buClr>
                <a:srgbClr val="FFFFFF"/>
              </a:buClr>
              <a:buSzPts val="2600"/>
              <a:buNone/>
              <a:defRPr>
                <a:solidFill>
                  <a:srgbClr val="FFFFFF"/>
                </a:solidFill>
              </a:defRPr>
            </a:lvl6pPr>
            <a:lvl7pPr lvl="6" rtl="0">
              <a:spcBef>
                <a:spcPts val="0"/>
              </a:spcBef>
              <a:spcAft>
                <a:spcPts val="0"/>
              </a:spcAft>
              <a:buClr>
                <a:srgbClr val="FFFFFF"/>
              </a:buClr>
              <a:buSzPts val="2600"/>
              <a:buNone/>
              <a:defRPr>
                <a:solidFill>
                  <a:srgbClr val="FFFFFF"/>
                </a:solidFill>
              </a:defRPr>
            </a:lvl7pPr>
            <a:lvl8pPr lvl="7" rtl="0">
              <a:spcBef>
                <a:spcPts val="0"/>
              </a:spcBef>
              <a:spcAft>
                <a:spcPts val="0"/>
              </a:spcAft>
              <a:buClr>
                <a:srgbClr val="FFFFFF"/>
              </a:buClr>
              <a:buSzPts val="2600"/>
              <a:buNone/>
              <a:defRPr>
                <a:solidFill>
                  <a:srgbClr val="FFFFFF"/>
                </a:solidFill>
              </a:defRPr>
            </a:lvl8pPr>
            <a:lvl9pPr lvl="8" rtl="0">
              <a:spcBef>
                <a:spcPts val="0"/>
              </a:spcBef>
              <a:spcAft>
                <a:spcPts val="0"/>
              </a:spcAft>
              <a:buClr>
                <a:srgbClr val="FFFFFF"/>
              </a:buClr>
              <a:buSzPts val="2600"/>
              <a:buNone/>
              <a:defRPr>
                <a:solidFill>
                  <a:srgbClr val="FFFFFF"/>
                </a:solidFill>
              </a:defRPr>
            </a:lvl9pPr>
          </a:lstStyle>
          <a:p/>
        </p:txBody>
      </p:sp>
      <p:sp>
        <p:nvSpPr>
          <p:cNvPr id="58" name="Google Shape;58;p10"/>
          <p:cNvSpPr/>
          <p:nvPr/>
        </p:nvSpPr>
        <p:spPr>
          <a:xfrm>
            <a:off x="579000" y="579000"/>
            <a:ext cx="54300" cy="675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9" name="Google Shape;59;p10"/>
          <p:cNvSpPr/>
          <p:nvPr/>
        </p:nvSpPr>
        <p:spPr>
          <a:xfrm>
            <a:off x="9089700" y="0"/>
            <a:ext cx="54300" cy="5143500"/>
          </a:xfrm>
          <a:prstGeom prst="rect">
            <a:avLst/>
          </a:prstGeom>
          <a:solidFill>
            <a:srgbClr val="FF00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0"/>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4425" y="422500"/>
            <a:ext cx="3226800" cy="85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1pPr>
            <a:lvl2pPr lvl="1">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2pPr>
            <a:lvl3pPr lvl="2">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3pPr>
            <a:lvl4pPr lvl="3">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4pPr>
            <a:lvl5pPr lvl="4">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5pPr>
            <a:lvl6pPr lvl="5">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6pPr>
            <a:lvl7pPr lvl="6">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7pPr>
            <a:lvl8pPr lvl="7">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8pPr>
            <a:lvl9pPr lvl="8">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9pPr>
          </a:lstStyle>
          <a:p/>
        </p:txBody>
      </p:sp>
      <p:sp>
        <p:nvSpPr>
          <p:cNvPr id="7" name="Google Shape;7;p1"/>
          <p:cNvSpPr txBox="1"/>
          <p:nvPr>
            <p:ph idx="1" type="body"/>
          </p:nvPr>
        </p:nvSpPr>
        <p:spPr>
          <a:xfrm>
            <a:off x="723798" y="1586325"/>
            <a:ext cx="6092100" cy="3148500"/>
          </a:xfrm>
          <a:prstGeom prst="rect">
            <a:avLst/>
          </a:prstGeom>
          <a:noFill/>
          <a:ln>
            <a:noFill/>
          </a:ln>
        </p:spPr>
        <p:txBody>
          <a:bodyPr anchorCtr="0" anchor="t" bIns="91425" lIns="91425" spcFirstLastPara="1" rIns="91425" wrap="square" tIns="91425">
            <a:noAutofit/>
          </a:bodyPr>
          <a:lstStyle>
            <a:lvl1pPr indent="-342900" lvl="0" marL="457200">
              <a:spcBef>
                <a:spcPts val="600"/>
              </a:spcBef>
              <a:spcAft>
                <a:spcPts val="0"/>
              </a:spcAft>
              <a:buClr>
                <a:schemeClr val="accent1"/>
              </a:buClr>
              <a:buSzPts val="1800"/>
              <a:buFont typeface="Titillium Web"/>
              <a:buChar char="▪"/>
              <a:defRPr sz="1800">
                <a:solidFill>
                  <a:schemeClr val="dk1"/>
                </a:solidFill>
                <a:latin typeface="Titillium Web"/>
                <a:ea typeface="Titillium Web"/>
                <a:cs typeface="Titillium Web"/>
                <a:sym typeface="Titillium Web"/>
              </a:defRPr>
            </a:lvl1pPr>
            <a:lvl2pPr indent="-342900" lvl="1" marL="914400">
              <a:spcBef>
                <a:spcPts val="0"/>
              </a:spcBef>
              <a:spcAft>
                <a:spcPts val="0"/>
              </a:spcAft>
              <a:buClr>
                <a:schemeClr val="accent1"/>
              </a:buClr>
              <a:buSzPts val="1800"/>
              <a:buFont typeface="Titillium Web"/>
              <a:buChar char="▫"/>
              <a:defRPr sz="1800">
                <a:solidFill>
                  <a:schemeClr val="dk1"/>
                </a:solidFill>
                <a:latin typeface="Titillium Web"/>
                <a:ea typeface="Titillium Web"/>
                <a:cs typeface="Titillium Web"/>
                <a:sym typeface="Titillium Web"/>
              </a:defRPr>
            </a:lvl2pPr>
            <a:lvl3pPr indent="-342900" lvl="2" marL="1371600">
              <a:spcBef>
                <a:spcPts val="0"/>
              </a:spcBef>
              <a:spcAft>
                <a:spcPts val="0"/>
              </a:spcAft>
              <a:buClr>
                <a:schemeClr val="accent1"/>
              </a:buClr>
              <a:buSzPts val="1800"/>
              <a:buFont typeface="Titillium Web"/>
              <a:buChar char="▸"/>
              <a:defRPr sz="1800">
                <a:solidFill>
                  <a:schemeClr val="dk1"/>
                </a:solidFill>
                <a:latin typeface="Titillium Web"/>
                <a:ea typeface="Titillium Web"/>
                <a:cs typeface="Titillium Web"/>
                <a:sym typeface="Titillium Web"/>
              </a:defRPr>
            </a:lvl3pPr>
            <a:lvl4pPr indent="-342900" lvl="3" marL="18288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4pPr>
            <a:lvl5pPr indent="-342900" lvl="4" marL="22860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5pPr>
            <a:lvl6pPr indent="-342900" lvl="5" marL="27432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6pPr>
            <a:lvl7pPr indent="-342900" lvl="6" marL="32004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7pPr>
            <a:lvl8pPr indent="-342900" lvl="7" marL="36576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8pPr>
            <a:lvl9pPr indent="-342900" lvl="8" marL="41148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200">
                <a:solidFill>
                  <a:schemeClr val="accent1"/>
                </a:solidFill>
                <a:latin typeface="Titillium Web"/>
                <a:ea typeface="Titillium Web"/>
                <a:cs typeface="Titillium Web"/>
                <a:sym typeface="Titillium Web"/>
              </a:defRPr>
            </a:lvl1pPr>
            <a:lvl2pPr lvl="1" algn="r">
              <a:buNone/>
              <a:defRPr b="1" sz="1200">
                <a:solidFill>
                  <a:schemeClr val="accent1"/>
                </a:solidFill>
                <a:latin typeface="Titillium Web"/>
                <a:ea typeface="Titillium Web"/>
                <a:cs typeface="Titillium Web"/>
                <a:sym typeface="Titillium Web"/>
              </a:defRPr>
            </a:lvl2pPr>
            <a:lvl3pPr lvl="2" algn="r">
              <a:buNone/>
              <a:defRPr b="1" sz="1200">
                <a:solidFill>
                  <a:schemeClr val="accent1"/>
                </a:solidFill>
                <a:latin typeface="Titillium Web"/>
                <a:ea typeface="Titillium Web"/>
                <a:cs typeface="Titillium Web"/>
                <a:sym typeface="Titillium Web"/>
              </a:defRPr>
            </a:lvl3pPr>
            <a:lvl4pPr lvl="3" algn="r">
              <a:buNone/>
              <a:defRPr b="1" sz="1200">
                <a:solidFill>
                  <a:schemeClr val="accent1"/>
                </a:solidFill>
                <a:latin typeface="Titillium Web"/>
                <a:ea typeface="Titillium Web"/>
                <a:cs typeface="Titillium Web"/>
                <a:sym typeface="Titillium Web"/>
              </a:defRPr>
            </a:lvl4pPr>
            <a:lvl5pPr lvl="4" algn="r">
              <a:buNone/>
              <a:defRPr b="1" sz="1200">
                <a:solidFill>
                  <a:schemeClr val="accent1"/>
                </a:solidFill>
                <a:latin typeface="Titillium Web"/>
                <a:ea typeface="Titillium Web"/>
                <a:cs typeface="Titillium Web"/>
                <a:sym typeface="Titillium Web"/>
              </a:defRPr>
            </a:lvl5pPr>
            <a:lvl6pPr lvl="5" algn="r">
              <a:buNone/>
              <a:defRPr b="1" sz="1200">
                <a:solidFill>
                  <a:schemeClr val="accent1"/>
                </a:solidFill>
                <a:latin typeface="Titillium Web"/>
                <a:ea typeface="Titillium Web"/>
                <a:cs typeface="Titillium Web"/>
                <a:sym typeface="Titillium Web"/>
              </a:defRPr>
            </a:lvl6pPr>
            <a:lvl7pPr lvl="6" algn="r">
              <a:buNone/>
              <a:defRPr b="1" sz="1200">
                <a:solidFill>
                  <a:schemeClr val="accent1"/>
                </a:solidFill>
                <a:latin typeface="Titillium Web"/>
                <a:ea typeface="Titillium Web"/>
                <a:cs typeface="Titillium Web"/>
                <a:sym typeface="Titillium Web"/>
              </a:defRPr>
            </a:lvl7pPr>
            <a:lvl8pPr lvl="7" algn="r">
              <a:buNone/>
              <a:defRPr b="1" sz="1200">
                <a:solidFill>
                  <a:schemeClr val="accent1"/>
                </a:solidFill>
                <a:latin typeface="Titillium Web"/>
                <a:ea typeface="Titillium Web"/>
                <a:cs typeface="Titillium Web"/>
                <a:sym typeface="Titillium Web"/>
              </a:defRPr>
            </a:lvl8pPr>
            <a:lvl9pPr lvl="8" algn="r">
              <a:buNone/>
              <a:defRPr b="1" sz="1200">
                <a:solidFill>
                  <a:schemeClr val="accent1"/>
                </a:solidFill>
                <a:latin typeface="Titillium Web"/>
                <a:ea typeface="Titillium Web"/>
                <a:cs typeface="Titillium Web"/>
                <a:sym typeface="Titillium Web"/>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hyperlink" Target="https://formspree.io/"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hyperlink" Target="http://en.wikipedia.org/wiki/Mime_type" TargetMode="External"/><Relationship Id="rId4" Type="http://schemas.openxmlformats.org/officeDocument/2006/relationships/hyperlink" Target="http://en.wikipedia.org/wiki/Mime_typ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ctrTitle"/>
          </p:nvPr>
        </p:nvSpPr>
        <p:spPr>
          <a:xfrm>
            <a:off x="685800" y="1915625"/>
            <a:ext cx="54123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2900">
                <a:latin typeface="Nunito"/>
                <a:ea typeface="Nunito"/>
                <a:cs typeface="Nunito"/>
                <a:sym typeface="Nunito"/>
              </a:rPr>
              <a:t>Clase 6: Formularios</a:t>
            </a:r>
            <a:endParaRPr sz="2900">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147" name="Google Shape;147;p25"/>
          <p:cNvSpPr txBox="1"/>
          <p:nvPr/>
        </p:nvSpPr>
        <p:spPr>
          <a:xfrm>
            <a:off x="732300" y="598925"/>
            <a:ext cx="8200500" cy="5538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1100"/>
              </a:spcAft>
              <a:buClr>
                <a:srgbClr val="000000"/>
              </a:buClr>
              <a:buSzPts val="4000"/>
              <a:buFont typeface="Arial"/>
              <a:buNone/>
            </a:pPr>
            <a:r>
              <a:rPr b="1" i="1" lang="es" sz="3200" u="none" cap="none" strike="noStrike">
                <a:solidFill>
                  <a:srgbClr val="121212"/>
                </a:solidFill>
                <a:latin typeface="Didact Gothic"/>
                <a:ea typeface="Didact Gothic"/>
                <a:cs typeface="Didact Gothic"/>
                <a:sym typeface="Didact Gothic"/>
              </a:rPr>
              <a:t>BOTONES</a:t>
            </a:r>
            <a:endParaRPr b="1" i="1" sz="3200" u="none" cap="none" strike="noStrike">
              <a:solidFill>
                <a:srgbClr val="121212"/>
              </a:solidFill>
              <a:latin typeface="Didact Gothic"/>
              <a:ea typeface="Didact Gothic"/>
              <a:cs typeface="Didact Gothic"/>
              <a:sym typeface="Didact Gothic"/>
            </a:endParaRPr>
          </a:p>
        </p:txBody>
      </p:sp>
      <p:sp>
        <p:nvSpPr>
          <p:cNvPr id="148" name="Google Shape;148;p25"/>
          <p:cNvSpPr txBox="1"/>
          <p:nvPr/>
        </p:nvSpPr>
        <p:spPr>
          <a:xfrm>
            <a:off x="471750" y="1920425"/>
            <a:ext cx="8282700" cy="281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700"/>
              <a:buFont typeface="Arial"/>
              <a:buNone/>
            </a:pPr>
            <a:r>
              <a:rPr b="0" i="0" lang="es" sz="1700" u="none" cap="none" strike="noStrike">
                <a:latin typeface="Helvetica Neue Light"/>
                <a:ea typeface="Helvetica Neue Light"/>
                <a:cs typeface="Helvetica Neue Light"/>
                <a:sym typeface="Helvetica Neue Light"/>
              </a:rPr>
              <a:t>Los botones disparan las acciones del formulario. Hay 3 tipos:</a:t>
            </a:r>
            <a:endParaRPr b="0" i="0" sz="1700" u="none" cap="none" strike="noStrike">
              <a:latin typeface="Helvetica Neue Light"/>
              <a:ea typeface="Helvetica Neue Light"/>
              <a:cs typeface="Helvetica Neue Light"/>
              <a:sym typeface="Helvetica Neue Light"/>
            </a:endParaRPr>
          </a:p>
          <a:p>
            <a:pPr indent="-336550" lvl="0" marL="457200" marR="0" rtl="0" algn="l">
              <a:lnSpc>
                <a:spcPct val="150000"/>
              </a:lnSpc>
              <a:spcBef>
                <a:spcPts val="1100"/>
              </a:spcBef>
              <a:spcAft>
                <a:spcPts val="0"/>
              </a:spcAft>
              <a:buSzPts val="1700"/>
              <a:buFont typeface="Helvetica Neue Light"/>
              <a:buChar char="●"/>
            </a:pPr>
            <a:r>
              <a:rPr b="0" i="0" lang="es" sz="1700" u="none" cap="none" strike="noStrike">
                <a:latin typeface="Helvetica Neue Light"/>
                <a:ea typeface="Helvetica Neue Light"/>
                <a:cs typeface="Helvetica Neue Light"/>
                <a:sym typeface="Helvetica Neue Light"/>
              </a:rPr>
              <a:t>El que envía los datos al archivo indicado como </a:t>
            </a:r>
            <a:r>
              <a:rPr b="0" i="0" lang="es" sz="1700" u="none" cap="none" strike="noStrike">
                <a:highlight>
                  <a:srgbClr val="E0FF00"/>
                </a:highlight>
                <a:latin typeface="Helvetica Neue Light"/>
                <a:ea typeface="Helvetica Neue Light"/>
                <a:cs typeface="Helvetica Neue Light"/>
                <a:sym typeface="Helvetica Neue Light"/>
              </a:rPr>
              <a:t>Action</a:t>
            </a:r>
            <a:r>
              <a:rPr b="0" i="0" lang="es" sz="1700" u="none" cap="none" strike="noStrike">
                <a:latin typeface="Helvetica Neue Light"/>
                <a:ea typeface="Helvetica Neue Light"/>
                <a:cs typeface="Helvetica Neue Light"/>
                <a:sym typeface="Helvetica Neue Light"/>
              </a:rPr>
              <a:t>.</a:t>
            </a:r>
            <a:endParaRPr b="0" i="0" sz="1700" u="none" cap="none" strike="noStrike">
              <a:latin typeface="Helvetica Neue Light"/>
              <a:ea typeface="Helvetica Neue Light"/>
              <a:cs typeface="Helvetica Neue Light"/>
              <a:sym typeface="Helvetica Neue Light"/>
            </a:endParaRPr>
          </a:p>
          <a:p>
            <a:pPr indent="-336550" lvl="0" marL="457200" marR="0" rtl="0" algn="l">
              <a:lnSpc>
                <a:spcPct val="150000"/>
              </a:lnSpc>
              <a:spcBef>
                <a:spcPts val="0"/>
              </a:spcBef>
              <a:spcAft>
                <a:spcPts val="0"/>
              </a:spcAft>
              <a:buSzPts val="1700"/>
              <a:buFont typeface="Helvetica Neue Light"/>
              <a:buChar char="●"/>
            </a:pPr>
            <a:r>
              <a:rPr b="0" i="0" lang="es" sz="1700" u="none" cap="none" strike="noStrike">
                <a:latin typeface="Helvetica Neue Light"/>
                <a:ea typeface="Helvetica Neue Light"/>
                <a:cs typeface="Helvetica Neue Light"/>
                <a:sym typeface="Helvetica Neue Light"/>
              </a:rPr>
              <a:t>El que vacía todo lo ingresado y resetea los campos.</a:t>
            </a:r>
            <a:endParaRPr b="0" i="0" sz="1700" u="none" cap="none" strike="noStrike">
              <a:latin typeface="Helvetica Neue Light"/>
              <a:ea typeface="Helvetica Neue Light"/>
              <a:cs typeface="Helvetica Neue Light"/>
              <a:sym typeface="Helvetica Neue Light"/>
            </a:endParaRPr>
          </a:p>
          <a:p>
            <a:pPr indent="-336550" lvl="0" marL="457200" marR="0" rtl="0" algn="l">
              <a:lnSpc>
                <a:spcPct val="150000"/>
              </a:lnSpc>
              <a:spcBef>
                <a:spcPts val="0"/>
              </a:spcBef>
              <a:spcAft>
                <a:spcPts val="0"/>
              </a:spcAft>
              <a:buSzPts val="1700"/>
              <a:buFont typeface="Helvetica Neue Light"/>
              <a:buChar char="●"/>
            </a:pPr>
            <a:r>
              <a:rPr b="0" i="0" lang="es" sz="1700" u="none" cap="none" strike="noStrike">
                <a:latin typeface="Helvetica Neue Light"/>
                <a:ea typeface="Helvetica Neue Light"/>
                <a:cs typeface="Helvetica Neue Light"/>
                <a:sym typeface="Helvetica Neue Light"/>
              </a:rPr>
              <a:t>El que “no hace nada”, pensado para usarse con Javascript.</a:t>
            </a:r>
            <a:endParaRPr b="0" i="0" sz="1700" u="none" cap="none" strike="noStrike">
              <a:latin typeface="Helvetica Neue Light"/>
              <a:ea typeface="Helvetica Neue Light"/>
              <a:cs typeface="Helvetica Neue Light"/>
              <a:sym typeface="Helvetica Neue Light"/>
            </a:endParaRPr>
          </a:p>
          <a:p>
            <a:pPr indent="0" lvl="0" marL="0" marR="0" rtl="0" algn="ctr">
              <a:lnSpc>
                <a:spcPct val="150000"/>
              </a:lnSpc>
              <a:spcBef>
                <a:spcPts val="1100"/>
              </a:spcBef>
              <a:spcAft>
                <a:spcPts val="0"/>
              </a:spcAft>
              <a:buClr>
                <a:srgbClr val="000000"/>
              </a:buClr>
              <a:buSzPts val="1700"/>
              <a:buFont typeface="Arial"/>
              <a:buNone/>
            </a:pPr>
            <a:r>
              <a:rPr b="0" i="0" lang="es" sz="1700" u="none" cap="none" strike="noStrike">
                <a:latin typeface="Helvetica Neue Light"/>
                <a:ea typeface="Helvetica Neue Light"/>
                <a:cs typeface="Helvetica Neue Light"/>
                <a:sym typeface="Helvetica Neue Light"/>
              </a:rPr>
              <a:t>Todos los botones son etiquetas  </a:t>
            </a:r>
            <a:r>
              <a:rPr b="0" i="0" lang="es" sz="1700" u="none" cap="none" strike="noStrike">
                <a:highlight>
                  <a:srgbClr val="E0FF00"/>
                </a:highlight>
                <a:latin typeface="Helvetica Neue Light"/>
                <a:ea typeface="Helvetica Neue Light"/>
                <a:cs typeface="Helvetica Neue Light"/>
                <a:sym typeface="Helvetica Neue Light"/>
              </a:rPr>
              <a:t>&lt;input&gt;</a:t>
            </a:r>
            <a:r>
              <a:rPr b="0" i="0" lang="es" sz="1700" u="none" cap="none" strike="noStrike">
                <a:latin typeface="Helvetica Neue Light"/>
                <a:ea typeface="Helvetica Neue Light"/>
                <a:cs typeface="Helvetica Neue Light"/>
                <a:sym typeface="Helvetica Neue Light"/>
              </a:rPr>
              <a:t>, con distintos tipos de “</a:t>
            </a:r>
            <a:r>
              <a:rPr b="0" i="1" lang="es" sz="1700" u="none" cap="none" strike="noStrike">
                <a:latin typeface="Helvetica Neue Light"/>
                <a:ea typeface="Helvetica Neue Light"/>
                <a:cs typeface="Helvetica Neue Light"/>
                <a:sym typeface="Helvetica Neue Light"/>
              </a:rPr>
              <a:t>Type</a:t>
            </a:r>
            <a:r>
              <a:rPr b="0" i="0" lang="es" sz="1700" u="none" cap="none" strike="noStrike">
                <a:latin typeface="Helvetica Neue Light"/>
                <a:ea typeface="Helvetica Neue Light"/>
                <a:cs typeface="Helvetica Neue Light"/>
                <a:sym typeface="Helvetica Neue Light"/>
              </a:rPr>
              <a:t>”. El botón debe de estar dentro del </a:t>
            </a:r>
            <a:r>
              <a:rPr b="0" i="0" lang="es" sz="1700" u="none" cap="none" strike="noStrike">
                <a:highlight>
                  <a:srgbClr val="E0FF00"/>
                </a:highlight>
                <a:latin typeface="Helvetica Neue Light"/>
                <a:ea typeface="Helvetica Neue Light"/>
                <a:cs typeface="Helvetica Neue Light"/>
                <a:sym typeface="Helvetica Neue Light"/>
              </a:rPr>
              <a:t>&lt;form&gt;</a:t>
            </a:r>
            <a:r>
              <a:rPr b="0" i="0" lang="es" sz="1700" u="none" cap="none" strike="noStrike">
                <a:latin typeface="Helvetica Neue Light"/>
                <a:ea typeface="Helvetica Neue Light"/>
                <a:cs typeface="Helvetica Neue Light"/>
                <a:sym typeface="Helvetica Neue Light"/>
              </a:rPr>
              <a:t> que afectará.</a:t>
            </a:r>
            <a:endParaRPr b="0" i="0" sz="1700" u="none" cap="none" strike="noStrike">
              <a:latin typeface="Helvetica Neue Light"/>
              <a:ea typeface="Helvetica Neue Light"/>
              <a:cs typeface="Helvetica Neue Light"/>
              <a:sym typeface="Helvetica Neue Light"/>
            </a:endParaRPr>
          </a:p>
          <a:p>
            <a:pPr indent="0" lvl="0" marL="0" marR="0" rtl="0" algn="just">
              <a:lnSpc>
                <a:spcPct val="150000"/>
              </a:lnSpc>
              <a:spcBef>
                <a:spcPts val="1100"/>
              </a:spcBef>
              <a:spcAft>
                <a:spcPts val="110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graphicFrame>
        <p:nvGraphicFramePr>
          <p:cNvPr id="153" name="Google Shape;153;p26"/>
          <p:cNvGraphicFramePr/>
          <p:nvPr/>
        </p:nvGraphicFramePr>
        <p:xfrm>
          <a:off x="1782600" y="3503925"/>
          <a:ext cx="3000000" cy="3000000"/>
        </p:xfrm>
        <a:graphic>
          <a:graphicData uri="http://schemas.openxmlformats.org/drawingml/2006/table">
            <a:tbl>
              <a:tblPr>
                <a:noFill/>
                <a:tableStyleId>{251499DF-CFC8-4CCD-8369-DA3483C04875}</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"submit"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"Enviar formulario"</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"reset"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"Limpiar formulario"</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"button"</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"Sin acciones"</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154" name="Google Shape;154;p26"/>
          <p:cNvSpPr txBox="1"/>
          <p:nvPr/>
        </p:nvSpPr>
        <p:spPr>
          <a:xfrm>
            <a:off x="840900" y="1822825"/>
            <a:ext cx="7733400" cy="2010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Representa la etiqueta del botón, la cual es normalmente mostrada por los navegadores dentro de éste.</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15000"/>
              </a:lnSpc>
              <a:spcBef>
                <a:spcPts val="1100"/>
              </a:spcBef>
              <a:spcAft>
                <a:spcPts val="0"/>
              </a:spcAft>
              <a:buClr>
                <a:srgbClr val="3CEFAB"/>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Input de tipo “</a:t>
            </a:r>
            <a:r>
              <a:rPr b="0" i="1" lang="es" sz="1600" u="none" cap="none" strike="noStrike">
                <a:solidFill>
                  <a:srgbClr val="000000"/>
                </a:solidFill>
                <a:latin typeface="Helvetica Neue Light"/>
                <a:ea typeface="Helvetica Neue Light"/>
                <a:cs typeface="Helvetica Neue Light"/>
                <a:sym typeface="Helvetica Neue Light"/>
              </a:rPr>
              <a:t>submit</a:t>
            </a:r>
            <a:r>
              <a:rPr b="0" i="0" lang="es" sz="1600" u="none" cap="none" strike="noStrike">
                <a:solidFill>
                  <a:srgbClr val="000000"/>
                </a:solidFill>
                <a:latin typeface="Helvetica Neue Light"/>
                <a:ea typeface="Helvetica Neue Light"/>
                <a:cs typeface="Helvetica Neue Light"/>
                <a:sym typeface="Helvetica Neue Light"/>
              </a:rPr>
              <a:t>”: envía el formulario.</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15000"/>
              </a:lnSpc>
              <a:spcBef>
                <a:spcPts val="0"/>
              </a:spcBef>
              <a:spcAft>
                <a:spcPts val="0"/>
              </a:spcAft>
              <a:buClr>
                <a:srgbClr val="3CEFAB"/>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Input de tipo “</a:t>
            </a:r>
            <a:r>
              <a:rPr b="0" i="1" lang="es" sz="1600" u="none" cap="none" strike="noStrike">
                <a:solidFill>
                  <a:srgbClr val="000000"/>
                </a:solidFill>
                <a:latin typeface="Helvetica Neue Light"/>
                <a:ea typeface="Helvetica Neue Light"/>
                <a:cs typeface="Helvetica Neue Light"/>
                <a:sym typeface="Helvetica Neue Light"/>
              </a:rPr>
              <a:t>reset</a:t>
            </a:r>
            <a:r>
              <a:rPr b="0" i="0" lang="es" sz="1600" u="none" cap="none" strike="noStrike">
                <a:solidFill>
                  <a:srgbClr val="000000"/>
                </a:solidFill>
                <a:latin typeface="Helvetica Neue Light"/>
                <a:ea typeface="Helvetica Neue Light"/>
                <a:cs typeface="Helvetica Neue Light"/>
                <a:sym typeface="Helvetica Neue Light"/>
              </a:rPr>
              <a:t>”: resetea el formulario.</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15000"/>
              </a:lnSpc>
              <a:spcBef>
                <a:spcPts val="0"/>
              </a:spcBef>
              <a:spcAft>
                <a:spcPts val="0"/>
              </a:spcAft>
              <a:buClr>
                <a:srgbClr val="3CEFAB"/>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Input de tipo “</a:t>
            </a:r>
            <a:r>
              <a:rPr b="0" i="1" lang="es" sz="1600" u="none" cap="none" strike="noStrike">
                <a:solidFill>
                  <a:srgbClr val="000000"/>
                </a:solidFill>
                <a:latin typeface="Helvetica Neue Light"/>
                <a:ea typeface="Helvetica Neue Light"/>
                <a:cs typeface="Helvetica Neue Light"/>
                <a:sym typeface="Helvetica Neue Light"/>
              </a:rPr>
              <a:t>button</a:t>
            </a:r>
            <a:r>
              <a:rPr b="0" i="0" lang="es" sz="1600" u="none" cap="none" strike="noStrike">
                <a:solidFill>
                  <a:srgbClr val="000000"/>
                </a:solidFill>
                <a:latin typeface="Helvetica Neue Light"/>
                <a:ea typeface="Helvetica Neue Light"/>
                <a:cs typeface="Helvetica Neue Light"/>
                <a:sym typeface="Helvetica Neue Light"/>
              </a:rPr>
              <a:t>”: no tiene acciones por defecto.</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just">
              <a:lnSpc>
                <a:spcPct val="150000"/>
              </a:lnSpc>
              <a:spcBef>
                <a:spcPts val="1100"/>
              </a:spcBef>
              <a:spcAft>
                <a:spcPts val="1100"/>
              </a:spcAft>
              <a:buClr>
                <a:srgbClr val="000000"/>
              </a:buClr>
              <a:buSzPts val="1200"/>
              <a:buFont typeface="Arial"/>
              <a:buNone/>
            </a:pPr>
            <a:r>
              <a:t/>
            </a:r>
            <a:endParaRPr b="0" i="0" sz="1200" u="none" cap="none" strike="noStrike">
              <a:solidFill>
                <a:srgbClr val="000000"/>
              </a:solidFill>
              <a:latin typeface="Didact Gothic"/>
              <a:ea typeface="Didact Gothic"/>
              <a:cs typeface="Didact Gothic"/>
              <a:sym typeface="Didact Gothic"/>
            </a:endParaRPr>
          </a:p>
        </p:txBody>
      </p:sp>
      <p:sp>
        <p:nvSpPr>
          <p:cNvPr id="155" name="Google Shape;155;p26"/>
          <p:cNvSpPr txBox="1"/>
          <p:nvPr/>
        </p:nvSpPr>
        <p:spPr>
          <a:xfrm>
            <a:off x="943500" y="746200"/>
            <a:ext cx="8200500" cy="5283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1100"/>
              </a:spcAft>
              <a:buClr>
                <a:srgbClr val="000000"/>
              </a:buClr>
              <a:buSzPts val="4000"/>
              <a:buFont typeface="Arial"/>
              <a:buNone/>
            </a:pPr>
            <a:r>
              <a:rPr b="1" lang="es" sz="3200" u="none" cap="none" strike="noStrike">
                <a:latin typeface="Didact Gothic"/>
                <a:ea typeface="Didact Gothic"/>
                <a:cs typeface="Didact Gothic"/>
                <a:sym typeface="Didact Gothic"/>
              </a:rPr>
              <a:t>ATRIBUTO “VALUE”</a:t>
            </a:r>
            <a:endParaRPr b="1" sz="3200" u="none" cap="none" strike="noStrike">
              <a:latin typeface="Didact Gothic"/>
              <a:ea typeface="Didact Gothic"/>
              <a:cs typeface="Didact Gothic"/>
              <a:sym typeface="Didact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161" name="Google Shape;161;p27"/>
          <p:cNvSpPr txBox="1"/>
          <p:nvPr/>
        </p:nvSpPr>
        <p:spPr>
          <a:xfrm>
            <a:off x="658200" y="685475"/>
            <a:ext cx="8200500" cy="6336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1100"/>
              </a:spcAft>
              <a:buClr>
                <a:srgbClr val="000000"/>
              </a:buClr>
              <a:buSzPts val="4000"/>
              <a:buFont typeface="Arial"/>
              <a:buNone/>
            </a:pPr>
            <a:r>
              <a:rPr b="1" i="1" lang="es" sz="3200" u="none" cap="none" strike="noStrike">
                <a:latin typeface="Didact Gothic"/>
                <a:ea typeface="Didact Gothic"/>
                <a:cs typeface="Didact Gothic"/>
                <a:sym typeface="Didact Gothic"/>
              </a:rPr>
              <a:t>CONTROLES DE SELECCIÓN</a:t>
            </a:r>
            <a:endParaRPr b="1" i="1" sz="3200" u="none" cap="none" strike="noStrike">
              <a:latin typeface="Didact Gothic"/>
              <a:ea typeface="Didact Gothic"/>
              <a:cs typeface="Didact Gothic"/>
              <a:sym typeface="Didact Gothic"/>
            </a:endParaRPr>
          </a:p>
        </p:txBody>
      </p:sp>
      <p:sp>
        <p:nvSpPr>
          <p:cNvPr id="162" name="Google Shape;162;p27"/>
          <p:cNvSpPr txBox="1"/>
          <p:nvPr/>
        </p:nvSpPr>
        <p:spPr>
          <a:xfrm>
            <a:off x="520200" y="2010000"/>
            <a:ext cx="8103600" cy="28353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rPr b="0" i="0" lang="es" sz="1600" u="none" cap="none" strike="noStrike">
                <a:solidFill>
                  <a:srgbClr val="434343"/>
                </a:solidFill>
                <a:latin typeface="Helvetica Neue Light"/>
                <a:ea typeface="Helvetica Neue Light"/>
                <a:cs typeface="Helvetica Neue Light"/>
                <a:sym typeface="Helvetica Neue Light"/>
              </a:rPr>
              <a:t>En estos casos, el usuario no puede ingresar libremente un texto, sino que el programador le da una lista predefinida. El dato que llega al elegir una opción se define desde el atributo </a:t>
            </a:r>
            <a:r>
              <a:rPr b="0" i="1" lang="es" sz="1600" u="none" cap="none" strike="noStrike">
                <a:solidFill>
                  <a:srgbClr val="434343"/>
                </a:solidFill>
                <a:latin typeface="Helvetica Neue Light"/>
                <a:ea typeface="Helvetica Neue Light"/>
                <a:cs typeface="Helvetica Neue Light"/>
                <a:sym typeface="Helvetica Neue Light"/>
              </a:rPr>
              <a:t>“value”. </a:t>
            </a:r>
            <a:r>
              <a:rPr b="0" i="0" lang="es" sz="1600" u="none" cap="none" strike="noStrike">
                <a:solidFill>
                  <a:srgbClr val="434343"/>
                </a:solidFill>
                <a:latin typeface="Helvetica Neue Light"/>
                <a:ea typeface="Helvetica Neue Light"/>
                <a:cs typeface="Helvetica Neue Light"/>
                <a:sym typeface="Helvetica Neue Light"/>
              </a:rPr>
              <a:t>Existen 3 grupos de controles de selección:</a:t>
            </a:r>
            <a:endParaRPr b="0" i="0" sz="1600" u="none" cap="none" strike="noStrike">
              <a:solidFill>
                <a:srgbClr val="434343"/>
              </a:solidFill>
              <a:latin typeface="Helvetica Neue Light"/>
              <a:ea typeface="Helvetica Neue Light"/>
              <a:cs typeface="Helvetica Neue Light"/>
              <a:sym typeface="Helvetica Neue Light"/>
            </a:endParaRPr>
          </a:p>
          <a:p>
            <a:pPr indent="-330200" lvl="0" marL="457200" marR="0" rtl="0" algn="l">
              <a:lnSpc>
                <a:spcPct val="150000"/>
              </a:lnSpc>
              <a:spcBef>
                <a:spcPts val="1100"/>
              </a:spcBef>
              <a:spcAft>
                <a:spcPts val="0"/>
              </a:spcAft>
              <a:buClr>
                <a:srgbClr val="434343"/>
              </a:buClr>
              <a:buSzPts val="1600"/>
              <a:buFont typeface="Helvetica Neue Light"/>
              <a:buChar char="●"/>
            </a:pPr>
            <a:r>
              <a:rPr b="1" i="0" lang="es" sz="1600" u="none" cap="none" strike="noStrike">
                <a:solidFill>
                  <a:srgbClr val="434343"/>
                </a:solidFill>
                <a:latin typeface="Helvetica Neue"/>
                <a:ea typeface="Helvetica Neue"/>
                <a:cs typeface="Helvetica Neue"/>
                <a:sym typeface="Helvetica Neue"/>
              </a:rPr>
              <a:t>Botones de radio:</a:t>
            </a:r>
            <a:r>
              <a:rPr b="0" i="0" lang="es" sz="1600" u="none" cap="none" strike="noStrike">
                <a:solidFill>
                  <a:srgbClr val="434343"/>
                </a:solidFill>
                <a:latin typeface="Helvetica Neue Light"/>
                <a:ea typeface="Helvetica Neue Light"/>
                <a:cs typeface="Helvetica Neue Light"/>
                <a:sym typeface="Helvetica Neue Light"/>
              </a:rPr>
              <a:t> sólo se puede elegir una opción.</a:t>
            </a:r>
            <a:endParaRPr b="0" i="0" sz="1600" u="none" cap="none" strike="noStrike">
              <a:solidFill>
                <a:srgbClr val="434343"/>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434343"/>
              </a:buClr>
              <a:buSzPts val="1600"/>
              <a:buFont typeface="Helvetica Neue Light"/>
              <a:buChar char="●"/>
            </a:pPr>
            <a:r>
              <a:rPr b="1" i="0" lang="es" sz="1600" u="none" cap="none" strike="noStrike">
                <a:solidFill>
                  <a:srgbClr val="434343"/>
                </a:solidFill>
                <a:latin typeface="Helvetica Neue"/>
                <a:ea typeface="Helvetica Neue"/>
                <a:cs typeface="Helvetica Neue"/>
                <a:sym typeface="Helvetica Neue"/>
              </a:rPr>
              <a:t>Casillas de chequeo:</a:t>
            </a:r>
            <a:r>
              <a:rPr b="0" i="0" lang="es" sz="1600" u="none" cap="none" strike="noStrike">
                <a:solidFill>
                  <a:srgbClr val="434343"/>
                </a:solidFill>
                <a:latin typeface="Helvetica Neue Light"/>
                <a:ea typeface="Helvetica Neue Light"/>
                <a:cs typeface="Helvetica Neue Light"/>
                <a:sym typeface="Helvetica Neue Light"/>
              </a:rPr>
              <a:t> de toda la lista de opciones, el usuario puede optar por una, todas o ninguna opción.</a:t>
            </a:r>
            <a:endParaRPr b="0" i="0" sz="1600" u="none" cap="none" strike="noStrike">
              <a:solidFill>
                <a:srgbClr val="434343"/>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434343"/>
              </a:buClr>
              <a:buSzPts val="1600"/>
              <a:buFont typeface="Helvetica Neue Light"/>
              <a:buChar char="●"/>
            </a:pPr>
            <a:r>
              <a:rPr b="1" i="0" lang="es" sz="1600" u="none" cap="none" strike="noStrike">
                <a:solidFill>
                  <a:srgbClr val="434343"/>
                </a:solidFill>
                <a:latin typeface="Helvetica Neue"/>
                <a:ea typeface="Helvetica Neue"/>
                <a:cs typeface="Helvetica Neue"/>
                <a:sym typeface="Helvetica Neue"/>
              </a:rPr>
              <a:t>Menú desplegable:</a:t>
            </a:r>
            <a:r>
              <a:rPr b="0" i="0" lang="es" sz="1600" u="none" cap="none" strike="noStrike">
                <a:solidFill>
                  <a:srgbClr val="434343"/>
                </a:solidFill>
                <a:latin typeface="Helvetica Neue Light"/>
                <a:ea typeface="Helvetica Neue Light"/>
                <a:cs typeface="Helvetica Neue Light"/>
                <a:sym typeface="Helvetica Neue Light"/>
              </a:rPr>
              <a:t> sólo es posible seleccionar una opción.</a:t>
            </a:r>
            <a:endParaRPr b="0" i="0" sz="1600" u="none" cap="none" strike="noStrike">
              <a:solidFill>
                <a:srgbClr val="434343"/>
              </a:solidFill>
              <a:latin typeface="Helvetica Neue Light"/>
              <a:ea typeface="Helvetica Neue Light"/>
              <a:cs typeface="Helvetica Neue Light"/>
              <a:sym typeface="Helvetica Neue Light"/>
            </a:endParaRPr>
          </a:p>
          <a:p>
            <a:pPr indent="0" lvl="0" marL="0" marR="0" rtl="0" algn="just">
              <a:lnSpc>
                <a:spcPct val="150000"/>
              </a:lnSpc>
              <a:spcBef>
                <a:spcPts val="1100"/>
              </a:spcBef>
              <a:spcAft>
                <a:spcPts val="110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nvSpPr>
        <p:spPr>
          <a:xfrm>
            <a:off x="126000" y="975425"/>
            <a:ext cx="8892000" cy="9402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1600"/>
              <a:buFont typeface="Arial"/>
              <a:buNone/>
            </a:pPr>
            <a:r>
              <a:rPr b="0" i="0" lang="es" sz="1600" u="none" cap="none" strike="noStrike">
                <a:solidFill>
                  <a:srgbClr val="434343"/>
                </a:solidFill>
                <a:latin typeface="Helvetica Neue Light"/>
                <a:ea typeface="Helvetica Neue Light"/>
                <a:cs typeface="Helvetica Neue Light"/>
                <a:sym typeface="Helvetica Neue Light"/>
              </a:rPr>
              <a:t>En este caso es el valor que se enviará al enviarse el formulario.</a:t>
            </a:r>
            <a:r>
              <a:rPr b="0" i="0" lang="es" sz="1600" u="none" cap="none" strike="noStrike">
                <a:solidFill>
                  <a:srgbClr val="434343"/>
                </a:solidFill>
                <a:highlight>
                  <a:srgbClr val="FFFFFF"/>
                </a:highlight>
                <a:latin typeface="Helvetica Neue Light"/>
                <a:ea typeface="Helvetica Neue Light"/>
                <a:cs typeface="Helvetica Neue Light"/>
                <a:sym typeface="Helvetica Neue Light"/>
              </a:rPr>
              <a:t> </a:t>
            </a:r>
            <a:endParaRPr b="0" i="0" sz="1600" u="none" cap="none" strike="noStrike">
              <a:solidFill>
                <a:srgbClr val="434343"/>
              </a:solidFill>
              <a:latin typeface="Helvetica Neue Light"/>
              <a:ea typeface="Helvetica Neue Light"/>
              <a:cs typeface="Helvetica Neue Light"/>
              <a:sym typeface="Helvetica Neue Light"/>
            </a:endParaRPr>
          </a:p>
        </p:txBody>
      </p:sp>
      <p:sp>
        <p:nvSpPr>
          <p:cNvPr id="168" name="Google Shape;168;p28"/>
          <p:cNvSpPr txBox="1"/>
          <p:nvPr/>
        </p:nvSpPr>
        <p:spPr>
          <a:xfrm>
            <a:off x="411000" y="1880300"/>
            <a:ext cx="8266800" cy="441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1100"/>
              </a:spcAft>
              <a:buClr>
                <a:srgbClr val="000000"/>
              </a:buClr>
              <a:buSzPts val="1600"/>
              <a:buFont typeface="Arial"/>
              <a:buNone/>
            </a:pPr>
            <a:r>
              <a:rPr b="0" i="0" lang="es" sz="1600" u="none" cap="none" strike="noStrike">
                <a:solidFill>
                  <a:srgbClr val="434343"/>
                </a:solidFill>
                <a:latin typeface="Helvetica Neue Light"/>
                <a:ea typeface="Helvetica Neue Light"/>
                <a:cs typeface="Helvetica Neue Light"/>
                <a:sym typeface="Helvetica Neue Light"/>
              </a:rPr>
              <a:t>Botones de radio:</a:t>
            </a:r>
            <a:endParaRPr b="0" i="0" sz="1600" u="none" cap="none" strike="noStrike">
              <a:solidFill>
                <a:srgbClr val="434343"/>
              </a:solidFill>
              <a:latin typeface="Helvetica Neue Light"/>
              <a:ea typeface="Helvetica Neue Light"/>
              <a:cs typeface="Helvetica Neue Light"/>
              <a:sym typeface="Helvetica Neue Light"/>
            </a:endParaRPr>
          </a:p>
        </p:txBody>
      </p:sp>
      <p:graphicFrame>
        <p:nvGraphicFramePr>
          <p:cNvPr id="169" name="Google Shape;169;p28"/>
          <p:cNvGraphicFramePr/>
          <p:nvPr/>
        </p:nvGraphicFramePr>
        <p:xfrm>
          <a:off x="2751450" y="1554575"/>
          <a:ext cx="3000000" cy="3000000"/>
        </p:xfrm>
        <a:graphic>
          <a:graphicData uri="http://schemas.openxmlformats.org/drawingml/2006/table">
            <a:tbl>
              <a:tblPr>
                <a:noFill/>
                <a:tableStyleId>{251499DF-CFC8-4CCD-8369-DA3483C04875}</a:tableStyleId>
              </a:tblPr>
              <a:tblGrid>
                <a:gridCol w="5731200"/>
              </a:tblGrid>
              <a:tr h="13724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div</a:t>
                      </a:r>
                      <a:r>
                        <a:rPr lang="es" sz="1400" u="none" cap="none" strike="noStrike">
                          <a:solidFill>
                            <a:srgbClr val="D9D9D9"/>
                          </a:solidFill>
                          <a:latin typeface="Didact Gothic"/>
                          <a:ea typeface="Didact Gothic"/>
                          <a:cs typeface="Didact Gothic"/>
                          <a:sym typeface="Didact Gothic"/>
                        </a:rPr>
                        <a:t>&gt;hombre&lt;/</a:t>
                      </a:r>
                      <a:r>
                        <a:rPr lang="es" sz="1400" u="none" cap="none" strike="noStrike">
                          <a:solidFill>
                            <a:srgbClr val="E06666"/>
                          </a:solidFill>
                          <a:latin typeface="Didact Gothic"/>
                          <a:ea typeface="Didact Gothic"/>
                          <a:cs typeface="Didact Gothic"/>
                          <a:sym typeface="Didact Gothic"/>
                        </a:rPr>
                        <a:t>div</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"radio"</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name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a:t>
                      </a:r>
                      <a:r>
                        <a:rPr lang="es">
                          <a:solidFill>
                            <a:srgbClr val="93C47D"/>
                          </a:solidFill>
                          <a:latin typeface="Didact Gothic"/>
                          <a:ea typeface="Didact Gothic"/>
                          <a:cs typeface="Didact Gothic"/>
                          <a:sym typeface="Didact Gothic"/>
                        </a:rPr>
                        <a:t>genero</a:t>
                      </a:r>
                      <a:r>
                        <a:rPr lang="es" sz="1400" u="none" cap="none" strike="noStrike">
                          <a:solidFill>
                            <a:srgbClr val="93C47D"/>
                          </a:solidFill>
                          <a:latin typeface="Didact Gothic"/>
                          <a:ea typeface="Didact Gothic"/>
                          <a:cs typeface="Didact Gothic"/>
                          <a:sym typeface="Didact Gothic"/>
                        </a:rPr>
                        <a: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"hombre"</a:t>
                      </a:r>
                      <a:r>
                        <a:rPr lang="es" sz="1400" u="none" cap="none" strike="noStrike">
                          <a:solidFill>
                            <a:srgbClr val="D9D9D9"/>
                          </a:solidFill>
                          <a:latin typeface="Didact Gothic"/>
                          <a:ea typeface="Didact Gothic"/>
                          <a:cs typeface="Didact Gothic"/>
                          <a:sym typeface="Didact Gothic"/>
                        </a:rPr>
                        <a:t> /&gt;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div</a:t>
                      </a:r>
                      <a:r>
                        <a:rPr lang="es" sz="1400" u="none" cap="none" strike="noStrike">
                          <a:solidFill>
                            <a:srgbClr val="D9D9D9"/>
                          </a:solidFill>
                          <a:latin typeface="Didact Gothic"/>
                          <a:ea typeface="Didact Gothic"/>
                          <a:cs typeface="Didact Gothic"/>
                          <a:sym typeface="Didact Gothic"/>
                        </a:rPr>
                        <a:t>&gt;mujer&lt;/</a:t>
                      </a:r>
                      <a:r>
                        <a:rPr lang="es" sz="1400" u="none" cap="none" strike="noStrike">
                          <a:solidFill>
                            <a:srgbClr val="E06666"/>
                          </a:solidFill>
                          <a:latin typeface="Didact Gothic"/>
                          <a:ea typeface="Didact Gothic"/>
                          <a:cs typeface="Didact Gothic"/>
                          <a:sym typeface="Didact Gothic"/>
                        </a:rPr>
                        <a:t>div</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"radio"</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name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a:t>
                      </a:r>
                      <a:r>
                        <a:rPr lang="es">
                          <a:solidFill>
                            <a:srgbClr val="93C47D"/>
                          </a:solidFill>
                          <a:latin typeface="Didact Gothic"/>
                          <a:ea typeface="Didact Gothic"/>
                          <a:cs typeface="Didact Gothic"/>
                          <a:sym typeface="Didact Gothic"/>
                        </a:rPr>
                        <a:t>genero</a:t>
                      </a:r>
                      <a:r>
                        <a:rPr lang="es" sz="1400" u="none" cap="none" strike="noStrike">
                          <a:solidFill>
                            <a:srgbClr val="93C47D"/>
                          </a:solidFill>
                          <a:latin typeface="Didact Gothic"/>
                          <a:ea typeface="Didact Gothic"/>
                          <a:cs typeface="Didact Gothic"/>
                          <a:sym typeface="Didact Gothic"/>
                        </a:rPr>
                        <a: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"mujer"</a:t>
                      </a:r>
                      <a:r>
                        <a:rPr lang="es" sz="1400" u="none" cap="none" strike="noStrike">
                          <a:solidFill>
                            <a:srgbClr val="D9D9D9"/>
                          </a:solidFill>
                          <a:latin typeface="Didact Gothic"/>
                          <a:ea typeface="Didact Gothic"/>
                          <a:cs typeface="Didact Gothic"/>
                          <a:sym typeface="Didact Gothic"/>
                        </a:rPr>
                        <a:t> /&gt;</a:t>
                      </a:r>
                      <a:endParaRPr sz="1400" u="none" cap="none" strike="noStrike">
                        <a:solidFill>
                          <a:srgbClr val="D9D9D9"/>
                        </a:solidFill>
                        <a:latin typeface="Didact Gothic"/>
                        <a:ea typeface="Didact Gothic"/>
                        <a:cs typeface="Didact Gothic"/>
                        <a:sym typeface="Didact Gothic"/>
                      </a:endParaRPr>
                    </a:p>
                    <a:p>
                      <a:pPr indent="0" lvl="0" marL="0" rtl="0" algn="l">
                        <a:spcBef>
                          <a:spcPts val="0"/>
                        </a:spcBef>
                        <a:spcAft>
                          <a:spcPts val="0"/>
                        </a:spcAft>
                        <a:buClr>
                          <a:schemeClr val="dk1"/>
                        </a:buClr>
                        <a:buSzPts val="1400"/>
                        <a:buFont typeface="Arial"/>
                        <a:buNone/>
                      </a:pPr>
                      <a:r>
                        <a:rPr lang="es">
                          <a:solidFill>
                            <a:srgbClr val="D9D9D9"/>
                          </a:solidFill>
                          <a:latin typeface="Didact Gothic"/>
                          <a:ea typeface="Didact Gothic"/>
                          <a:cs typeface="Didact Gothic"/>
                          <a:sym typeface="Didact Gothic"/>
                        </a:rPr>
                        <a:t> &lt;</a:t>
                      </a:r>
                      <a:r>
                        <a:rPr lang="es">
                          <a:solidFill>
                            <a:srgbClr val="E06666"/>
                          </a:solidFill>
                          <a:latin typeface="Didact Gothic"/>
                          <a:ea typeface="Didact Gothic"/>
                          <a:cs typeface="Didact Gothic"/>
                          <a:sym typeface="Didact Gothic"/>
                        </a:rPr>
                        <a:t>div</a:t>
                      </a:r>
                      <a:r>
                        <a:rPr lang="es">
                          <a:solidFill>
                            <a:srgbClr val="D9D9D9"/>
                          </a:solidFill>
                          <a:latin typeface="Didact Gothic"/>
                          <a:ea typeface="Didact Gothic"/>
                          <a:cs typeface="Didact Gothic"/>
                          <a:sym typeface="Didact Gothic"/>
                        </a:rPr>
                        <a:t>&gt;otro&lt;/</a:t>
                      </a:r>
                      <a:r>
                        <a:rPr lang="es">
                          <a:solidFill>
                            <a:srgbClr val="E06666"/>
                          </a:solidFill>
                          <a:latin typeface="Didact Gothic"/>
                          <a:ea typeface="Didact Gothic"/>
                          <a:cs typeface="Didact Gothic"/>
                          <a:sym typeface="Didact Gothic"/>
                        </a:rPr>
                        <a:t>div</a:t>
                      </a:r>
                      <a:r>
                        <a:rPr lang="es">
                          <a:solidFill>
                            <a:srgbClr val="D9D9D9"/>
                          </a:solidFill>
                          <a:latin typeface="Didact Gothic"/>
                          <a:ea typeface="Didact Gothic"/>
                          <a:cs typeface="Didact Gothic"/>
                          <a:sym typeface="Didact Gothic"/>
                        </a:rPr>
                        <a:t>&gt;</a:t>
                      </a:r>
                      <a:endParaRPr>
                        <a:solidFill>
                          <a:srgbClr val="D9D9D9"/>
                        </a:solidFill>
                        <a:latin typeface="Didact Gothic"/>
                        <a:ea typeface="Didact Gothic"/>
                        <a:cs typeface="Didact Gothic"/>
                        <a:sym typeface="Didact Gothic"/>
                      </a:endParaRPr>
                    </a:p>
                    <a:p>
                      <a:pPr indent="0" lvl="0" marL="0" rtl="0" algn="l">
                        <a:spcBef>
                          <a:spcPts val="0"/>
                        </a:spcBef>
                        <a:spcAft>
                          <a:spcPts val="0"/>
                        </a:spcAft>
                        <a:buClr>
                          <a:schemeClr val="dk1"/>
                        </a:buClr>
                        <a:buSzPts val="1400"/>
                        <a:buFont typeface="Arial"/>
                        <a:buNone/>
                      </a:pPr>
                      <a:r>
                        <a:rPr lang="es">
                          <a:solidFill>
                            <a:srgbClr val="D9D9D9"/>
                          </a:solidFill>
                          <a:latin typeface="Didact Gothic"/>
                          <a:ea typeface="Didact Gothic"/>
                          <a:cs typeface="Didact Gothic"/>
                          <a:sym typeface="Didact Gothic"/>
                        </a:rPr>
                        <a:t>    &lt;</a:t>
                      </a:r>
                      <a:r>
                        <a:rPr lang="es">
                          <a:solidFill>
                            <a:srgbClr val="E06666"/>
                          </a:solidFill>
                          <a:latin typeface="Didact Gothic"/>
                          <a:ea typeface="Didact Gothic"/>
                          <a:cs typeface="Didact Gothic"/>
                          <a:sym typeface="Didact Gothic"/>
                        </a:rPr>
                        <a:t>input</a:t>
                      </a:r>
                      <a:r>
                        <a:rPr lang="es">
                          <a:solidFill>
                            <a:srgbClr val="D9D9D9"/>
                          </a:solidFill>
                          <a:latin typeface="Didact Gothic"/>
                          <a:ea typeface="Didact Gothic"/>
                          <a:cs typeface="Didact Gothic"/>
                          <a:sym typeface="Didact Gothic"/>
                        </a:rPr>
                        <a:t> </a:t>
                      </a:r>
                      <a:r>
                        <a:rPr lang="es">
                          <a:solidFill>
                            <a:srgbClr val="FF9900"/>
                          </a:solidFill>
                          <a:latin typeface="Didact Gothic"/>
                          <a:ea typeface="Didact Gothic"/>
                          <a:cs typeface="Didact Gothic"/>
                          <a:sym typeface="Didact Gothic"/>
                        </a:rPr>
                        <a:t>type</a:t>
                      </a:r>
                      <a:r>
                        <a:rPr lang="es">
                          <a:solidFill>
                            <a:srgbClr val="D9D9D9"/>
                          </a:solidFill>
                          <a:latin typeface="Didact Gothic"/>
                          <a:ea typeface="Didact Gothic"/>
                          <a:cs typeface="Didact Gothic"/>
                          <a:sym typeface="Didact Gothic"/>
                        </a:rPr>
                        <a:t>=</a:t>
                      </a:r>
                      <a:r>
                        <a:rPr lang="es">
                          <a:solidFill>
                            <a:srgbClr val="93C47D"/>
                          </a:solidFill>
                          <a:latin typeface="Didact Gothic"/>
                          <a:ea typeface="Didact Gothic"/>
                          <a:cs typeface="Didact Gothic"/>
                          <a:sym typeface="Didact Gothic"/>
                        </a:rPr>
                        <a:t>"radio"</a:t>
                      </a:r>
                      <a:r>
                        <a:rPr lang="es">
                          <a:solidFill>
                            <a:srgbClr val="D9D9D9"/>
                          </a:solidFill>
                          <a:latin typeface="Didact Gothic"/>
                          <a:ea typeface="Didact Gothic"/>
                          <a:cs typeface="Didact Gothic"/>
                          <a:sym typeface="Didact Gothic"/>
                        </a:rPr>
                        <a:t> </a:t>
                      </a:r>
                      <a:r>
                        <a:rPr lang="es">
                          <a:solidFill>
                            <a:srgbClr val="FF9900"/>
                          </a:solidFill>
                          <a:latin typeface="Didact Gothic"/>
                          <a:ea typeface="Didact Gothic"/>
                          <a:cs typeface="Didact Gothic"/>
                          <a:sym typeface="Didact Gothic"/>
                        </a:rPr>
                        <a:t>name</a:t>
                      </a:r>
                      <a:r>
                        <a:rPr lang="es">
                          <a:solidFill>
                            <a:srgbClr val="D9D9D9"/>
                          </a:solidFill>
                          <a:latin typeface="Didact Gothic"/>
                          <a:ea typeface="Didact Gothic"/>
                          <a:cs typeface="Didact Gothic"/>
                          <a:sym typeface="Didact Gothic"/>
                        </a:rPr>
                        <a:t>=</a:t>
                      </a:r>
                      <a:r>
                        <a:rPr lang="es">
                          <a:solidFill>
                            <a:srgbClr val="93C47D"/>
                          </a:solidFill>
                          <a:latin typeface="Didact Gothic"/>
                          <a:ea typeface="Didact Gothic"/>
                          <a:cs typeface="Didact Gothic"/>
                          <a:sym typeface="Didact Gothic"/>
                        </a:rPr>
                        <a:t>"genero"</a:t>
                      </a:r>
                      <a:r>
                        <a:rPr lang="es">
                          <a:solidFill>
                            <a:srgbClr val="D9D9D9"/>
                          </a:solidFill>
                          <a:latin typeface="Didact Gothic"/>
                          <a:ea typeface="Didact Gothic"/>
                          <a:cs typeface="Didact Gothic"/>
                          <a:sym typeface="Didact Gothic"/>
                        </a:rPr>
                        <a:t> </a:t>
                      </a:r>
                      <a:r>
                        <a:rPr lang="es">
                          <a:solidFill>
                            <a:srgbClr val="FF9900"/>
                          </a:solidFill>
                          <a:latin typeface="Didact Gothic"/>
                          <a:ea typeface="Didact Gothic"/>
                          <a:cs typeface="Didact Gothic"/>
                          <a:sym typeface="Didact Gothic"/>
                        </a:rPr>
                        <a:t>value</a:t>
                      </a:r>
                      <a:r>
                        <a:rPr lang="es">
                          <a:solidFill>
                            <a:srgbClr val="D9D9D9"/>
                          </a:solidFill>
                          <a:latin typeface="Didact Gothic"/>
                          <a:ea typeface="Didact Gothic"/>
                          <a:cs typeface="Didact Gothic"/>
                          <a:sym typeface="Didact Gothic"/>
                        </a:rPr>
                        <a:t>=</a:t>
                      </a:r>
                      <a:r>
                        <a:rPr lang="es">
                          <a:solidFill>
                            <a:srgbClr val="93C47D"/>
                          </a:solidFill>
                          <a:latin typeface="Didact Gothic"/>
                          <a:ea typeface="Didact Gothic"/>
                          <a:cs typeface="Didact Gothic"/>
                          <a:sym typeface="Didact Gothic"/>
                        </a:rPr>
                        <a:t>"otro"</a:t>
                      </a:r>
                      <a:r>
                        <a:rPr lang="es">
                          <a:solidFill>
                            <a:srgbClr val="D9D9D9"/>
                          </a:solidFill>
                          <a:latin typeface="Didact Gothic"/>
                          <a:ea typeface="Didact Gothic"/>
                          <a:cs typeface="Didact Gothic"/>
                          <a:sym typeface="Didact Gothic"/>
                        </a:rPr>
                        <a:t> /&gt;</a:t>
                      </a:r>
                      <a:endParaRPr>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170" name="Google Shape;170;p28"/>
          <p:cNvSpPr txBox="1"/>
          <p:nvPr/>
        </p:nvSpPr>
        <p:spPr>
          <a:xfrm>
            <a:off x="411000" y="3638600"/>
            <a:ext cx="7468200" cy="441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1100"/>
              </a:spcAft>
              <a:buClr>
                <a:srgbClr val="000000"/>
              </a:buClr>
              <a:buSzPts val="1600"/>
              <a:buFont typeface="Arial"/>
              <a:buNone/>
            </a:pPr>
            <a:r>
              <a:rPr b="0" i="0" lang="es" sz="1600" u="none" cap="none" strike="noStrike">
                <a:solidFill>
                  <a:srgbClr val="434343"/>
                </a:solidFill>
                <a:latin typeface="Helvetica Neue Light"/>
                <a:ea typeface="Helvetica Neue Light"/>
                <a:cs typeface="Helvetica Neue Light"/>
                <a:sym typeface="Helvetica Neue Light"/>
              </a:rPr>
              <a:t>Casillas de chequeo:</a:t>
            </a:r>
            <a:endParaRPr b="0" i="0" sz="1600" u="none" cap="none" strike="noStrike">
              <a:solidFill>
                <a:srgbClr val="434343"/>
              </a:solidFill>
              <a:latin typeface="Helvetica Neue Light"/>
              <a:ea typeface="Helvetica Neue Light"/>
              <a:cs typeface="Helvetica Neue Light"/>
              <a:sym typeface="Helvetica Neue Light"/>
            </a:endParaRPr>
          </a:p>
        </p:txBody>
      </p:sp>
      <p:graphicFrame>
        <p:nvGraphicFramePr>
          <p:cNvPr id="171" name="Google Shape;171;p28"/>
          <p:cNvGraphicFramePr/>
          <p:nvPr/>
        </p:nvGraphicFramePr>
        <p:xfrm>
          <a:off x="2751450" y="3638600"/>
          <a:ext cx="3000000" cy="3000000"/>
        </p:xfrm>
        <a:graphic>
          <a:graphicData uri="http://schemas.openxmlformats.org/drawingml/2006/table">
            <a:tbl>
              <a:tblPr>
                <a:noFill/>
                <a:tableStyleId>{251499DF-CFC8-4CCD-8369-DA3483C04875}</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div</a:t>
                      </a:r>
                      <a:r>
                        <a:rPr lang="es" sz="1400" u="none" cap="none" strike="noStrike">
                          <a:solidFill>
                            <a:srgbClr val="D9D9D9"/>
                          </a:solidFill>
                          <a:latin typeface="Didact Gothic"/>
                          <a:ea typeface="Didact Gothic"/>
                          <a:cs typeface="Didact Gothic"/>
                          <a:sym typeface="Didact Gothic"/>
                        </a:rPr>
                        <a:t>&gt;Acepta términos y condiciones&lt;/</a:t>
                      </a:r>
                      <a:r>
                        <a:rPr lang="es" sz="1400" u="none" cap="none" strike="noStrike">
                          <a:solidFill>
                            <a:srgbClr val="E06666"/>
                          </a:solidFill>
                          <a:latin typeface="Didact Gothic"/>
                          <a:ea typeface="Didact Gothic"/>
                          <a:cs typeface="Didact Gothic"/>
                          <a:sym typeface="Didact Gothic"/>
                        </a:rPr>
                        <a:t>div</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"checkbox"</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name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"acepta"</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"1"</a:t>
                      </a:r>
                      <a:r>
                        <a:rPr lang="es" sz="1400" u="none" cap="none" strike="noStrike">
                          <a:solidFill>
                            <a:srgbClr val="D9D9D9"/>
                          </a:solidFill>
                          <a:latin typeface="Didact Gothic"/>
                          <a:ea typeface="Didact Gothic"/>
                          <a:cs typeface="Didact Gothic"/>
                          <a:sym typeface="Didact Gothic"/>
                        </a:rPr>
                        <a:t> /&gt;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172" name="Google Shape;172;p28"/>
          <p:cNvSpPr txBox="1"/>
          <p:nvPr/>
        </p:nvSpPr>
        <p:spPr>
          <a:xfrm>
            <a:off x="678400" y="462850"/>
            <a:ext cx="7884900" cy="633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1" lang="es" sz="3200" u="none" cap="none" strike="noStrike">
                <a:latin typeface="Didact Gothic"/>
                <a:ea typeface="Didact Gothic"/>
                <a:cs typeface="Didact Gothic"/>
                <a:sym typeface="Didact Gothic"/>
              </a:rPr>
              <a:t>ATRIBUTO “VALUE”</a:t>
            </a:r>
            <a:endParaRPr b="1" sz="3200" u="none" cap="none" strike="noStrike">
              <a:latin typeface="Didact Gothic"/>
              <a:ea typeface="Didact Gothic"/>
              <a:cs typeface="Didact Gothic"/>
              <a:sym typeface="Didact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nvSpPr>
        <p:spPr>
          <a:xfrm>
            <a:off x="868125" y="506425"/>
            <a:ext cx="8200500" cy="5835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1" lang="es" sz="3200" u="none" cap="none" strike="noStrike">
                <a:solidFill>
                  <a:srgbClr val="121212"/>
                </a:solidFill>
                <a:latin typeface="Didact Gothic"/>
                <a:ea typeface="Didact Gothic"/>
                <a:cs typeface="Didact Gothic"/>
                <a:sym typeface="Didact Gothic"/>
              </a:rPr>
              <a:t>ETIQUETA &lt;LABEL&gt;</a:t>
            </a:r>
            <a:endParaRPr b="1" sz="3200" u="none" cap="none" strike="noStrike">
              <a:solidFill>
                <a:srgbClr val="121212"/>
              </a:solidFill>
              <a:latin typeface="Didact Gothic"/>
              <a:ea typeface="Didact Gothic"/>
              <a:cs typeface="Didact Gothic"/>
              <a:sym typeface="Didact Gothic"/>
            </a:endParaRPr>
          </a:p>
        </p:txBody>
      </p:sp>
      <p:graphicFrame>
        <p:nvGraphicFramePr>
          <p:cNvPr id="178" name="Google Shape;178;p29"/>
          <p:cNvGraphicFramePr/>
          <p:nvPr/>
        </p:nvGraphicFramePr>
        <p:xfrm>
          <a:off x="1788725" y="3360225"/>
          <a:ext cx="3000000" cy="3000000"/>
        </p:xfrm>
        <a:graphic>
          <a:graphicData uri="http://schemas.openxmlformats.org/drawingml/2006/table">
            <a:tbl>
              <a:tblPr>
                <a:noFill/>
                <a:tableStyleId>{251499DF-CFC8-4CCD-8369-DA3483C04875}</a:tableStyleId>
              </a:tblPr>
              <a:tblGrid>
                <a:gridCol w="5731200"/>
              </a:tblGrid>
              <a:tr h="330200">
                <a:tc rowSpan="2">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label</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for</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"nombre_apellido"</a:t>
                      </a:r>
                      <a:r>
                        <a:rPr lang="es" sz="1400" u="none" cap="none" strike="noStrike">
                          <a:solidFill>
                            <a:srgbClr val="D9D9D9"/>
                          </a:solidFill>
                          <a:latin typeface="Didact Gothic"/>
                          <a:ea typeface="Didact Gothic"/>
                          <a:cs typeface="Didact Gothic"/>
                          <a:sym typeface="Didact Gothic"/>
                        </a:rPr>
                        <a:t>&gt;Nombre:&lt;/</a:t>
                      </a:r>
                      <a:r>
                        <a:rPr lang="es" sz="1400" u="none" cap="none" strike="noStrike">
                          <a:solidFill>
                            <a:srgbClr val="E06666"/>
                          </a:solidFill>
                          <a:latin typeface="Didact Gothic"/>
                          <a:ea typeface="Didact Gothic"/>
                          <a:cs typeface="Didact Gothic"/>
                          <a:sym typeface="Didact Gothic"/>
                        </a:rPr>
                        <a:t>label</a:t>
                      </a:r>
                      <a:r>
                        <a:rPr lang="es" sz="1400" u="none" cap="none" strike="noStrike">
                          <a:solidFill>
                            <a:srgbClr val="D9D9D9"/>
                          </a:solidFill>
                          <a:latin typeface="Didact Gothic"/>
                          <a:ea typeface="Didact Gothic"/>
                          <a:cs typeface="Didact Gothic"/>
                          <a:sym typeface="Didact Gothic"/>
                        </a:rPr>
                        <a:t>&gt;	</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"text"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name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"nombre_apellido"</a:t>
                      </a:r>
                      <a:r>
                        <a:rPr lang="es" sz="1400" u="none" cap="none" strike="noStrike">
                          <a:solidFill>
                            <a:srgbClr val="D9D9D9"/>
                          </a:solidFill>
                          <a:latin typeface="Didact Gothic"/>
                          <a:ea typeface="Didact Gothic"/>
                          <a:cs typeface="Didact Gothic"/>
                          <a:sym typeface="Didact Gothic"/>
                        </a:rPr>
                        <a:t> /&gt;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r h="330200">
                <a:tc vMerge="1"/>
              </a:tr>
            </a:tbl>
          </a:graphicData>
        </a:graphic>
      </p:graphicFrame>
      <p:sp>
        <p:nvSpPr>
          <p:cNvPr id="179" name="Google Shape;179;p29"/>
          <p:cNvSpPr txBox="1"/>
          <p:nvPr/>
        </p:nvSpPr>
        <p:spPr>
          <a:xfrm>
            <a:off x="725825" y="774450"/>
            <a:ext cx="7857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Define formalmente a cada elemento de un formulario. Esta etiqueta es de mucha ayuda para generar un formulario accesible.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50000"/>
              </a:lnSpc>
              <a:spcBef>
                <a:spcPts val="1100"/>
              </a:spcBef>
              <a:spcAft>
                <a:spcPts val="1100"/>
              </a:spcAft>
              <a:buClr>
                <a:srgbClr val="000000"/>
              </a:buClr>
              <a:buSzPts val="1600"/>
              <a:buFont typeface="Arial"/>
              <a:buNone/>
            </a:pPr>
            <a:r>
              <a:rPr b="1" i="0" lang="es" sz="1600" u="none" cap="none" strike="noStrike">
                <a:solidFill>
                  <a:srgbClr val="000000"/>
                </a:solidFill>
                <a:latin typeface="Helvetica Neue"/>
                <a:ea typeface="Helvetica Neue"/>
                <a:cs typeface="Helvetica Neue"/>
                <a:sym typeface="Helvetica Neue"/>
              </a:rPr>
              <a:t>Su principal atributo es “for”, que va a referenciar a “label” con su elemento del formulario.</a:t>
            </a:r>
            <a:r>
              <a:rPr b="0" i="0" lang="es" sz="1600" u="none" cap="none" strike="noStrike">
                <a:solidFill>
                  <a:srgbClr val="000000"/>
                </a:solidFill>
                <a:latin typeface="Helvetica Neue Light"/>
                <a:ea typeface="Helvetica Neue Light"/>
                <a:cs typeface="Helvetica Neue Light"/>
                <a:sym typeface="Helvetica Neue Light"/>
              </a:rPr>
              <a:t> El valor del atributo “for” debe ser igual al valor del atributo “id” o “name” del elemento.</a:t>
            </a:r>
            <a:endParaRPr b="0" i="0" sz="16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graphicFrame>
        <p:nvGraphicFramePr>
          <p:cNvPr id="184" name="Google Shape;184;p30"/>
          <p:cNvGraphicFramePr/>
          <p:nvPr/>
        </p:nvGraphicFramePr>
        <p:xfrm>
          <a:off x="1706400" y="2816500"/>
          <a:ext cx="3000000" cy="3000000"/>
        </p:xfrm>
        <a:graphic>
          <a:graphicData uri="http://schemas.openxmlformats.org/drawingml/2006/table">
            <a:tbl>
              <a:tblPr>
                <a:noFill/>
                <a:tableStyleId>{251499DF-CFC8-4CCD-8369-DA3483C04875}</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select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name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"talles"</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option</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"L"</a:t>
                      </a:r>
                      <a:r>
                        <a:rPr lang="es" sz="1400" u="none" cap="none" strike="noStrike">
                          <a:solidFill>
                            <a:srgbClr val="D9D9D9"/>
                          </a:solidFill>
                          <a:latin typeface="Didact Gothic"/>
                          <a:ea typeface="Didact Gothic"/>
                          <a:cs typeface="Didact Gothic"/>
                          <a:sym typeface="Didact Gothic"/>
                        </a:rPr>
                        <a:t>&gt;Large&lt;/</a:t>
                      </a:r>
                      <a:r>
                        <a:rPr lang="es" sz="1400" u="none" cap="none" strike="noStrike">
                          <a:solidFill>
                            <a:srgbClr val="E06666"/>
                          </a:solidFill>
                          <a:latin typeface="Didact Gothic"/>
                          <a:ea typeface="Didact Gothic"/>
                          <a:cs typeface="Didact Gothic"/>
                          <a:sym typeface="Didact Gothic"/>
                        </a:rPr>
                        <a:t>option</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option</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"M"</a:t>
                      </a:r>
                      <a:r>
                        <a:rPr lang="es" sz="1400" u="none" cap="none" strike="noStrike">
                          <a:solidFill>
                            <a:srgbClr val="D9D9D9"/>
                          </a:solidFill>
                          <a:latin typeface="Didact Gothic"/>
                          <a:ea typeface="Didact Gothic"/>
                          <a:cs typeface="Didact Gothic"/>
                          <a:sym typeface="Didact Gothic"/>
                        </a:rPr>
                        <a:t>&gt;Medium&lt;/</a:t>
                      </a:r>
                      <a:r>
                        <a:rPr lang="es" sz="1400" u="none" cap="none" strike="noStrike">
                          <a:solidFill>
                            <a:srgbClr val="E06666"/>
                          </a:solidFill>
                          <a:latin typeface="Didact Gothic"/>
                          <a:ea typeface="Didact Gothic"/>
                          <a:cs typeface="Didact Gothic"/>
                          <a:sym typeface="Didact Gothic"/>
                        </a:rPr>
                        <a:t>option</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option</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"S"</a:t>
                      </a:r>
                      <a:r>
                        <a:rPr lang="es" sz="1400" u="none" cap="none" strike="noStrike">
                          <a:solidFill>
                            <a:srgbClr val="D9D9D9"/>
                          </a:solidFill>
                          <a:latin typeface="Didact Gothic"/>
                          <a:ea typeface="Didact Gothic"/>
                          <a:cs typeface="Didact Gothic"/>
                          <a:sym typeface="Didact Gothic"/>
                        </a:rPr>
                        <a:t>&gt;Small&lt;/</a:t>
                      </a:r>
                      <a:r>
                        <a:rPr lang="es" sz="1400" u="none" cap="none" strike="noStrike">
                          <a:solidFill>
                            <a:srgbClr val="E06666"/>
                          </a:solidFill>
                          <a:latin typeface="Didact Gothic"/>
                          <a:ea typeface="Didact Gothic"/>
                          <a:cs typeface="Didact Gothic"/>
                          <a:sym typeface="Didact Gothic"/>
                        </a:rPr>
                        <a:t>option</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select</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185" name="Google Shape;185;p30"/>
          <p:cNvSpPr txBox="1"/>
          <p:nvPr/>
        </p:nvSpPr>
        <p:spPr>
          <a:xfrm>
            <a:off x="599100" y="959875"/>
            <a:ext cx="7973400" cy="30000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Es el llamado </a:t>
            </a:r>
            <a:r>
              <a:rPr b="1" i="0" lang="es" sz="1800" u="none" cap="none" strike="noStrike">
                <a:solidFill>
                  <a:srgbClr val="000000"/>
                </a:solidFill>
                <a:latin typeface="Helvetica Neue"/>
                <a:ea typeface="Helvetica Neue"/>
                <a:cs typeface="Helvetica Neue"/>
                <a:sym typeface="Helvetica Neue"/>
              </a:rPr>
              <a:t>combo-box, selector o menú</a:t>
            </a:r>
            <a:r>
              <a:rPr b="0" i="0" lang="es" sz="1800" u="none" cap="none" strike="noStrike">
                <a:solidFill>
                  <a:srgbClr val="000000"/>
                </a:solidFill>
                <a:latin typeface="Helvetica Neue Light"/>
                <a:ea typeface="Helvetica Neue Light"/>
                <a:cs typeface="Helvetica Neue Light"/>
                <a:sym typeface="Helvetica Neue Light"/>
              </a:rPr>
              <a:t>. De toda la lista, se puede elegir una opción (aunque tiene un atributo que permite cambiarlo). Lo ideal es que sean al menos dos elementos distintos para observar el select:</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just">
              <a:lnSpc>
                <a:spcPct val="150000"/>
              </a:lnSpc>
              <a:spcBef>
                <a:spcPts val="1100"/>
              </a:spcBef>
              <a:spcAft>
                <a:spcPts val="110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p:txBody>
      </p:sp>
      <p:sp>
        <p:nvSpPr>
          <p:cNvPr id="186" name="Google Shape;186;p30"/>
          <p:cNvSpPr txBox="1"/>
          <p:nvPr/>
        </p:nvSpPr>
        <p:spPr>
          <a:xfrm>
            <a:off x="471750" y="469400"/>
            <a:ext cx="8200500" cy="5835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1" lang="es" sz="3200" u="none" cap="none" strike="noStrike">
                <a:latin typeface="Didact Gothic"/>
                <a:ea typeface="Didact Gothic"/>
                <a:cs typeface="Didact Gothic"/>
                <a:sym typeface="Didact Gothic"/>
              </a:rPr>
              <a:t>MENÚ DESPLEGABLE</a:t>
            </a:r>
            <a:endParaRPr b="1" sz="3200" u="none" cap="none" strike="noStrike">
              <a:latin typeface="Didact Gothic"/>
              <a:ea typeface="Didact Gothic"/>
              <a:cs typeface="Didact Gothic"/>
              <a:sym typeface="Didact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nvSpPr>
        <p:spPr>
          <a:xfrm>
            <a:off x="471750" y="481750"/>
            <a:ext cx="8200500" cy="690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4000"/>
              <a:buFont typeface="Arial"/>
              <a:buNone/>
            </a:pPr>
            <a:r>
              <a:rPr b="1" lang="es" sz="3200" u="none" cap="none" strike="noStrike">
                <a:latin typeface="Didact Gothic"/>
                <a:ea typeface="Didact Gothic"/>
                <a:cs typeface="Didact Gothic"/>
                <a:sym typeface="Didact Gothic"/>
              </a:rPr>
              <a:t>CONJUNTO DE CAMPO</a:t>
            </a:r>
            <a:endParaRPr b="1" sz="3200" u="none" cap="none" strike="noStrike">
              <a:latin typeface="Didact Gothic"/>
              <a:ea typeface="Didact Gothic"/>
              <a:cs typeface="Didact Gothic"/>
              <a:sym typeface="Didact Gothic"/>
            </a:endParaRPr>
          </a:p>
          <a:p>
            <a:pPr indent="0" lvl="0" marL="0" marR="0" rtl="0" algn="l">
              <a:lnSpc>
                <a:spcPct val="150000"/>
              </a:lnSpc>
              <a:spcBef>
                <a:spcPts val="1100"/>
              </a:spcBef>
              <a:spcAft>
                <a:spcPts val="1100"/>
              </a:spcAft>
              <a:buClr>
                <a:srgbClr val="000000"/>
              </a:buClr>
              <a:buSzPts val="4000"/>
              <a:buFont typeface="Arial"/>
              <a:buNone/>
            </a:pPr>
            <a:r>
              <a:t/>
            </a:r>
            <a:endParaRPr b="0" i="0" sz="4000" u="none" cap="none" strike="noStrike">
              <a:solidFill>
                <a:schemeClr val="dk1"/>
              </a:solidFill>
              <a:latin typeface="Anton"/>
              <a:ea typeface="Anton"/>
              <a:cs typeface="Anton"/>
              <a:sym typeface="Anton"/>
            </a:endParaRPr>
          </a:p>
        </p:txBody>
      </p:sp>
      <p:graphicFrame>
        <p:nvGraphicFramePr>
          <p:cNvPr id="192" name="Google Shape;192;p31"/>
          <p:cNvGraphicFramePr/>
          <p:nvPr/>
        </p:nvGraphicFramePr>
        <p:xfrm>
          <a:off x="1772625" y="3199125"/>
          <a:ext cx="3000000" cy="3000000"/>
        </p:xfrm>
        <a:graphic>
          <a:graphicData uri="http://schemas.openxmlformats.org/drawingml/2006/table">
            <a:tbl>
              <a:tblPr>
                <a:noFill/>
                <a:tableStyleId>{251499DF-CFC8-4CCD-8369-DA3483C04875}</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fieldset</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legend</a:t>
                      </a:r>
                      <a:r>
                        <a:rPr lang="es" sz="1400" u="none" cap="none" strike="noStrike">
                          <a:solidFill>
                            <a:srgbClr val="D9D9D9"/>
                          </a:solidFill>
                          <a:latin typeface="Didact Gothic"/>
                          <a:ea typeface="Didact Gothic"/>
                          <a:cs typeface="Didact Gothic"/>
                          <a:sym typeface="Didact Gothic"/>
                        </a:rPr>
                        <a:t>&gt;Talle de remera&lt;/</a:t>
                      </a:r>
                      <a:r>
                        <a:rPr lang="es" sz="1400" u="none" cap="none" strike="noStrike">
                          <a:solidFill>
                            <a:srgbClr val="E06666"/>
                          </a:solidFill>
                          <a:latin typeface="Didact Gothic"/>
                          <a:ea typeface="Didact Gothic"/>
                          <a:cs typeface="Didact Gothic"/>
                          <a:sym typeface="Didact Gothic"/>
                        </a:rPr>
                        <a:t>legend</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999999"/>
                          </a:solidFill>
                          <a:latin typeface="Didact Gothic"/>
                          <a:ea typeface="Didact Gothic"/>
                          <a:cs typeface="Didact Gothic"/>
                          <a:sym typeface="Didact Gothic"/>
                        </a:rPr>
                        <a:t>&lt;!-- Aquí irán los elementos de formulario --&gt;</a:t>
                      </a:r>
                      <a:endParaRPr sz="1400" u="none" cap="none" strike="noStrike">
                        <a:solidFill>
                          <a:srgbClr val="99999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fieldset</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193" name="Google Shape;193;p31"/>
          <p:cNvSpPr txBox="1"/>
          <p:nvPr/>
        </p:nvSpPr>
        <p:spPr>
          <a:xfrm>
            <a:off x="798650" y="1071750"/>
            <a:ext cx="7752600" cy="30000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Las etiquetas </a:t>
            </a:r>
            <a:r>
              <a:rPr b="0" i="0" lang="es" sz="1600" u="none" cap="none" strike="noStrike">
                <a:solidFill>
                  <a:srgbClr val="000000"/>
                </a:solidFill>
                <a:highlight>
                  <a:srgbClr val="E0FF00"/>
                </a:highlight>
                <a:latin typeface="Helvetica Neue Light"/>
                <a:ea typeface="Helvetica Neue Light"/>
                <a:cs typeface="Helvetica Neue Light"/>
                <a:sym typeface="Helvetica Neue Light"/>
              </a:rPr>
              <a:t>&lt;fieldset&gt;</a:t>
            </a:r>
            <a:r>
              <a:rPr b="0" i="0" lang="es" sz="1600" u="none" cap="none" strike="noStrike">
                <a:solidFill>
                  <a:srgbClr val="000000"/>
                </a:solidFill>
                <a:latin typeface="Helvetica Neue Light"/>
                <a:ea typeface="Helvetica Neue Light"/>
                <a:cs typeface="Helvetica Neue Light"/>
                <a:sym typeface="Helvetica Neue Light"/>
              </a:rPr>
              <a:t> y </a:t>
            </a:r>
            <a:r>
              <a:rPr b="0" i="0" lang="es" sz="1600" u="none" cap="none" strike="noStrike">
                <a:solidFill>
                  <a:srgbClr val="000000"/>
                </a:solidFill>
                <a:highlight>
                  <a:srgbClr val="E0FF00"/>
                </a:highlight>
                <a:latin typeface="Helvetica Neue Light"/>
                <a:ea typeface="Helvetica Neue Light"/>
                <a:cs typeface="Helvetica Neue Light"/>
                <a:sym typeface="Helvetica Neue Light"/>
              </a:rPr>
              <a:t>&lt;legend&gt;</a:t>
            </a:r>
            <a:r>
              <a:rPr b="0" i="0" lang="es" sz="1600" u="none" cap="none" strike="noStrike">
                <a:solidFill>
                  <a:srgbClr val="000000"/>
                </a:solidFill>
                <a:latin typeface="Helvetica Neue Light"/>
                <a:ea typeface="Helvetica Neue Light"/>
                <a:cs typeface="Helvetica Neue Light"/>
                <a:sym typeface="Helvetica Neue Light"/>
              </a:rPr>
              <a:t> se utilizan en conjunto. La primera, tiene como objetivo crear grupos de elementos del formulario que posean un mismo propósito; mientras que la segunda, define formalmente el propósito del elemento fieldset. Se estructuran de la siguiente manera:</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just">
              <a:lnSpc>
                <a:spcPct val="150000"/>
              </a:lnSpc>
              <a:spcBef>
                <a:spcPts val="1100"/>
              </a:spcBef>
              <a:spcAft>
                <a:spcPts val="1100"/>
              </a:spcAft>
              <a:buClr>
                <a:srgbClr val="000000"/>
              </a:buClr>
              <a:buSzPts val="1200"/>
              <a:buFont typeface="Arial"/>
              <a:buNone/>
            </a:pPr>
            <a:r>
              <a:t/>
            </a:r>
            <a:endParaRPr b="0" i="0" sz="1200" u="none" cap="none" strike="noStrike">
              <a:solidFill>
                <a:srgbClr val="000000"/>
              </a:solidFill>
              <a:latin typeface="Didact Gothic"/>
              <a:ea typeface="Didact Gothic"/>
              <a:cs typeface="Didact Gothic"/>
              <a:sym typeface="Didact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nvSpPr>
        <p:spPr>
          <a:xfrm>
            <a:off x="876425" y="1144325"/>
            <a:ext cx="7267800" cy="884700"/>
          </a:xfrm>
          <a:prstGeom prst="rect">
            <a:avLst/>
          </a:prstGeom>
          <a:noFill/>
          <a:ln>
            <a:noFill/>
          </a:ln>
        </p:spPr>
        <p:txBody>
          <a:bodyPr anchorCtr="0" anchor="ctr" bIns="91425" lIns="91425" spcFirstLastPara="1" rIns="91425" wrap="square" tIns="91425">
            <a:noAutofit/>
          </a:bodyPr>
          <a:lstStyle/>
          <a:p>
            <a:pPr indent="0" lvl="0" marL="457200" marR="0" rtl="0" algn="ctr">
              <a:lnSpc>
                <a:spcPct val="115000"/>
              </a:lnSpc>
              <a:spcBef>
                <a:spcPts val="0"/>
              </a:spcBef>
              <a:spcAft>
                <a:spcPts val="0"/>
              </a:spcAft>
              <a:buClr>
                <a:schemeClr val="dk1"/>
              </a:buClr>
              <a:buSzPts val="1100"/>
              <a:buFont typeface="Arial"/>
              <a:buNone/>
            </a:pPr>
            <a:r>
              <a:t/>
            </a:r>
            <a:endParaRPr b="0" i="0" sz="2200" u="none" cap="none" strike="noStrike">
              <a:highlight>
                <a:schemeClr val="lt1"/>
              </a:highlight>
              <a:latin typeface="Helvetica Neue Light"/>
              <a:ea typeface="Helvetica Neue Light"/>
              <a:cs typeface="Helvetica Neue Light"/>
              <a:sym typeface="Helvetica Neue Light"/>
            </a:endParaRPr>
          </a:p>
        </p:txBody>
      </p:sp>
      <p:sp>
        <p:nvSpPr>
          <p:cNvPr id="199" name="Google Shape;199;p32"/>
          <p:cNvSpPr txBox="1"/>
          <p:nvPr/>
        </p:nvSpPr>
        <p:spPr>
          <a:xfrm>
            <a:off x="3450050" y="2077650"/>
            <a:ext cx="4776900" cy="19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lang="es" sz="3200">
                <a:latin typeface="Didact Gothic"/>
                <a:ea typeface="Didact Gothic"/>
                <a:cs typeface="Didact Gothic"/>
                <a:sym typeface="Didact Gothic"/>
              </a:rPr>
              <a:t>Pseudoclases</a:t>
            </a:r>
            <a:endParaRPr b="1" sz="3200" u="none" cap="none" strike="noStrike">
              <a:solidFill>
                <a:srgbClr val="000000"/>
              </a:solidFill>
              <a:latin typeface="Didact Gothic"/>
              <a:ea typeface="Didact Gothic"/>
              <a:cs typeface="Didact Gothic"/>
              <a:sym typeface="Didact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nvSpPr>
        <p:spPr>
          <a:xfrm>
            <a:off x="471750" y="481750"/>
            <a:ext cx="8200500" cy="690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4000"/>
              <a:buFont typeface="Arial"/>
              <a:buNone/>
            </a:pPr>
            <a:r>
              <a:rPr b="1" lang="es" sz="3200">
                <a:latin typeface="Didact Gothic"/>
                <a:ea typeface="Didact Gothic"/>
                <a:cs typeface="Didact Gothic"/>
                <a:sym typeface="Didact Gothic"/>
              </a:rPr>
              <a:t>Pseudoclases</a:t>
            </a:r>
            <a:endParaRPr b="1" sz="3200" u="none" cap="none" strike="noStrike">
              <a:latin typeface="Didact Gothic"/>
              <a:ea typeface="Didact Gothic"/>
              <a:cs typeface="Didact Gothic"/>
              <a:sym typeface="Didact Gothic"/>
            </a:endParaRPr>
          </a:p>
          <a:p>
            <a:pPr indent="0" lvl="0" marL="0" marR="0" rtl="0" algn="l">
              <a:lnSpc>
                <a:spcPct val="150000"/>
              </a:lnSpc>
              <a:spcBef>
                <a:spcPts val="1100"/>
              </a:spcBef>
              <a:spcAft>
                <a:spcPts val="1100"/>
              </a:spcAft>
              <a:buClr>
                <a:srgbClr val="000000"/>
              </a:buClr>
              <a:buSzPts val="4000"/>
              <a:buFont typeface="Arial"/>
              <a:buNone/>
            </a:pPr>
            <a:r>
              <a:t/>
            </a:r>
            <a:endParaRPr b="0" i="0" sz="4000" u="none" cap="none" strike="noStrike">
              <a:solidFill>
                <a:schemeClr val="dk1"/>
              </a:solidFill>
              <a:latin typeface="Anton"/>
              <a:ea typeface="Anton"/>
              <a:cs typeface="Anton"/>
              <a:sym typeface="Anton"/>
            </a:endParaRPr>
          </a:p>
        </p:txBody>
      </p:sp>
      <p:sp>
        <p:nvSpPr>
          <p:cNvPr id="205" name="Google Shape;205;p33"/>
          <p:cNvSpPr txBox="1"/>
          <p:nvPr/>
        </p:nvSpPr>
        <p:spPr>
          <a:xfrm>
            <a:off x="695700" y="1433600"/>
            <a:ext cx="7752600" cy="30000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 sz="1600">
                <a:latin typeface="Helvetica Neue Light"/>
                <a:ea typeface="Helvetica Neue Light"/>
                <a:cs typeface="Helvetica Neue Light"/>
                <a:sym typeface="Helvetica Neue Light"/>
              </a:rPr>
              <a:t>Una pseudoclase CSS es una palabra clave que se añade a los selectores y que especifica un estado especial del elemento seleccionado. </a:t>
            </a:r>
            <a:endParaRPr sz="16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chemeClr val="dk1"/>
              </a:buClr>
              <a:buSzPts val="1100"/>
              <a:buFont typeface="Arial"/>
              <a:buNone/>
            </a:pPr>
            <a:r>
              <a:t/>
            </a:r>
            <a:endParaRPr sz="16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chemeClr val="dk1"/>
              </a:buClr>
              <a:buSzPts val="1100"/>
              <a:buFont typeface="Arial"/>
              <a:buNone/>
            </a:pPr>
            <a:r>
              <a:rPr lang="es" sz="1600">
                <a:latin typeface="Helvetica Neue Light"/>
                <a:ea typeface="Helvetica Neue Light"/>
                <a:cs typeface="Helvetica Neue Light"/>
                <a:sym typeface="Helvetica Neue Light"/>
              </a:rPr>
              <a:t>Por ejemplo,  </a:t>
            </a:r>
            <a:r>
              <a:rPr b="1" lang="es" sz="1600">
                <a:latin typeface="Helvetica Neue"/>
                <a:ea typeface="Helvetica Neue"/>
                <a:cs typeface="Helvetica Neue"/>
                <a:sym typeface="Helvetica Neue"/>
              </a:rPr>
              <a:t>:hover </a:t>
            </a:r>
            <a:r>
              <a:rPr lang="es" sz="1600">
                <a:latin typeface="Helvetica Neue Light"/>
                <a:ea typeface="Helvetica Neue Light"/>
                <a:cs typeface="Helvetica Neue Light"/>
                <a:sym typeface="Helvetica Neue Light"/>
              </a:rPr>
              <a:t>aplicará un estilo cuando el usuario haga hover sobre el elemento especificado por el selector.</a:t>
            </a:r>
            <a:endParaRPr sz="1600">
              <a:latin typeface="Helvetica Neue Light"/>
              <a:ea typeface="Helvetica Neue Light"/>
              <a:cs typeface="Helvetica Neue Light"/>
              <a:sym typeface="Helvetica Neue Light"/>
            </a:endParaRPr>
          </a:p>
          <a:p>
            <a:pPr indent="0" lvl="0" marL="0" marR="0" rtl="0" algn="just">
              <a:lnSpc>
                <a:spcPct val="150000"/>
              </a:lnSpc>
              <a:spcBef>
                <a:spcPts val="1100"/>
              </a:spcBef>
              <a:spcAft>
                <a:spcPts val="1100"/>
              </a:spcAft>
              <a:buClr>
                <a:srgbClr val="000000"/>
              </a:buClr>
              <a:buSzPts val="1200"/>
              <a:buFont typeface="Arial"/>
              <a:buNone/>
            </a:pPr>
            <a:r>
              <a:t/>
            </a:r>
            <a:endParaRPr b="0" i="0" sz="1200" u="none" cap="none" strike="noStrike">
              <a:solidFill>
                <a:srgbClr val="000000"/>
              </a:solidFill>
              <a:latin typeface="Didact Gothic"/>
              <a:ea typeface="Didact Gothic"/>
              <a:cs typeface="Didact Gothic"/>
              <a:sym typeface="Didact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nvSpPr>
        <p:spPr>
          <a:xfrm>
            <a:off x="471750" y="481750"/>
            <a:ext cx="8200500" cy="690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4000"/>
              <a:buFont typeface="Arial"/>
              <a:buNone/>
            </a:pPr>
            <a:r>
              <a:rPr b="1" lang="es" sz="3200">
                <a:latin typeface="Didact Gothic"/>
                <a:ea typeface="Didact Gothic"/>
                <a:cs typeface="Didact Gothic"/>
                <a:sym typeface="Didact Gothic"/>
              </a:rPr>
              <a:t>Pseudoclases</a:t>
            </a:r>
            <a:endParaRPr b="1" sz="3200" u="none" cap="none" strike="noStrike">
              <a:latin typeface="Didact Gothic"/>
              <a:ea typeface="Didact Gothic"/>
              <a:cs typeface="Didact Gothic"/>
              <a:sym typeface="Didact Gothic"/>
            </a:endParaRPr>
          </a:p>
          <a:p>
            <a:pPr indent="0" lvl="0" marL="0" marR="0" rtl="0" algn="l">
              <a:lnSpc>
                <a:spcPct val="150000"/>
              </a:lnSpc>
              <a:spcBef>
                <a:spcPts val="1100"/>
              </a:spcBef>
              <a:spcAft>
                <a:spcPts val="1100"/>
              </a:spcAft>
              <a:buClr>
                <a:srgbClr val="000000"/>
              </a:buClr>
              <a:buSzPts val="4000"/>
              <a:buFont typeface="Arial"/>
              <a:buNone/>
            </a:pPr>
            <a:r>
              <a:t/>
            </a:r>
            <a:endParaRPr b="0" i="0" sz="4000" u="none" cap="none" strike="noStrike">
              <a:solidFill>
                <a:schemeClr val="dk1"/>
              </a:solidFill>
              <a:latin typeface="Anton"/>
              <a:ea typeface="Anton"/>
              <a:cs typeface="Anton"/>
              <a:sym typeface="Anton"/>
            </a:endParaRPr>
          </a:p>
        </p:txBody>
      </p:sp>
      <p:sp>
        <p:nvSpPr>
          <p:cNvPr id="211" name="Google Shape;211;p34"/>
          <p:cNvSpPr txBox="1"/>
          <p:nvPr/>
        </p:nvSpPr>
        <p:spPr>
          <a:xfrm>
            <a:off x="695700" y="1433600"/>
            <a:ext cx="7752600" cy="3000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s" sz="1600">
                <a:latin typeface="Helvetica Neue Light"/>
                <a:ea typeface="Helvetica Neue Light"/>
                <a:cs typeface="Helvetica Neue Light"/>
                <a:sym typeface="Helvetica Neue Light"/>
              </a:rPr>
              <a:t>Las pseudoclases, junto con los pseudoelementos, permiten aplicar un estilo a un elemento no sólo en relación con el contenido del árbol de documento, sino también en relación a factores externos como:</a:t>
            </a:r>
            <a:endParaRPr sz="1600">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chemeClr val="dk1"/>
              </a:buClr>
              <a:buSzPts val="1100"/>
              <a:buFont typeface="Arial"/>
              <a:buNone/>
            </a:pPr>
            <a:r>
              <a:t/>
            </a:r>
            <a:endParaRPr sz="1600">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chemeClr val="dk1"/>
              </a:buClr>
              <a:buSzPts val="1100"/>
              <a:buFont typeface="Arial"/>
              <a:buNone/>
            </a:pPr>
            <a:r>
              <a:rPr lang="es" sz="1600">
                <a:latin typeface="Helvetica Neue Light"/>
                <a:ea typeface="Helvetica Neue Light"/>
                <a:cs typeface="Helvetica Neue Light"/>
                <a:sym typeface="Helvetica Neue Light"/>
              </a:rPr>
              <a:t>El historial del navegador (:visited, por ejemplo), </a:t>
            </a:r>
            <a:endParaRPr sz="1600">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chemeClr val="dk1"/>
              </a:buClr>
              <a:buSzPts val="1100"/>
              <a:buFont typeface="Arial"/>
              <a:buNone/>
            </a:pPr>
            <a:r>
              <a:t/>
            </a:r>
            <a:endParaRPr sz="1600">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chemeClr val="dk1"/>
              </a:buClr>
              <a:buSzPts val="1100"/>
              <a:buFont typeface="Arial"/>
              <a:buNone/>
            </a:pPr>
            <a:r>
              <a:rPr lang="es" sz="1600">
                <a:latin typeface="Helvetica Neue Light"/>
                <a:ea typeface="Helvetica Neue Light"/>
                <a:cs typeface="Helvetica Neue Light"/>
                <a:sym typeface="Helvetica Neue Light"/>
              </a:rPr>
              <a:t>El estado de su contenido (como :checked en algunos elementos de formulario), </a:t>
            </a:r>
            <a:endParaRPr sz="1600">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chemeClr val="dk1"/>
              </a:buClr>
              <a:buSzPts val="1100"/>
              <a:buFont typeface="Arial"/>
              <a:buNone/>
            </a:pPr>
            <a:r>
              <a:t/>
            </a:r>
            <a:endParaRPr sz="1600">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chemeClr val="dk1"/>
              </a:buClr>
              <a:buSzPts val="1100"/>
              <a:buFont typeface="Arial"/>
              <a:buNone/>
            </a:pPr>
            <a:r>
              <a:rPr lang="es" sz="1600">
                <a:latin typeface="Helvetica Neue Light"/>
                <a:ea typeface="Helvetica Neue Light"/>
                <a:cs typeface="Helvetica Neue Light"/>
                <a:sym typeface="Helvetica Neue Light"/>
              </a:rPr>
              <a:t>La posición del ratón (como :hover que permite saber si el ratón está encima de un elemento o no).</a:t>
            </a:r>
            <a:endParaRPr sz="1600">
              <a:latin typeface="Helvetica Neue Light"/>
              <a:ea typeface="Helvetica Neue Light"/>
              <a:cs typeface="Helvetica Neue Light"/>
              <a:sym typeface="Helvetica Neue Light"/>
            </a:endParaRPr>
          </a:p>
          <a:p>
            <a:pPr indent="0" lvl="0" marL="0" marR="0" rtl="0" algn="just">
              <a:lnSpc>
                <a:spcPct val="150000"/>
              </a:lnSpc>
              <a:spcBef>
                <a:spcPts val="1100"/>
              </a:spcBef>
              <a:spcAft>
                <a:spcPts val="1100"/>
              </a:spcAft>
              <a:buClr>
                <a:srgbClr val="000000"/>
              </a:buClr>
              <a:buSzPts val="1200"/>
              <a:buFont typeface="Arial"/>
              <a:buNone/>
            </a:pPr>
            <a:r>
              <a:t/>
            </a:r>
            <a:endParaRPr b="0" i="0" sz="1200" u="none" cap="none" strike="noStrike">
              <a:solidFill>
                <a:srgbClr val="000000"/>
              </a:solidFill>
              <a:latin typeface="Didact Gothic"/>
              <a:ea typeface="Didact Gothic"/>
              <a:cs typeface="Didact Gothic"/>
              <a:sym typeface="Didact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nvSpPr>
        <p:spPr>
          <a:xfrm>
            <a:off x="1329600" y="2145125"/>
            <a:ext cx="6484800" cy="2055000"/>
          </a:xfrm>
          <a:prstGeom prst="rect">
            <a:avLst/>
          </a:prstGeom>
          <a:noFill/>
          <a:ln>
            <a:noFill/>
          </a:ln>
        </p:spPr>
        <p:txBody>
          <a:bodyPr anchorCtr="0" anchor="ctr" bIns="91425" lIns="91425" spcFirstLastPara="1" rIns="91425" wrap="square" tIns="91425">
            <a:noAutofit/>
          </a:bodyPr>
          <a:lstStyle/>
          <a:p>
            <a:pPr indent="-330200" lvl="0" marL="457200" marR="0" rtl="0" algn="l">
              <a:lnSpc>
                <a:spcPct val="115000"/>
              </a:lnSpc>
              <a:spcBef>
                <a:spcPts val="1000"/>
              </a:spcBef>
              <a:spcAft>
                <a:spcPts val="0"/>
              </a:spcAft>
              <a:buClr>
                <a:srgbClr val="000000"/>
              </a:buClr>
              <a:buSzPts val="1600"/>
              <a:buFont typeface="Nunito"/>
              <a:buChar char="●"/>
            </a:pPr>
            <a:r>
              <a:rPr i="0" lang="es" sz="1600" u="none" cap="none" strike="noStrike">
                <a:solidFill>
                  <a:srgbClr val="000000"/>
                </a:solidFill>
                <a:latin typeface="Nunito Light"/>
                <a:ea typeface="Nunito Light"/>
                <a:cs typeface="Nunito Light"/>
                <a:sym typeface="Nunito Light"/>
              </a:rPr>
              <a:t>Conocer </a:t>
            </a:r>
            <a:r>
              <a:rPr lang="es" sz="1600">
                <a:latin typeface="Nunito Light"/>
                <a:ea typeface="Nunito Light"/>
                <a:cs typeface="Nunito Light"/>
                <a:sym typeface="Nunito Light"/>
              </a:rPr>
              <a:t>y hacer uso de </a:t>
            </a:r>
            <a:r>
              <a:rPr i="0" lang="es" sz="1600" u="none" cap="none" strike="noStrike">
                <a:solidFill>
                  <a:srgbClr val="000000"/>
                </a:solidFill>
                <a:latin typeface="Nunito Light"/>
                <a:ea typeface="Nunito Light"/>
                <a:cs typeface="Nunito Light"/>
                <a:sym typeface="Nunito Light"/>
              </a:rPr>
              <a:t>las diferentes etiquetas</a:t>
            </a:r>
            <a:r>
              <a:rPr lang="es" sz="1600">
                <a:latin typeface="Nunito Light"/>
                <a:ea typeface="Nunito Light"/>
                <a:cs typeface="Nunito Light"/>
                <a:sym typeface="Nunito Light"/>
              </a:rPr>
              <a:t> para la confección de un formulario.</a:t>
            </a:r>
            <a:endParaRPr sz="1600">
              <a:latin typeface="Nunito Light"/>
              <a:ea typeface="Nunito Light"/>
              <a:cs typeface="Nunito Light"/>
              <a:sym typeface="Nunito Light"/>
            </a:endParaRPr>
          </a:p>
          <a:p>
            <a:pPr indent="-330200" lvl="0" marL="457200" marR="0" rtl="0" algn="l">
              <a:lnSpc>
                <a:spcPct val="115000"/>
              </a:lnSpc>
              <a:spcBef>
                <a:spcPts val="1000"/>
              </a:spcBef>
              <a:spcAft>
                <a:spcPts val="0"/>
              </a:spcAft>
              <a:buSzPts val="1600"/>
              <a:buFont typeface="Nunito Light"/>
              <a:buChar char="●"/>
            </a:pPr>
            <a:r>
              <a:rPr lang="es" sz="1600">
                <a:latin typeface="Nunito Light"/>
                <a:ea typeface="Nunito Light"/>
                <a:cs typeface="Nunito Light"/>
                <a:sym typeface="Nunito Light"/>
              </a:rPr>
              <a:t>Implementar una api para enviar un formulario.</a:t>
            </a:r>
            <a:endParaRPr sz="1600">
              <a:latin typeface="Nunito Light"/>
              <a:ea typeface="Nunito Light"/>
              <a:cs typeface="Nunito Light"/>
              <a:sym typeface="Nunito Light"/>
            </a:endParaRPr>
          </a:p>
          <a:p>
            <a:pPr indent="-330200" lvl="0" marL="457200" marR="0" rtl="0" algn="l">
              <a:lnSpc>
                <a:spcPct val="115000"/>
              </a:lnSpc>
              <a:spcBef>
                <a:spcPts val="1000"/>
              </a:spcBef>
              <a:spcAft>
                <a:spcPts val="0"/>
              </a:spcAft>
              <a:buSzPts val="1600"/>
              <a:buFont typeface="Nunito Light"/>
              <a:buChar char="●"/>
            </a:pPr>
            <a:r>
              <a:rPr lang="es" sz="1600">
                <a:latin typeface="Nunito Light"/>
                <a:ea typeface="Nunito Light"/>
                <a:cs typeface="Nunito Light"/>
                <a:sym typeface="Nunito Light"/>
              </a:rPr>
              <a:t>Conocer qué son y cómo usar pseudoclases.</a:t>
            </a:r>
            <a:endParaRPr sz="1600">
              <a:latin typeface="Nunito Light"/>
              <a:ea typeface="Nunito Light"/>
              <a:cs typeface="Nunito Light"/>
              <a:sym typeface="Nunito Light"/>
            </a:endParaRPr>
          </a:p>
          <a:p>
            <a:pPr indent="0" lvl="0" marL="457200" marR="0" rtl="0" algn="l">
              <a:lnSpc>
                <a:spcPct val="115000"/>
              </a:lnSpc>
              <a:spcBef>
                <a:spcPts val="1000"/>
              </a:spcBef>
              <a:spcAft>
                <a:spcPts val="0"/>
              </a:spcAft>
              <a:buNone/>
            </a:pPr>
            <a:r>
              <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93" name="Google Shape;93;p17"/>
          <p:cNvSpPr txBox="1"/>
          <p:nvPr/>
        </p:nvSpPr>
        <p:spPr>
          <a:xfrm>
            <a:off x="1026525" y="1463225"/>
            <a:ext cx="2476200" cy="681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1" lang="es" sz="2200">
                <a:latin typeface="Nunito"/>
                <a:ea typeface="Nunito"/>
                <a:cs typeface="Nunito"/>
                <a:sym typeface="Nunito"/>
              </a:rPr>
              <a:t>O</a:t>
            </a:r>
            <a:r>
              <a:rPr b="1" lang="es" sz="2200">
                <a:latin typeface="Nunito"/>
                <a:ea typeface="Nunito"/>
                <a:cs typeface="Nunito"/>
                <a:sym typeface="Nunito"/>
              </a:rPr>
              <a:t>bjetivos</a:t>
            </a:r>
            <a:r>
              <a:rPr b="1" lang="es" sz="2200">
                <a:latin typeface="Didact Gothic"/>
                <a:ea typeface="Didact Gothic"/>
                <a:cs typeface="Didact Gothic"/>
                <a:sym typeface="Didact Gothic"/>
              </a:rPr>
              <a:t> </a:t>
            </a:r>
            <a:endParaRPr b="1" sz="2200">
              <a:latin typeface="Didact Gothic"/>
              <a:ea typeface="Didact Gothic"/>
              <a:cs typeface="Didact Gothic"/>
              <a:sym typeface="Didact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nvSpPr>
        <p:spPr>
          <a:xfrm>
            <a:off x="471750" y="481750"/>
            <a:ext cx="8200500" cy="690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4000"/>
              <a:buFont typeface="Arial"/>
              <a:buNone/>
            </a:pPr>
            <a:r>
              <a:rPr b="1" lang="es" sz="3200">
                <a:latin typeface="Didact Gothic"/>
                <a:ea typeface="Didact Gothic"/>
                <a:cs typeface="Didact Gothic"/>
                <a:sym typeface="Didact Gothic"/>
              </a:rPr>
              <a:t>Pseudoclases</a:t>
            </a:r>
            <a:endParaRPr b="1" sz="3200" u="none" cap="none" strike="noStrike">
              <a:latin typeface="Didact Gothic"/>
              <a:ea typeface="Didact Gothic"/>
              <a:cs typeface="Didact Gothic"/>
              <a:sym typeface="Didact Gothic"/>
            </a:endParaRPr>
          </a:p>
          <a:p>
            <a:pPr indent="0" lvl="0" marL="0" marR="0" rtl="0" algn="l">
              <a:lnSpc>
                <a:spcPct val="150000"/>
              </a:lnSpc>
              <a:spcBef>
                <a:spcPts val="1100"/>
              </a:spcBef>
              <a:spcAft>
                <a:spcPts val="1100"/>
              </a:spcAft>
              <a:buClr>
                <a:srgbClr val="000000"/>
              </a:buClr>
              <a:buSzPts val="4000"/>
              <a:buFont typeface="Arial"/>
              <a:buNone/>
            </a:pPr>
            <a:r>
              <a:t/>
            </a:r>
            <a:endParaRPr b="0" i="0" sz="4000" u="none" cap="none" strike="noStrike">
              <a:solidFill>
                <a:schemeClr val="dk1"/>
              </a:solidFill>
              <a:latin typeface="Anton"/>
              <a:ea typeface="Anton"/>
              <a:cs typeface="Anton"/>
              <a:sym typeface="Anton"/>
            </a:endParaRPr>
          </a:p>
        </p:txBody>
      </p:sp>
      <p:sp>
        <p:nvSpPr>
          <p:cNvPr id="217" name="Google Shape;217;p35"/>
          <p:cNvSpPr txBox="1"/>
          <p:nvPr/>
        </p:nvSpPr>
        <p:spPr>
          <a:xfrm>
            <a:off x="695700" y="1433600"/>
            <a:ext cx="7752600" cy="30000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lang="es" sz="1100">
                <a:latin typeface="Consolas"/>
                <a:ea typeface="Consolas"/>
                <a:cs typeface="Consolas"/>
                <a:sym typeface="Consolas"/>
              </a:rPr>
              <a:t>&lt;div id="abuelo"&gt;</a:t>
            </a:r>
            <a:endParaRPr sz="1100">
              <a:latin typeface="Consolas"/>
              <a:ea typeface="Consolas"/>
              <a:cs typeface="Consolas"/>
              <a:sym typeface="Consolas"/>
            </a:endParaRPr>
          </a:p>
          <a:p>
            <a:pPr indent="0" lvl="0" marL="0" marR="0" rtl="0" algn="just">
              <a:lnSpc>
                <a:spcPct val="100000"/>
              </a:lnSpc>
              <a:spcBef>
                <a:spcPts val="0"/>
              </a:spcBef>
              <a:spcAft>
                <a:spcPts val="0"/>
              </a:spcAft>
              <a:buClr>
                <a:schemeClr val="dk1"/>
              </a:buClr>
              <a:buSzPts val="1100"/>
              <a:buFont typeface="Arial"/>
              <a:buNone/>
            </a:pPr>
            <a:r>
              <a:rPr lang="es" sz="1100">
                <a:latin typeface="Consolas"/>
                <a:ea typeface="Consolas"/>
                <a:cs typeface="Consolas"/>
                <a:sym typeface="Consolas"/>
              </a:rPr>
              <a:t>    &lt;p&gt;Párrafo 1&lt;/p&gt;</a:t>
            </a:r>
            <a:endParaRPr sz="1100">
              <a:latin typeface="Consolas"/>
              <a:ea typeface="Consolas"/>
              <a:cs typeface="Consolas"/>
              <a:sym typeface="Consolas"/>
            </a:endParaRPr>
          </a:p>
          <a:p>
            <a:pPr indent="0" lvl="0" marL="0" marR="0" rtl="0" algn="just">
              <a:lnSpc>
                <a:spcPct val="100000"/>
              </a:lnSpc>
              <a:spcBef>
                <a:spcPts val="0"/>
              </a:spcBef>
              <a:spcAft>
                <a:spcPts val="0"/>
              </a:spcAft>
              <a:buClr>
                <a:schemeClr val="dk1"/>
              </a:buClr>
              <a:buSzPts val="1100"/>
              <a:buFont typeface="Arial"/>
              <a:buNone/>
            </a:pPr>
            <a:r>
              <a:rPr lang="es" sz="1100">
                <a:latin typeface="Consolas"/>
                <a:ea typeface="Consolas"/>
                <a:cs typeface="Consolas"/>
                <a:sym typeface="Consolas"/>
              </a:rPr>
              <a:t>    &lt;p&gt;Párrafo 2&lt;/p&gt;</a:t>
            </a:r>
            <a:endParaRPr sz="1100">
              <a:latin typeface="Consolas"/>
              <a:ea typeface="Consolas"/>
              <a:cs typeface="Consolas"/>
              <a:sym typeface="Consolas"/>
            </a:endParaRPr>
          </a:p>
          <a:p>
            <a:pPr indent="0" lvl="0" marL="0" marR="0" rtl="0" algn="just">
              <a:lnSpc>
                <a:spcPct val="100000"/>
              </a:lnSpc>
              <a:spcBef>
                <a:spcPts val="0"/>
              </a:spcBef>
              <a:spcAft>
                <a:spcPts val="0"/>
              </a:spcAft>
              <a:buClr>
                <a:schemeClr val="dk1"/>
              </a:buClr>
              <a:buSzPts val="1100"/>
              <a:buFont typeface="Arial"/>
              <a:buNone/>
            </a:pPr>
            <a:r>
              <a:rPr lang="es" sz="1100">
                <a:latin typeface="Consolas"/>
                <a:ea typeface="Consolas"/>
                <a:cs typeface="Consolas"/>
                <a:sym typeface="Consolas"/>
              </a:rPr>
              <a:t>    &lt;div class="padre"&gt;</a:t>
            </a:r>
            <a:endParaRPr sz="1100">
              <a:latin typeface="Consolas"/>
              <a:ea typeface="Consolas"/>
              <a:cs typeface="Consolas"/>
              <a:sym typeface="Consolas"/>
            </a:endParaRPr>
          </a:p>
          <a:p>
            <a:pPr indent="0" lvl="0" marL="0" marR="0" rtl="0" algn="just">
              <a:lnSpc>
                <a:spcPct val="100000"/>
              </a:lnSpc>
              <a:spcBef>
                <a:spcPts val="0"/>
              </a:spcBef>
              <a:spcAft>
                <a:spcPts val="0"/>
              </a:spcAft>
              <a:buClr>
                <a:schemeClr val="dk1"/>
              </a:buClr>
              <a:buSzPts val="1100"/>
              <a:buFont typeface="Arial"/>
              <a:buNone/>
            </a:pPr>
            <a:r>
              <a:rPr lang="es" sz="1100">
                <a:latin typeface="Consolas"/>
                <a:ea typeface="Consolas"/>
                <a:cs typeface="Consolas"/>
                <a:sym typeface="Consolas"/>
              </a:rPr>
              <a:t>        &lt;div class="hijo"&gt;&lt;a title="Título hijo1"&gt;HIJO1&lt;/a&gt;&lt;/div&gt;</a:t>
            </a:r>
            <a:endParaRPr sz="1100">
              <a:latin typeface="Consolas"/>
              <a:ea typeface="Consolas"/>
              <a:cs typeface="Consolas"/>
              <a:sym typeface="Consolas"/>
            </a:endParaRPr>
          </a:p>
          <a:p>
            <a:pPr indent="0" lvl="0" marL="0" marR="0" rtl="0" algn="just">
              <a:lnSpc>
                <a:spcPct val="100000"/>
              </a:lnSpc>
              <a:spcBef>
                <a:spcPts val="0"/>
              </a:spcBef>
              <a:spcAft>
                <a:spcPts val="0"/>
              </a:spcAft>
              <a:buClr>
                <a:schemeClr val="dk1"/>
              </a:buClr>
              <a:buSzPts val="1100"/>
              <a:buFont typeface="Arial"/>
              <a:buNone/>
            </a:pPr>
            <a:r>
              <a:rPr lang="es" sz="1100">
                <a:latin typeface="Consolas"/>
                <a:ea typeface="Consolas"/>
                <a:cs typeface="Consolas"/>
                <a:sym typeface="Consolas"/>
              </a:rPr>
              <a:t>        &lt;div class="hijo"&gt;&lt;a&gt;HIJO2&lt;/a&gt;&lt;/div&gt;</a:t>
            </a:r>
            <a:endParaRPr sz="1100">
              <a:latin typeface="Consolas"/>
              <a:ea typeface="Consolas"/>
              <a:cs typeface="Consolas"/>
              <a:sym typeface="Consolas"/>
            </a:endParaRPr>
          </a:p>
          <a:p>
            <a:pPr indent="0" lvl="0" marL="0" marR="0" rtl="0" algn="just">
              <a:lnSpc>
                <a:spcPct val="100000"/>
              </a:lnSpc>
              <a:spcBef>
                <a:spcPts val="0"/>
              </a:spcBef>
              <a:spcAft>
                <a:spcPts val="0"/>
              </a:spcAft>
              <a:buClr>
                <a:schemeClr val="dk1"/>
              </a:buClr>
              <a:buSzPts val="1100"/>
              <a:buFont typeface="Arial"/>
              <a:buNone/>
            </a:pPr>
            <a:r>
              <a:rPr lang="es" sz="1100">
                <a:latin typeface="Consolas"/>
                <a:ea typeface="Consolas"/>
                <a:cs typeface="Consolas"/>
                <a:sym typeface="Consolas"/>
              </a:rPr>
              <a:t>        &lt;div class="hijo"&gt;&lt;a&gt;HIJO3&lt;/a&gt;&lt;/div&gt;</a:t>
            </a:r>
            <a:endParaRPr sz="1100">
              <a:latin typeface="Consolas"/>
              <a:ea typeface="Consolas"/>
              <a:cs typeface="Consolas"/>
              <a:sym typeface="Consolas"/>
            </a:endParaRPr>
          </a:p>
          <a:p>
            <a:pPr indent="0" lvl="0" marL="0" marR="0" rtl="0" algn="just">
              <a:lnSpc>
                <a:spcPct val="100000"/>
              </a:lnSpc>
              <a:spcBef>
                <a:spcPts val="0"/>
              </a:spcBef>
              <a:spcAft>
                <a:spcPts val="0"/>
              </a:spcAft>
              <a:buClr>
                <a:schemeClr val="dk1"/>
              </a:buClr>
              <a:buSzPts val="1100"/>
              <a:buFont typeface="Arial"/>
              <a:buNone/>
            </a:pPr>
            <a:r>
              <a:rPr lang="es" sz="1100">
                <a:latin typeface="Consolas"/>
                <a:ea typeface="Consolas"/>
                <a:cs typeface="Consolas"/>
                <a:sym typeface="Consolas"/>
              </a:rPr>
              <a:t>    &lt;/div&gt;</a:t>
            </a:r>
            <a:endParaRPr sz="1100">
              <a:latin typeface="Consolas"/>
              <a:ea typeface="Consolas"/>
              <a:cs typeface="Consolas"/>
              <a:sym typeface="Consolas"/>
            </a:endParaRPr>
          </a:p>
          <a:p>
            <a:pPr indent="0" lvl="0" marL="0" marR="0" rtl="0" algn="just">
              <a:lnSpc>
                <a:spcPct val="100000"/>
              </a:lnSpc>
              <a:spcBef>
                <a:spcPts val="0"/>
              </a:spcBef>
              <a:spcAft>
                <a:spcPts val="0"/>
              </a:spcAft>
              <a:buClr>
                <a:schemeClr val="dk1"/>
              </a:buClr>
              <a:buSzPts val="1100"/>
              <a:buFont typeface="Arial"/>
              <a:buNone/>
            </a:pPr>
            <a:r>
              <a:rPr lang="es" sz="1100">
                <a:latin typeface="Consolas"/>
                <a:ea typeface="Consolas"/>
                <a:cs typeface="Consolas"/>
                <a:sym typeface="Consolas"/>
              </a:rPr>
              <a:t>    &lt;p&gt;Párrafo 3&lt;/p&gt;</a:t>
            </a:r>
            <a:endParaRPr sz="1100">
              <a:latin typeface="Consolas"/>
              <a:ea typeface="Consolas"/>
              <a:cs typeface="Consolas"/>
              <a:sym typeface="Consolas"/>
            </a:endParaRPr>
          </a:p>
          <a:p>
            <a:pPr indent="0" lvl="0" marL="0" marR="0" rtl="0" algn="just">
              <a:lnSpc>
                <a:spcPct val="100000"/>
              </a:lnSpc>
              <a:spcBef>
                <a:spcPts val="0"/>
              </a:spcBef>
              <a:spcAft>
                <a:spcPts val="0"/>
              </a:spcAft>
              <a:buClr>
                <a:schemeClr val="dk1"/>
              </a:buClr>
              <a:buSzPts val="1100"/>
              <a:buFont typeface="Arial"/>
              <a:buNone/>
            </a:pPr>
            <a:r>
              <a:rPr lang="es" sz="1100">
                <a:latin typeface="Consolas"/>
                <a:ea typeface="Consolas"/>
                <a:cs typeface="Consolas"/>
                <a:sym typeface="Consolas"/>
              </a:rPr>
              <a:t>    &lt;p&gt;Párrafo 4&lt;/p&gt;</a:t>
            </a:r>
            <a:endParaRPr sz="1100">
              <a:latin typeface="Consolas"/>
              <a:ea typeface="Consolas"/>
              <a:cs typeface="Consolas"/>
              <a:sym typeface="Consolas"/>
            </a:endParaRPr>
          </a:p>
          <a:p>
            <a:pPr indent="0" lvl="0" marL="0" marR="0" rtl="0" algn="just">
              <a:lnSpc>
                <a:spcPct val="100000"/>
              </a:lnSpc>
              <a:spcBef>
                <a:spcPts val="0"/>
              </a:spcBef>
              <a:spcAft>
                <a:spcPts val="0"/>
              </a:spcAft>
              <a:buClr>
                <a:schemeClr val="dk1"/>
              </a:buClr>
              <a:buSzPts val="1100"/>
              <a:buFont typeface="Arial"/>
              <a:buNone/>
            </a:pPr>
            <a:r>
              <a:rPr lang="es" sz="1100">
                <a:latin typeface="Consolas"/>
                <a:ea typeface="Consolas"/>
                <a:cs typeface="Consolas"/>
                <a:sym typeface="Consolas"/>
              </a:rPr>
              <a:t>    &lt;div class="padre"&gt;</a:t>
            </a:r>
            <a:endParaRPr sz="1100">
              <a:latin typeface="Consolas"/>
              <a:ea typeface="Consolas"/>
              <a:cs typeface="Consolas"/>
              <a:sym typeface="Consolas"/>
            </a:endParaRPr>
          </a:p>
          <a:p>
            <a:pPr indent="0" lvl="0" marL="0" marR="0" rtl="0" algn="just">
              <a:lnSpc>
                <a:spcPct val="100000"/>
              </a:lnSpc>
              <a:spcBef>
                <a:spcPts val="0"/>
              </a:spcBef>
              <a:spcAft>
                <a:spcPts val="0"/>
              </a:spcAft>
              <a:buClr>
                <a:schemeClr val="dk1"/>
              </a:buClr>
              <a:buSzPts val="1100"/>
              <a:buFont typeface="Arial"/>
              <a:buNone/>
            </a:pPr>
            <a:r>
              <a:rPr lang="es" sz="1100">
                <a:latin typeface="Consolas"/>
                <a:ea typeface="Consolas"/>
                <a:cs typeface="Consolas"/>
                <a:sym typeface="Consolas"/>
              </a:rPr>
              <a:t>        &lt;div class="hijo"&gt;&lt;a title="Título hijo4"&gt;HIJO4&lt;/a&gt;&lt;/div&gt;</a:t>
            </a:r>
            <a:endParaRPr sz="1100">
              <a:latin typeface="Consolas"/>
              <a:ea typeface="Consolas"/>
              <a:cs typeface="Consolas"/>
              <a:sym typeface="Consolas"/>
            </a:endParaRPr>
          </a:p>
          <a:p>
            <a:pPr indent="0" lvl="0" marL="0" marR="0" rtl="0" algn="just">
              <a:lnSpc>
                <a:spcPct val="100000"/>
              </a:lnSpc>
              <a:spcBef>
                <a:spcPts val="0"/>
              </a:spcBef>
              <a:spcAft>
                <a:spcPts val="0"/>
              </a:spcAft>
              <a:buClr>
                <a:schemeClr val="dk1"/>
              </a:buClr>
              <a:buSzPts val="1100"/>
              <a:buFont typeface="Arial"/>
              <a:buNone/>
            </a:pPr>
            <a:r>
              <a:rPr lang="es" sz="1100">
                <a:latin typeface="Consolas"/>
                <a:ea typeface="Consolas"/>
                <a:cs typeface="Consolas"/>
                <a:sym typeface="Consolas"/>
              </a:rPr>
              <a:t>        &lt;div class="hijo"&gt;&lt;a&gt;HIJO5&lt;/a&gt;&lt;/div&gt;</a:t>
            </a:r>
            <a:endParaRPr sz="1100">
              <a:latin typeface="Consolas"/>
              <a:ea typeface="Consolas"/>
              <a:cs typeface="Consolas"/>
              <a:sym typeface="Consolas"/>
            </a:endParaRPr>
          </a:p>
          <a:p>
            <a:pPr indent="0" lvl="0" marL="0" marR="0" rtl="0" algn="just">
              <a:lnSpc>
                <a:spcPct val="100000"/>
              </a:lnSpc>
              <a:spcBef>
                <a:spcPts val="0"/>
              </a:spcBef>
              <a:spcAft>
                <a:spcPts val="0"/>
              </a:spcAft>
              <a:buClr>
                <a:schemeClr val="dk1"/>
              </a:buClr>
              <a:buSzPts val="1100"/>
              <a:buFont typeface="Arial"/>
              <a:buNone/>
            </a:pPr>
            <a:r>
              <a:rPr lang="es" sz="1100">
                <a:latin typeface="Consolas"/>
                <a:ea typeface="Consolas"/>
                <a:cs typeface="Consolas"/>
                <a:sym typeface="Consolas"/>
              </a:rPr>
              <a:t>        &lt;div class="hijo"&gt;&lt;a&gt;HIJO6&lt;/a&gt;&lt;/div&gt;</a:t>
            </a:r>
            <a:endParaRPr sz="1100">
              <a:latin typeface="Consolas"/>
              <a:ea typeface="Consolas"/>
              <a:cs typeface="Consolas"/>
              <a:sym typeface="Consolas"/>
            </a:endParaRPr>
          </a:p>
          <a:p>
            <a:pPr indent="0" lvl="0" marL="0" marR="0" rtl="0" algn="just">
              <a:lnSpc>
                <a:spcPct val="100000"/>
              </a:lnSpc>
              <a:spcBef>
                <a:spcPts val="0"/>
              </a:spcBef>
              <a:spcAft>
                <a:spcPts val="0"/>
              </a:spcAft>
              <a:buClr>
                <a:schemeClr val="dk1"/>
              </a:buClr>
              <a:buSzPts val="1100"/>
              <a:buFont typeface="Arial"/>
              <a:buNone/>
            </a:pPr>
            <a:r>
              <a:rPr lang="es" sz="1100">
                <a:latin typeface="Consolas"/>
                <a:ea typeface="Consolas"/>
                <a:cs typeface="Consolas"/>
                <a:sym typeface="Consolas"/>
              </a:rPr>
              <a:t>    &lt;/div&gt;</a:t>
            </a:r>
            <a:endParaRPr sz="1100">
              <a:latin typeface="Consolas"/>
              <a:ea typeface="Consolas"/>
              <a:cs typeface="Consolas"/>
              <a:sym typeface="Consolas"/>
            </a:endParaRPr>
          </a:p>
          <a:p>
            <a:pPr indent="0" lvl="0" marL="0" marR="0" rtl="0" algn="just">
              <a:lnSpc>
                <a:spcPct val="100000"/>
              </a:lnSpc>
              <a:spcBef>
                <a:spcPts val="0"/>
              </a:spcBef>
              <a:spcAft>
                <a:spcPts val="0"/>
              </a:spcAft>
              <a:buClr>
                <a:schemeClr val="dk1"/>
              </a:buClr>
              <a:buSzPts val="1100"/>
              <a:buFont typeface="Arial"/>
              <a:buNone/>
            </a:pPr>
            <a:r>
              <a:rPr lang="es" sz="1100">
                <a:latin typeface="Consolas"/>
                <a:ea typeface="Consolas"/>
                <a:cs typeface="Consolas"/>
                <a:sym typeface="Consolas"/>
              </a:rPr>
              <a:t>    &lt;p&gt;Párrafo 5&lt;/p&gt;</a:t>
            </a:r>
            <a:endParaRPr sz="1100">
              <a:latin typeface="Consolas"/>
              <a:ea typeface="Consolas"/>
              <a:cs typeface="Consolas"/>
              <a:sym typeface="Consolas"/>
            </a:endParaRPr>
          </a:p>
          <a:p>
            <a:pPr indent="0" lvl="0" marL="0" marR="0" rtl="0" algn="just">
              <a:lnSpc>
                <a:spcPct val="100000"/>
              </a:lnSpc>
              <a:spcBef>
                <a:spcPts val="0"/>
              </a:spcBef>
              <a:spcAft>
                <a:spcPts val="0"/>
              </a:spcAft>
              <a:buClr>
                <a:schemeClr val="dk1"/>
              </a:buClr>
              <a:buSzPts val="1100"/>
              <a:buFont typeface="Arial"/>
              <a:buNone/>
            </a:pPr>
            <a:r>
              <a:rPr lang="es" sz="1100">
                <a:latin typeface="Consolas"/>
                <a:ea typeface="Consolas"/>
                <a:cs typeface="Consolas"/>
                <a:sym typeface="Consolas"/>
              </a:rPr>
              <a:t>    &lt;p&gt;Párrafo 6&lt;/p&gt;</a:t>
            </a:r>
            <a:endParaRPr sz="1100">
              <a:latin typeface="Consolas"/>
              <a:ea typeface="Consolas"/>
              <a:cs typeface="Consolas"/>
              <a:sym typeface="Consolas"/>
            </a:endParaRPr>
          </a:p>
          <a:p>
            <a:pPr indent="0" lvl="0" marL="0" marR="0" rtl="0" algn="just">
              <a:lnSpc>
                <a:spcPct val="100000"/>
              </a:lnSpc>
              <a:spcBef>
                <a:spcPts val="0"/>
              </a:spcBef>
              <a:spcAft>
                <a:spcPts val="0"/>
              </a:spcAft>
              <a:buClr>
                <a:schemeClr val="dk1"/>
              </a:buClr>
              <a:buSzPts val="1100"/>
              <a:buFont typeface="Arial"/>
              <a:buNone/>
            </a:pPr>
            <a:r>
              <a:rPr lang="es" sz="1100">
                <a:latin typeface="Consolas"/>
                <a:ea typeface="Consolas"/>
                <a:cs typeface="Consolas"/>
                <a:sym typeface="Consolas"/>
              </a:rPr>
              <a:t>&lt;/div&gt;</a:t>
            </a:r>
            <a:endParaRPr sz="1100">
              <a:latin typeface="Consolas"/>
              <a:ea typeface="Consolas"/>
              <a:cs typeface="Consolas"/>
              <a:sym typeface="Consolas"/>
            </a:endParaRPr>
          </a:p>
          <a:p>
            <a:pPr indent="0" lvl="0" marL="0" marR="0" rtl="0" algn="just">
              <a:lnSpc>
                <a:spcPct val="150000"/>
              </a:lnSpc>
              <a:spcBef>
                <a:spcPts val="1100"/>
              </a:spcBef>
              <a:spcAft>
                <a:spcPts val="1100"/>
              </a:spcAft>
              <a:buClr>
                <a:srgbClr val="000000"/>
              </a:buClr>
              <a:buSzPts val="1200"/>
              <a:buFont typeface="Arial"/>
              <a:buNone/>
            </a:pPr>
            <a:r>
              <a:t/>
            </a:r>
            <a:endParaRPr sz="1600">
              <a:latin typeface="Helvetica Neue Light"/>
              <a:ea typeface="Helvetica Neue Light"/>
              <a:cs typeface="Helvetica Neue Light"/>
              <a:sym typeface="Helvetica Neue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nvSpPr>
        <p:spPr>
          <a:xfrm>
            <a:off x="471750" y="481750"/>
            <a:ext cx="8200500" cy="690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4000"/>
              <a:buFont typeface="Arial"/>
              <a:buNone/>
            </a:pPr>
            <a:r>
              <a:rPr b="1" lang="es" sz="3200">
                <a:latin typeface="Didact Gothic"/>
                <a:ea typeface="Didact Gothic"/>
                <a:cs typeface="Didact Gothic"/>
                <a:sym typeface="Didact Gothic"/>
              </a:rPr>
              <a:t>Pseudoclases</a:t>
            </a:r>
            <a:endParaRPr b="1" sz="3200" u="none" cap="none" strike="noStrike">
              <a:latin typeface="Didact Gothic"/>
              <a:ea typeface="Didact Gothic"/>
              <a:cs typeface="Didact Gothic"/>
              <a:sym typeface="Didact Gothic"/>
            </a:endParaRPr>
          </a:p>
          <a:p>
            <a:pPr indent="0" lvl="0" marL="0" marR="0" rtl="0" algn="l">
              <a:lnSpc>
                <a:spcPct val="150000"/>
              </a:lnSpc>
              <a:spcBef>
                <a:spcPts val="1100"/>
              </a:spcBef>
              <a:spcAft>
                <a:spcPts val="1100"/>
              </a:spcAft>
              <a:buClr>
                <a:srgbClr val="000000"/>
              </a:buClr>
              <a:buSzPts val="4000"/>
              <a:buFont typeface="Arial"/>
              <a:buNone/>
            </a:pPr>
            <a:r>
              <a:t/>
            </a:r>
            <a:endParaRPr b="0" i="0" sz="4000" u="none" cap="none" strike="noStrike">
              <a:solidFill>
                <a:schemeClr val="dk1"/>
              </a:solidFill>
              <a:latin typeface="Anton"/>
              <a:ea typeface="Anton"/>
              <a:cs typeface="Anton"/>
              <a:sym typeface="Anton"/>
            </a:endParaRPr>
          </a:p>
        </p:txBody>
      </p:sp>
      <p:sp>
        <p:nvSpPr>
          <p:cNvPr id="223" name="Google Shape;223;p36"/>
          <p:cNvSpPr txBox="1"/>
          <p:nvPr/>
        </p:nvSpPr>
        <p:spPr>
          <a:xfrm>
            <a:off x="695700" y="1433600"/>
            <a:ext cx="7752600" cy="30000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lang="es" sz="1100">
                <a:latin typeface="Consolas"/>
                <a:ea typeface="Consolas"/>
                <a:cs typeface="Consolas"/>
                <a:sym typeface="Consolas"/>
              </a:rPr>
              <a:t>a:hover{ font-weight:bold; background-color:blue; color:white; text-decoration:underline; }</a:t>
            </a:r>
            <a:endParaRPr sz="1100">
              <a:latin typeface="Consolas"/>
              <a:ea typeface="Consolas"/>
              <a:cs typeface="Consolas"/>
              <a:sym typeface="Consolas"/>
            </a:endParaRPr>
          </a:p>
          <a:p>
            <a:pPr indent="0" lvl="0" marL="0" marR="0" rtl="0" algn="just">
              <a:lnSpc>
                <a:spcPct val="100000"/>
              </a:lnSpc>
              <a:spcBef>
                <a:spcPts val="0"/>
              </a:spcBef>
              <a:spcAft>
                <a:spcPts val="0"/>
              </a:spcAft>
              <a:buClr>
                <a:schemeClr val="dk1"/>
              </a:buClr>
              <a:buSzPts val="1100"/>
              <a:buFont typeface="Arial"/>
              <a:buNone/>
            </a:pPr>
            <a:r>
              <a:rPr lang="es" sz="1100">
                <a:latin typeface="Consolas"/>
                <a:ea typeface="Consolas"/>
                <a:cs typeface="Consolas"/>
                <a:sym typeface="Consolas"/>
              </a:rPr>
              <a:t>a:link{ text-decoration:none; color:red; }</a:t>
            </a:r>
            <a:endParaRPr sz="1100">
              <a:latin typeface="Consolas"/>
              <a:ea typeface="Consolas"/>
              <a:cs typeface="Consolas"/>
              <a:sym typeface="Consolas"/>
            </a:endParaRPr>
          </a:p>
          <a:p>
            <a:pPr indent="0" lvl="0" marL="0" marR="0" rtl="0" algn="just">
              <a:lnSpc>
                <a:spcPct val="100000"/>
              </a:lnSpc>
              <a:spcBef>
                <a:spcPts val="0"/>
              </a:spcBef>
              <a:spcAft>
                <a:spcPts val="0"/>
              </a:spcAft>
              <a:buClr>
                <a:schemeClr val="dk1"/>
              </a:buClr>
              <a:buSzPts val="1100"/>
              <a:buFont typeface="Arial"/>
              <a:buNone/>
            </a:pPr>
            <a:r>
              <a:rPr lang="es" sz="1100">
                <a:latin typeface="Consolas"/>
                <a:ea typeface="Consolas"/>
                <a:cs typeface="Consolas"/>
                <a:sym typeface="Consolas"/>
              </a:rPr>
              <a:t>a:visited{ color:#999999; }</a:t>
            </a:r>
            <a:endParaRPr sz="1100">
              <a:latin typeface="Consolas"/>
              <a:ea typeface="Consolas"/>
              <a:cs typeface="Consolas"/>
              <a:sym typeface="Consolas"/>
            </a:endParaRPr>
          </a:p>
          <a:p>
            <a:pPr indent="0" lvl="0" marL="0" marR="0" rtl="0" algn="just">
              <a:lnSpc>
                <a:spcPct val="100000"/>
              </a:lnSpc>
              <a:spcBef>
                <a:spcPts val="0"/>
              </a:spcBef>
              <a:spcAft>
                <a:spcPts val="0"/>
              </a:spcAft>
              <a:buClr>
                <a:schemeClr val="dk1"/>
              </a:buClr>
              <a:buSzPts val="1100"/>
              <a:buFont typeface="Arial"/>
              <a:buNone/>
            </a:pPr>
            <a:r>
              <a:rPr lang="es" sz="1100">
                <a:latin typeface="Consolas"/>
                <a:ea typeface="Consolas"/>
                <a:cs typeface="Consolas"/>
                <a:sym typeface="Consolas"/>
              </a:rPr>
              <a:t>a:active{ background-color:yellow; color:black; }</a:t>
            </a:r>
            <a:endParaRPr sz="1100">
              <a:latin typeface="Consolas"/>
              <a:ea typeface="Consolas"/>
              <a:cs typeface="Consolas"/>
              <a:sym typeface="Consolas"/>
            </a:endParaRPr>
          </a:p>
          <a:p>
            <a:pPr indent="0" lvl="0" marL="0" marR="0" rtl="0" algn="just">
              <a:lnSpc>
                <a:spcPct val="100000"/>
              </a:lnSpc>
              <a:spcBef>
                <a:spcPts val="0"/>
              </a:spcBef>
              <a:spcAft>
                <a:spcPts val="0"/>
              </a:spcAft>
              <a:buClr>
                <a:schemeClr val="dk1"/>
              </a:buClr>
              <a:buSzPts val="1100"/>
              <a:buFont typeface="Arial"/>
              <a:buNone/>
            </a:pPr>
            <a:r>
              <a:t/>
            </a:r>
            <a:endParaRPr sz="1100">
              <a:latin typeface="Consolas"/>
              <a:ea typeface="Consolas"/>
              <a:cs typeface="Consolas"/>
              <a:sym typeface="Consolas"/>
            </a:endParaRPr>
          </a:p>
          <a:p>
            <a:pPr indent="0" lvl="0" marL="0" marR="0" rtl="0" algn="just">
              <a:lnSpc>
                <a:spcPct val="100000"/>
              </a:lnSpc>
              <a:spcBef>
                <a:spcPts val="0"/>
              </a:spcBef>
              <a:spcAft>
                <a:spcPts val="0"/>
              </a:spcAft>
              <a:buClr>
                <a:schemeClr val="dk1"/>
              </a:buClr>
              <a:buSzPts val="1100"/>
              <a:buFont typeface="Arial"/>
              <a:buNone/>
            </a:pPr>
            <a:r>
              <a:t/>
            </a:r>
            <a:endParaRPr sz="1100">
              <a:latin typeface="Consolas"/>
              <a:ea typeface="Consolas"/>
              <a:cs typeface="Consolas"/>
              <a:sym typeface="Consolas"/>
            </a:endParaRPr>
          </a:p>
          <a:p>
            <a:pPr indent="0" lvl="0" marL="0" marR="0" rtl="0" algn="just">
              <a:lnSpc>
                <a:spcPct val="150000"/>
              </a:lnSpc>
              <a:spcBef>
                <a:spcPts val="1100"/>
              </a:spcBef>
              <a:spcAft>
                <a:spcPts val="1100"/>
              </a:spcAft>
              <a:buClr>
                <a:srgbClr val="000000"/>
              </a:buClr>
              <a:buSzPts val="1200"/>
              <a:buFont typeface="Arial"/>
              <a:buNone/>
            </a:pPr>
            <a:r>
              <a:t/>
            </a:r>
            <a:endParaRPr sz="1600">
              <a:latin typeface="Helvetica Neue Light"/>
              <a:ea typeface="Helvetica Neue Light"/>
              <a:cs typeface="Helvetica Neue Light"/>
              <a:sym typeface="Helvetica Neue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7" name="Shape 227"/>
        <p:cNvGrpSpPr/>
        <p:nvPr/>
      </p:nvGrpSpPr>
      <p:grpSpPr>
        <a:xfrm>
          <a:off x="0" y="0"/>
          <a:ext cx="0" cy="0"/>
          <a:chOff x="0" y="0"/>
          <a:chExt cx="0" cy="0"/>
        </a:xfrm>
      </p:grpSpPr>
      <p:sp>
        <p:nvSpPr>
          <p:cNvPr id="228" name="Google Shape;228;p37"/>
          <p:cNvSpPr txBox="1"/>
          <p:nvPr/>
        </p:nvSpPr>
        <p:spPr>
          <a:xfrm>
            <a:off x="1407150" y="1525075"/>
            <a:ext cx="6329700" cy="2399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lang="es" sz="1200">
                <a:latin typeface="Nunito Medium"/>
                <a:ea typeface="Nunito Medium"/>
                <a:cs typeface="Nunito Medium"/>
                <a:sym typeface="Nunito Medium"/>
              </a:rPr>
              <a:t>Otra pseudo clase muy útil pero poco utilizada, </a:t>
            </a:r>
            <a:r>
              <a:rPr b="1" lang="es" sz="1200">
                <a:latin typeface="Nunito"/>
                <a:ea typeface="Nunito"/>
                <a:cs typeface="Nunito"/>
                <a:sym typeface="Nunito"/>
              </a:rPr>
              <a:t>aplica a todos los elementos A, excepto a los incluidos como elementos B. </a:t>
            </a:r>
            <a:endParaRPr b="1" sz="1200">
              <a:latin typeface="Nunito"/>
              <a:ea typeface="Nunito"/>
              <a:cs typeface="Nunito"/>
              <a:sym typeface="Nunito"/>
            </a:endParaRPr>
          </a:p>
          <a:p>
            <a:pPr indent="0" lvl="0" marL="0" marR="0" rtl="0" algn="ctr">
              <a:lnSpc>
                <a:spcPct val="115000"/>
              </a:lnSpc>
              <a:spcBef>
                <a:spcPts val="0"/>
              </a:spcBef>
              <a:spcAft>
                <a:spcPts val="0"/>
              </a:spcAft>
              <a:buNone/>
            </a:pPr>
            <a:r>
              <a:t/>
            </a:r>
            <a:endParaRPr sz="1200">
              <a:latin typeface="Nunito Medium"/>
              <a:ea typeface="Nunito Medium"/>
              <a:cs typeface="Nunito Medium"/>
              <a:sym typeface="Nunito Medium"/>
            </a:endParaRPr>
          </a:p>
          <a:p>
            <a:pPr indent="0" lvl="0" marL="0" marR="0" rtl="0" algn="ctr">
              <a:lnSpc>
                <a:spcPct val="115000"/>
              </a:lnSpc>
              <a:spcBef>
                <a:spcPts val="0"/>
              </a:spcBef>
              <a:spcAft>
                <a:spcPts val="0"/>
              </a:spcAft>
              <a:buNone/>
            </a:pPr>
            <a:r>
              <a:rPr lang="es" sz="1200">
                <a:latin typeface="Nunito Medium"/>
                <a:ea typeface="Nunito Medium"/>
                <a:cs typeface="Nunito Medium"/>
                <a:sym typeface="Nunito Medium"/>
              </a:rPr>
              <a:t>Es decir, podríamos aplicar unos estilos a todos los elementos “div” y evitar que éstos se apliquen a otras capas con un id o class determinado. </a:t>
            </a:r>
            <a:endParaRPr sz="1200">
              <a:latin typeface="Nunito Medium"/>
              <a:ea typeface="Nunito Medium"/>
              <a:cs typeface="Nunito Medium"/>
              <a:sym typeface="Nunito Medium"/>
            </a:endParaRPr>
          </a:p>
          <a:p>
            <a:pPr indent="0" lvl="0" marL="0" marR="0" rtl="0" algn="ctr">
              <a:lnSpc>
                <a:spcPct val="115000"/>
              </a:lnSpc>
              <a:spcBef>
                <a:spcPts val="0"/>
              </a:spcBef>
              <a:spcAft>
                <a:spcPts val="0"/>
              </a:spcAft>
              <a:buNone/>
            </a:pPr>
            <a:r>
              <a:t/>
            </a:r>
            <a:endParaRPr sz="1200">
              <a:latin typeface="Nunito Medium"/>
              <a:ea typeface="Nunito Medium"/>
              <a:cs typeface="Nunito Medium"/>
              <a:sym typeface="Nunito Medium"/>
            </a:endParaRPr>
          </a:p>
          <a:p>
            <a:pPr indent="0" lvl="0" marL="0" marR="0" rtl="0" algn="ctr">
              <a:lnSpc>
                <a:spcPct val="115000"/>
              </a:lnSpc>
              <a:spcBef>
                <a:spcPts val="0"/>
              </a:spcBef>
              <a:spcAft>
                <a:spcPts val="0"/>
              </a:spcAft>
              <a:buNone/>
            </a:pPr>
            <a:r>
              <a:rPr lang="es" sz="1200">
                <a:latin typeface="Nunito Medium"/>
                <a:ea typeface="Nunito Medium"/>
                <a:cs typeface="Nunito Medium"/>
                <a:sym typeface="Nunito Medium"/>
              </a:rPr>
              <a:t>En el siguiente ejemplo hacemos justo esto, evitando que se apliquen los estilos a las capas “padre“.</a:t>
            </a:r>
            <a:endParaRPr sz="1200">
              <a:latin typeface="Nunito Medium"/>
              <a:ea typeface="Nunito Medium"/>
              <a:cs typeface="Nunito Medium"/>
              <a:sym typeface="Nunito Medium"/>
            </a:endParaRPr>
          </a:p>
        </p:txBody>
      </p:sp>
      <p:sp>
        <p:nvSpPr>
          <p:cNvPr id="229" name="Google Shape;229;p37"/>
          <p:cNvSpPr txBox="1"/>
          <p:nvPr/>
        </p:nvSpPr>
        <p:spPr>
          <a:xfrm>
            <a:off x="1453047" y="582990"/>
            <a:ext cx="62379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000"/>
              <a:buFont typeface="Arial"/>
              <a:buNone/>
            </a:pPr>
            <a:r>
              <a:rPr lang="es" sz="2400">
                <a:solidFill>
                  <a:schemeClr val="dk1"/>
                </a:solidFill>
                <a:latin typeface="Nunito ExtraBold"/>
                <a:ea typeface="Nunito ExtraBold"/>
                <a:cs typeface="Nunito ExtraBold"/>
                <a:sym typeface="Nunito ExtraBold"/>
              </a:rPr>
              <a:t>div:not(...)</a:t>
            </a:r>
            <a:endParaRPr sz="2400">
              <a:solidFill>
                <a:schemeClr val="dk1"/>
              </a:solidFill>
              <a:latin typeface="Nunito ExtraBold"/>
              <a:ea typeface="Nunito ExtraBold"/>
              <a:cs typeface="Nunito ExtraBold"/>
              <a:sym typeface="Nunito ExtraBold"/>
            </a:endParaRPr>
          </a:p>
        </p:txBody>
      </p:sp>
      <p:pic>
        <p:nvPicPr>
          <p:cNvPr id="230" name="Google Shape;230;p37"/>
          <p:cNvPicPr preferRelativeResize="0"/>
          <p:nvPr/>
        </p:nvPicPr>
        <p:blipFill rotWithShape="1">
          <a:blip r:embed="rId3">
            <a:alphaModFix/>
          </a:blip>
          <a:srcRect b="0" l="0" r="0" t="0"/>
          <a:stretch/>
        </p:blipFill>
        <p:spPr>
          <a:xfrm>
            <a:off x="7738603" y="3679214"/>
            <a:ext cx="1278037" cy="148080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38"/>
          <p:cNvSpPr txBox="1"/>
          <p:nvPr/>
        </p:nvSpPr>
        <p:spPr>
          <a:xfrm>
            <a:off x="2722750" y="1785650"/>
            <a:ext cx="3788400" cy="2399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div:not(.padre){</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    padding-left:40px;</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    padding-right:40px;</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p:txBody>
      </p:sp>
      <p:sp>
        <p:nvSpPr>
          <p:cNvPr id="236" name="Google Shape;236;p38"/>
          <p:cNvSpPr txBox="1"/>
          <p:nvPr/>
        </p:nvSpPr>
        <p:spPr>
          <a:xfrm>
            <a:off x="1453047" y="582990"/>
            <a:ext cx="62379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000"/>
              <a:buFont typeface="Arial"/>
              <a:buNone/>
            </a:pPr>
            <a:r>
              <a:rPr lang="es" sz="2300">
                <a:solidFill>
                  <a:schemeClr val="dk1"/>
                </a:solidFill>
                <a:latin typeface="Nunito ExtraBold"/>
                <a:ea typeface="Nunito ExtraBold"/>
                <a:cs typeface="Nunito ExtraBold"/>
                <a:sym typeface="Nunito ExtraBold"/>
              </a:rPr>
              <a:t>div:not(...)</a:t>
            </a:r>
            <a:endParaRPr sz="2300">
              <a:solidFill>
                <a:schemeClr val="dk1"/>
              </a:solidFill>
              <a:latin typeface="Nunito ExtraBold"/>
              <a:ea typeface="Nunito ExtraBold"/>
              <a:cs typeface="Nunito ExtraBold"/>
              <a:sym typeface="Nunito ExtraBo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0" name="Shape 240"/>
        <p:cNvGrpSpPr/>
        <p:nvPr/>
      </p:nvGrpSpPr>
      <p:grpSpPr>
        <a:xfrm>
          <a:off x="0" y="0"/>
          <a:ext cx="0" cy="0"/>
          <a:chOff x="0" y="0"/>
          <a:chExt cx="0" cy="0"/>
        </a:xfrm>
      </p:grpSpPr>
      <p:sp>
        <p:nvSpPr>
          <p:cNvPr id="241" name="Google Shape;241;p39"/>
          <p:cNvSpPr txBox="1"/>
          <p:nvPr/>
        </p:nvSpPr>
        <p:spPr>
          <a:xfrm>
            <a:off x="748500" y="1571300"/>
            <a:ext cx="7647000" cy="2399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t/>
            </a:r>
            <a:endParaRPr>
              <a:solidFill>
                <a:schemeClr val="dk1"/>
              </a:solidFill>
              <a:latin typeface="Nunito Light"/>
              <a:ea typeface="Nunito Light"/>
              <a:cs typeface="Nunito Light"/>
              <a:sym typeface="Nunito Light"/>
            </a:endParaRPr>
          </a:p>
        </p:txBody>
      </p:sp>
      <p:sp>
        <p:nvSpPr>
          <p:cNvPr id="242" name="Google Shape;242;p39"/>
          <p:cNvSpPr txBox="1"/>
          <p:nvPr/>
        </p:nvSpPr>
        <p:spPr>
          <a:xfrm>
            <a:off x="1453047" y="582990"/>
            <a:ext cx="62379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000"/>
              <a:buFont typeface="Arial"/>
              <a:buNone/>
            </a:pPr>
            <a:r>
              <a:rPr lang="es" sz="2300">
                <a:solidFill>
                  <a:schemeClr val="dk1"/>
                </a:solidFill>
                <a:latin typeface="Nunito ExtraBold"/>
                <a:ea typeface="Nunito ExtraBold"/>
                <a:cs typeface="Nunito ExtraBold"/>
                <a:sym typeface="Nunito ExtraBold"/>
              </a:rPr>
              <a:t>:nth-child(N)</a:t>
            </a:r>
            <a:endParaRPr sz="2300">
              <a:solidFill>
                <a:schemeClr val="dk1"/>
              </a:solidFill>
              <a:latin typeface="Nunito ExtraBold"/>
              <a:ea typeface="Nunito ExtraBold"/>
              <a:cs typeface="Nunito ExtraBold"/>
              <a:sym typeface="Nunito ExtraBold"/>
            </a:endParaRPr>
          </a:p>
        </p:txBody>
      </p:sp>
      <p:sp>
        <p:nvSpPr>
          <p:cNvPr id="243" name="Google Shape;243;p39"/>
          <p:cNvSpPr txBox="1"/>
          <p:nvPr/>
        </p:nvSpPr>
        <p:spPr>
          <a:xfrm>
            <a:off x="1407150" y="1525075"/>
            <a:ext cx="6329700" cy="2399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lang="es" sz="1200">
                <a:latin typeface="Nunito Medium"/>
                <a:ea typeface="Nunito Medium"/>
                <a:cs typeface="Nunito Medium"/>
                <a:sym typeface="Nunito Medium"/>
              </a:rPr>
              <a:t>La solución a todos los problemas de maquetación de antaño con las filas y los bloques. </a:t>
            </a:r>
            <a:endParaRPr sz="1200">
              <a:latin typeface="Nunito Medium"/>
              <a:ea typeface="Nunito Medium"/>
              <a:cs typeface="Nunito Medium"/>
              <a:sym typeface="Nunito Medium"/>
            </a:endParaRPr>
          </a:p>
          <a:p>
            <a:pPr indent="0" lvl="0" marL="0" marR="0" rtl="0" algn="ctr">
              <a:lnSpc>
                <a:spcPct val="115000"/>
              </a:lnSpc>
              <a:spcBef>
                <a:spcPts val="0"/>
              </a:spcBef>
              <a:spcAft>
                <a:spcPts val="0"/>
              </a:spcAft>
              <a:buNone/>
            </a:pPr>
            <a:r>
              <a:t/>
            </a:r>
            <a:endParaRPr sz="1200">
              <a:latin typeface="Nunito Medium"/>
              <a:ea typeface="Nunito Medium"/>
              <a:cs typeface="Nunito Medium"/>
              <a:sym typeface="Nunito Medium"/>
            </a:endParaRPr>
          </a:p>
          <a:p>
            <a:pPr indent="0" lvl="0" marL="0" marR="0" rtl="0" algn="ctr">
              <a:lnSpc>
                <a:spcPct val="115000"/>
              </a:lnSpc>
              <a:spcBef>
                <a:spcPts val="0"/>
              </a:spcBef>
              <a:spcAft>
                <a:spcPts val="0"/>
              </a:spcAft>
              <a:buNone/>
            </a:pPr>
            <a:r>
              <a:rPr lang="es" sz="1200">
                <a:latin typeface="Nunito Medium"/>
                <a:ea typeface="Nunito Medium"/>
                <a:cs typeface="Nunito Medium"/>
                <a:sym typeface="Nunito Medium"/>
              </a:rPr>
              <a:t> Con :nth-child(N) podremos</a:t>
            </a:r>
            <a:r>
              <a:rPr b="1" lang="es" sz="1200">
                <a:latin typeface="Nunito"/>
                <a:ea typeface="Nunito"/>
                <a:cs typeface="Nunito"/>
                <a:sym typeface="Nunito"/>
              </a:rPr>
              <a:t> aplicar sus estilos a todos los elementos hijos cuya posición sea un número “N” respecto a un padre.</a:t>
            </a:r>
            <a:r>
              <a:rPr lang="es" sz="1200">
                <a:latin typeface="Nunito Medium"/>
                <a:ea typeface="Nunito Medium"/>
                <a:cs typeface="Nunito Medium"/>
                <a:sym typeface="Nunito Medium"/>
              </a:rPr>
              <a:t> </a:t>
            </a:r>
            <a:endParaRPr sz="1200">
              <a:latin typeface="Nunito Medium"/>
              <a:ea typeface="Nunito Medium"/>
              <a:cs typeface="Nunito Medium"/>
              <a:sym typeface="Nunito Medium"/>
            </a:endParaRPr>
          </a:p>
          <a:p>
            <a:pPr indent="0" lvl="0" marL="0" marR="0" rtl="0" algn="ctr">
              <a:lnSpc>
                <a:spcPct val="115000"/>
              </a:lnSpc>
              <a:spcBef>
                <a:spcPts val="0"/>
              </a:spcBef>
              <a:spcAft>
                <a:spcPts val="0"/>
              </a:spcAft>
              <a:buNone/>
            </a:pPr>
            <a:r>
              <a:t/>
            </a:r>
            <a:endParaRPr sz="1200">
              <a:latin typeface="Nunito Medium"/>
              <a:ea typeface="Nunito Medium"/>
              <a:cs typeface="Nunito Medium"/>
              <a:sym typeface="Nunito Medium"/>
            </a:endParaRPr>
          </a:p>
          <a:p>
            <a:pPr indent="0" lvl="0" marL="0" marR="0" rtl="0" algn="ctr">
              <a:lnSpc>
                <a:spcPct val="115000"/>
              </a:lnSpc>
              <a:spcBef>
                <a:spcPts val="0"/>
              </a:spcBef>
              <a:spcAft>
                <a:spcPts val="0"/>
              </a:spcAft>
              <a:buNone/>
            </a:pPr>
            <a:r>
              <a:rPr lang="es" sz="1200">
                <a:latin typeface="Nunito Medium"/>
                <a:ea typeface="Nunito Medium"/>
                <a:cs typeface="Nunito Medium"/>
                <a:sym typeface="Nunito Medium"/>
              </a:rPr>
              <a:t>Este número N no tiene que ser necesariamente un número entero para especificar una posición fija (la posición 2, por ejemplo), ya que también permite insertar fórmulas y palabras específicas. </a:t>
            </a:r>
            <a:endParaRPr>
              <a:solidFill>
                <a:schemeClr val="dk1"/>
              </a:solidFill>
              <a:latin typeface="Nunito Light"/>
              <a:ea typeface="Nunito Light"/>
              <a:cs typeface="Nunito Light"/>
              <a:sym typeface="Nunito Light"/>
            </a:endParaRPr>
          </a:p>
          <a:p>
            <a:pPr indent="0" lvl="0" marL="0" marR="0" rtl="0" algn="ctr">
              <a:lnSpc>
                <a:spcPct val="115000"/>
              </a:lnSpc>
              <a:spcBef>
                <a:spcPts val="0"/>
              </a:spcBef>
              <a:spcAft>
                <a:spcPts val="0"/>
              </a:spcAft>
              <a:buNone/>
            </a:pPr>
            <a:r>
              <a:t/>
            </a:r>
            <a:endParaRPr sz="1200">
              <a:latin typeface="Nunito Medium"/>
              <a:ea typeface="Nunito Medium"/>
              <a:cs typeface="Nunito Medium"/>
              <a:sym typeface="Nunito Medium"/>
            </a:endParaRPr>
          </a:p>
          <a:p>
            <a:pPr indent="0" lvl="0" marL="0" marR="0" rtl="0" algn="ctr">
              <a:lnSpc>
                <a:spcPct val="115000"/>
              </a:lnSpc>
              <a:spcBef>
                <a:spcPts val="0"/>
              </a:spcBef>
              <a:spcAft>
                <a:spcPts val="0"/>
              </a:spcAft>
              <a:buNone/>
            </a:pPr>
            <a:r>
              <a:t/>
            </a:r>
            <a:endParaRPr sz="1200">
              <a:latin typeface="Nunito Medium"/>
              <a:ea typeface="Nunito Medium"/>
              <a:cs typeface="Nunito Medium"/>
              <a:sym typeface="Nunito Medium"/>
            </a:endParaRPr>
          </a:p>
        </p:txBody>
      </p:sp>
      <p:pic>
        <p:nvPicPr>
          <p:cNvPr id="244" name="Google Shape;244;p39"/>
          <p:cNvPicPr preferRelativeResize="0"/>
          <p:nvPr/>
        </p:nvPicPr>
        <p:blipFill rotWithShape="1">
          <a:blip r:embed="rId3">
            <a:alphaModFix/>
          </a:blip>
          <a:srcRect b="0" l="0" r="0" t="0"/>
          <a:stretch/>
        </p:blipFill>
        <p:spPr>
          <a:xfrm>
            <a:off x="7738603" y="3679214"/>
            <a:ext cx="1278037" cy="148080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p40"/>
          <p:cNvSpPr txBox="1"/>
          <p:nvPr/>
        </p:nvSpPr>
        <p:spPr>
          <a:xfrm>
            <a:off x="1215600" y="1839800"/>
            <a:ext cx="6712800" cy="2112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s" sz="1800">
                <a:solidFill>
                  <a:schemeClr val="dk1"/>
                </a:solidFill>
                <a:latin typeface="Consolas"/>
                <a:ea typeface="Consolas"/>
                <a:cs typeface="Consolas"/>
                <a:sym typeface="Consolas"/>
              </a:rPr>
              <a:t>.padre div:nth-child(2){ font-weight:bold; color:orange; }</a:t>
            </a:r>
            <a:endParaRPr sz="1800">
              <a:solidFill>
                <a:schemeClr val="dk1"/>
              </a:solidFill>
              <a:latin typeface="Consolas"/>
              <a:ea typeface="Consolas"/>
              <a:cs typeface="Consolas"/>
              <a:sym typeface="Consolas"/>
            </a:endParaRPr>
          </a:p>
        </p:txBody>
      </p:sp>
      <p:sp>
        <p:nvSpPr>
          <p:cNvPr id="250" name="Google Shape;250;p40"/>
          <p:cNvSpPr txBox="1"/>
          <p:nvPr/>
        </p:nvSpPr>
        <p:spPr>
          <a:xfrm>
            <a:off x="1453047" y="582990"/>
            <a:ext cx="62379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000"/>
              <a:buFont typeface="Arial"/>
              <a:buNone/>
            </a:pPr>
            <a:r>
              <a:rPr lang="es" sz="2300">
                <a:solidFill>
                  <a:schemeClr val="dk1"/>
                </a:solidFill>
                <a:latin typeface="Nunito ExtraBold"/>
                <a:ea typeface="Nunito ExtraBold"/>
                <a:cs typeface="Nunito ExtraBold"/>
                <a:sym typeface="Nunito ExtraBold"/>
              </a:rPr>
              <a:t>:nth-child(N)</a:t>
            </a:r>
            <a:endParaRPr sz="2300">
              <a:solidFill>
                <a:schemeClr val="dk1"/>
              </a:solidFill>
              <a:latin typeface="Nunito ExtraBold"/>
              <a:ea typeface="Nunito ExtraBold"/>
              <a:cs typeface="Nunito ExtraBold"/>
              <a:sym typeface="Nunito ExtraBo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nvSpPr>
        <p:spPr>
          <a:xfrm>
            <a:off x="876425" y="1144325"/>
            <a:ext cx="7267800" cy="884700"/>
          </a:xfrm>
          <a:prstGeom prst="rect">
            <a:avLst/>
          </a:prstGeom>
          <a:noFill/>
          <a:ln>
            <a:noFill/>
          </a:ln>
        </p:spPr>
        <p:txBody>
          <a:bodyPr anchorCtr="0" anchor="ctr" bIns="91425" lIns="91425" spcFirstLastPara="1" rIns="91425" wrap="square" tIns="91425">
            <a:noAutofit/>
          </a:bodyPr>
          <a:lstStyle/>
          <a:p>
            <a:pPr indent="0" lvl="0" marL="457200" marR="0" rtl="0" algn="ctr">
              <a:lnSpc>
                <a:spcPct val="115000"/>
              </a:lnSpc>
              <a:spcBef>
                <a:spcPts val="0"/>
              </a:spcBef>
              <a:spcAft>
                <a:spcPts val="0"/>
              </a:spcAft>
              <a:buClr>
                <a:schemeClr val="dk1"/>
              </a:buClr>
              <a:buSzPts val="1100"/>
              <a:buFont typeface="Arial"/>
              <a:buNone/>
            </a:pPr>
            <a:r>
              <a:t/>
            </a:r>
            <a:endParaRPr b="0" i="0" sz="2200" u="none" cap="none" strike="noStrike">
              <a:highlight>
                <a:schemeClr val="lt1"/>
              </a:highlight>
              <a:latin typeface="Helvetica Neue Light"/>
              <a:ea typeface="Helvetica Neue Light"/>
              <a:cs typeface="Helvetica Neue Light"/>
              <a:sym typeface="Helvetica Neue Light"/>
            </a:endParaRPr>
          </a:p>
        </p:txBody>
      </p:sp>
      <p:sp>
        <p:nvSpPr>
          <p:cNvPr id="256" name="Google Shape;256;p41"/>
          <p:cNvSpPr txBox="1"/>
          <p:nvPr/>
        </p:nvSpPr>
        <p:spPr>
          <a:xfrm>
            <a:off x="3450050" y="2077650"/>
            <a:ext cx="4776900" cy="19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lang="es" sz="3200">
                <a:latin typeface="Didact Gothic"/>
                <a:ea typeface="Didact Gothic"/>
                <a:cs typeface="Didact Gothic"/>
                <a:sym typeface="Didact Gothic"/>
              </a:rPr>
              <a:t>Formspree</a:t>
            </a:r>
            <a:endParaRPr b="1" sz="3200" u="none" cap="none" strike="noStrike">
              <a:solidFill>
                <a:srgbClr val="000000"/>
              </a:solidFill>
              <a:latin typeface="Didact Gothic"/>
              <a:ea typeface="Didact Gothic"/>
              <a:cs typeface="Didact Gothic"/>
              <a:sym typeface="Didact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0" name="Shape 260"/>
        <p:cNvGrpSpPr/>
        <p:nvPr/>
      </p:nvGrpSpPr>
      <p:grpSpPr>
        <a:xfrm>
          <a:off x="0" y="0"/>
          <a:ext cx="0" cy="0"/>
          <a:chOff x="0" y="0"/>
          <a:chExt cx="0" cy="0"/>
        </a:xfrm>
      </p:grpSpPr>
      <p:sp>
        <p:nvSpPr>
          <p:cNvPr id="261" name="Google Shape;261;p42"/>
          <p:cNvSpPr txBox="1"/>
          <p:nvPr/>
        </p:nvSpPr>
        <p:spPr>
          <a:xfrm>
            <a:off x="1453047" y="582990"/>
            <a:ext cx="62379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000"/>
              <a:buFont typeface="Arial"/>
              <a:buNone/>
            </a:pPr>
            <a:r>
              <a:rPr lang="es" sz="2300">
                <a:solidFill>
                  <a:schemeClr val="dk1"/>
                </a:solidFill>
                <a:latin typeface="Nunito ExtraBold"/>
                <a:ea typeface="Nunito ExtraBold"/>
                <a:cs typeface="Nunito ExtraBold"/>
                <a:sym typeface="Nunito ExtraBold"/>
              </a:rPr>
              <a:t>Formspree</a:t>
            </a:r>
            <a:endParaRPr sz="2300">
              <a:solidFill>
                <a:schemeClr val="dk1"/>
              </a:solidFill>
              <a:latin typeface="Nunito ExtraBold"/>
              <a:ea typeface="Nunito ExtraBold"/>
              <a:cs typeface="Nunito ExtraBold"/>
              <a:sym typeface="Nunito ExtraBold"/>
            </a:endParaRPr>
          </a:p>
        </p:txBody>
      </p:sp>
      <p:sp>
        <p:nvSpPr>
          <p:cNvPr id="262" name="Google Shape;262;p42"/>
          <p:cNvSpPr txBox="1"/>
          <p:nvPr/>
        </p:nvSpPr>
        <p:spPr>
          <a:xfrm>
            <a:off x="1297975" y="2158200"/>
            <a:ext cx="6753300" cy="184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600">
                <a:latin typeface="Nunito"/>
                <a:ea typeface="Nunito"/>
                <a:cs typeface="Nunito"/>
                <a:sym typeface="Nunito"/>
              </a:rPr>
              <a:t>formspree</a:t>
            </a:r>
            <a:r>
              <a:rPr lang="es" sz="1600">
                <a:latin typeface="Nunito"/>
                <a:ea typeface="Nunito"/>
                <a:cs typeface="Nunito"/>
                <a:sym typeface="Nunito"/>
              </a:rPr>
              <a:t> es un servicio en línea que nos permite dar funcionalidad a formularios de páginas web estáticas, sí, páginas web con solo HTML y quizás CSS.</a:t>
            </a:r>
            <a:endParaRPr sz="1600">
              <a:latin typeface="Nunito"/>
              <a:ea typeface="Nunito"/>
              <a:cs typeface="Nunito"/>
              <a:sym typeface="Nunito"/>
            </a:endParaRPr>
          </a:p>
          <a:p>
            <a:pPr indent="0" lvl="0" marL="0" rtl="0" algn="l">
              <a:lnSpc>
                <a:spcPct val="115000"/>
              </a:lnSpc>
              <a:spcBef>
                <a:spcPts val="0"/>
              </a:spcBef>
              <a:spcAft>
                <a:spcPts val="0"/>
              </a:spcAft>
              <a:buNone/>
            </a:pPr>
            <a:r>
              <a:t/>
            </a:r>
            <a:endParaRPr sz="1600">
              <a:latin typeface="Nunito"/>
              <a:ea typeface="Nunito"/>
              <a:cs typeface="Nunito"/>
              <a:sym typeface="Nunito"/>
            </a:endParaRPr>
          </a:p>
          <a:p>
            <a:pPr indent="0" lvl="0" marL="0" rtl="0" algn="l">
              <a:lnSpc>
                <a:spcPct val="115000"/>
              </a:lnSpc>
              <a:spcBef>
                <a:spcPts val="0"/>
              </a:spcBef>
              <a:spcAft>
                <a:spcPts val="0"/>
              </a:spcAft>
              <a:buNone/>
            </a:pPr>
            <a:r>
              <a:t/>
            </a:r>
            <a:endParaRPr sz="1600">
              <a:latin typeface="Nunito"/>
              <a:ea typeface="Nunito"/>
              <a:cs typeface="Nunito"/>
              <a:sym typeface="Nunito"/>
            </a:endParaRPr>
          </a:p>
          <a:p>
            <a:pPr indent="0" lvl="0" marL="0" rtl="0" algn="l">
              <a:lnSpc>
                <a:spcPct val="115000"/>
              </a:lnSpc>
              <a:spcBef>
                <a:spcPts val="0"/>
              </a:spcBef>
              <a:spcAft>
                <a:spcPts val="0"/>
              </a:spcAft>
              <a:buNone/>
            </a:pPr>
            <a:r>
              <a:rPr lang="es" sz="1600" u="sng">
                <a:solidFill>
                  <a:schemeClr val="hlink"/>
                </a:solidFill>
                <a:latin typeface="Nunito"/>
                <a:ea typeface="Nunito"/>
                <a:cs typeface="Nunito"/>
                <a:sym typeface="Nunito"/>
                <a:hlinkClick r:id="rId3"/>
              </a:rPr>
              <a:t>https://formspree.io/</a:t>
            </a:r>
            <a:endParaRPr sz="1600">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6" name="Shape 266"/>
        <p:cNvGrpSpPr/>
        <p:nvPr/>
      </p:nvGrpSpPr>
      <p:grpSpPr>
        <a:xfrm>
          <a:off x="0" y="0"/>
          <a:ext cx="0" cy="0"/>
          <a:chOff x="0" y="0"/>
          <a:chExt cx="0" cy="0"/>
        </a:xfrm>
      </p:grpSpPr>
      <p:sp>
        <p:nvSpPr>
          <p:cNvPr id="267" name="Google Shape;267;p43"/>
          <p:cNvSpPr txBox="1"/>
          <p:nvPr/>
        </p:nvSpPr>
        <p:spPr>
          <a:xfrm>
            <a:off x="1453047" y="582990"/>
            <a:ext cx="62379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000"/>
              <a:buFont typeface="Arial"/>
              <a:buNone/>
            </a:pPr>
            <a:r>
              <a:rPr lang="es" sz="2300">
                <a:solidFill>
                  <a:schemeClr val="dk1"/>
                </a:solidFill>
                <a:latin typeface="Nunito ExtraBold"/>
                <a:ea typeface="Nunito ExtraBold"/>
                <a:cs typeface="Nunito ExtraBold"/>
                <a:sym typeface="Nunito ExtraBold"/>
              </a:rPr>
              <a:t>Integración</a:t>
            </a:r>
            <a:endParaRPr sz="2300">
              <a:solidFill>
                <a:schemeClr val="dk1"/>
              </a:solidFill>
              <a:latin typeface="Nunito ExtraBold"/>
              <a:ea typeface="Nunito ExtraBold"/>
              <a:cs typeface="Nunito ExtraBold"/>
              <a:sym typeface="Nunito ExtraBold"/>
            </a:endParaRPr>
          </a:p>
        </p:txBody>
      </p:sp>
      <p:sp>
        <p:nvSpPr>
          <p:cNvPr id="268" name="Google Shape;268;p43"/>
          <p:cNvSpPr txBox="1"/>
          <p:nvPr/>
        </p:nvSpPr>
        <p:spPr>
          <a:xfrm>
            <a:off x="1297975" y="2158200"/>
            <a:ext cx="6753300" cy="184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s" sz="1600">
                <a:latin typeface="Nunito"/>
                <a:ea typeface="Nunito"/>
                <a:cs typeface="Nunito"/>
                <a:sym typeface="Nunito"/>
              </a:rPr>
              <a:t>Lo primero que haremos será dar de alta nuestra cuenta en el en el sitio web de formspree. Es completamente gratis.</a:t>
            </a:r>
            <a:endParaRPr sz="1600">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t/>
            </a:r>
            <a:endParaRPr sz="1600">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lang="es" sz="1600">
                <a:latin typeface="Nunito"/>
                <a:ea typeface="Nunito"/>
                <a:cs typeface="Nunito"/>
                <a:sym typeface="Nunito"/>
              </a:rPr>
              <a:t>Una vez hayamos verificado nuestra cuenta ya seremos capaces de hacer uso de formspree.</a:t>
            </a:r>
            <a:endParaRPr sz="1600">
              <a:latin typeface="Nunito"/>
              <a:ea typeface="Nunito"/>
              <a:cs typeface="Nunito"/>
              <a:sym typeface="Nunito"/>
            </a:endParaRPr>
          </a:p>
          <a:p>
            <a:pPr indent="0" lvl="0" marL="0" rtl="0" algn="l">
              <a:lnSpc>
                <a:spcPct val="115000"/>
              </a:lnSpc>
              <a:spcBef>
                <a:spcPts val="0"/>
              </a:spcBef>
              <a:spcAft>
                <a:spcPts val="0"/>
              </a:spcAft>
              <a:buNone/>
            </a:pPr>
            <a:r>
              <a:t/>
            </a:r>
            <a:endParaRPr sz="1600">
              <a:latin typeface="Nunito"/>
              <a:ea typeface="Nunito"/>
              <a:cs typeface="Nunito"/>
              <a:sym typeface="Nuni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2" name="Shape 272"/>
        <p:cNvGrpSpPr/>
        <p:nvPr/>
      </p:nvGrpSpPr>
      <p:grpSpPr>
        <a:xfrm>
          <a:off x="0" y="0"/>
          <a:ext cx="0" cy="0"/>
          <a:chOff x="0" y="0"/>
          <a:chExt cx="0" cy="0"/>
        </a:xfrm>
      </p:grpSpPr>
      <p:sp>
        <p:nvSpPr>
          <p:cNvPr id="273" name="Google Shape;273;p44"/>
          <p:cNvSpPr txBox="1"/>
          <p:nvPr/>
        </p:nvSpPr>
        <p:spPr>
          <a:xfrm>
            <a:off x="1453047" y="582990"/>
            <a:ext cx="62379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000"/>
              <a:buFont typeface="Arial"/>
              <a:buNone/>
            </a:pPr>
            <a:r>
              <a:rPr lang="es" sz="2300">
                <a:solidFill>
                  <a:schemeClr val="dk1"/>
                </a:solidFill>
                <a:latin typeface="Nunito ExtraBold"/>
                <a:ea typeface="Nunito ExtraBold"/>
                <a:cs typeface="Nunito ExtraBold"/>
                <a:sym typeface="Nunito ExtraBold"/>
              </a:rPr>
              <a:t>Integración</a:t>
            </a:r>
            <a:endParaRPr sz="2300">
              <a:solidFill>
                <a:schemeClr val="dk1"/>
              </a:solidFill>
              <a:latin typeface="Nunito ExtraBold"/>
              <a:ea typeface="Nunito ExtraBold"/>
              <a:cs typeface="Nunito ExtraBold"/>
              <a:sym typeface="Nunito ExtraBold"/>
            </a:endParaRPr>
          </a:p>
        </p:txBody>
      </p:sp>
      <p:pic>
        <p:nvPicPr>
          <p:cNvPr id="274" name="Google Shape;274;p44"/>
          <p:cNvPicPr preferRelativeResize="0"/>
          <p:nvPr/>
        </p:nvPicPr>
        <p:blipFill>
          <a:blip r:embed="rId3">
            <a:alphaModFix/>
          </a:blip>
          <a:stretch>
            <a:fillRect/>
          </a:stretch>
        </p:blipFill>
        <p:spPr>
          <a:xfrm>
            <a:off x="817100" y="1464828"/>
            <a:ext cx="7639050" cy="2085975"/>
          </a:xfrm>
          <a:prstGeom prst="rect">
            <a:avLst/>
          </a:prstGeom>
          <a:noFill/>
          <a:ln>
            <a:noFill/>
          </a:ln>
        </p:spPr>
      </p:pic>
      <p:sp>
        <p:nvSpPr>
          <p:cNvPr id="275" name="Google Shape;275;p44"/>
          <p:cNvSpPr txBox="1"/>
          <p:nvPr/>
        </p:nvSpPr>
        <p:spPr>
          <a:xfrm>
            <a:off x="1728875" y="3915775"/>
            <a:ext cx="5815500" cy="39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3800"/>
              </a:spcAft>
              <a:buNone/>
            </a:pPr>
            <a:r>
              <a:rPr lang="es" sz="1350">
                <a:solidFill>
                  <a:srgbClr val="051626"/>
                </a:solidFill>
                <a:highlight>
                  <a:srgbClr val="FFFFFF"/>
                </a:highlight>
              </a:rPr>
              <a:t>Podemos observar que la url de action hace referencia a nuestra cuenta.</a:t>
            </a:r>
            <a:endParaRPr sz="1350">
              <a:solidFill>
                <a:srgbClr val="051626"/>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nvSpPr>
        <p:spPr>
          <a:xfrm>
            <a:off x="2800600" y="1896750"/>
            <a:ext cx="5908200" cy="1601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1" lang="es" sz="3000">
                <a:latin typeface="Nunito"/>
                <a:ea typeface="Nunito"/>
                <a:cs typeface="Nunito"/>
                <a:sym typeface="Nunito"/>
              </a:rPr>
              <a:t>F</a:t>
            </a:r>
            <a:r>
              <a:rPr b="1" lang="es" sz="3000">
                <a:latin typeface="Nunito"/>
                <a:ea typeface="Nunito"/>
                <a:cs typeface="Nunito"/>
                <a:sym typeface="Nunito"/>
              </a:rPr>
              <a:t>ormularios</a:t>
            </a:r>
            <a:endParaRPr b="1" sz="3000" cap="none" strike="noStrike">
              <a:solidFill>
                <a:srgbClr val="000000"/>
              </a:solidFill>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9" name="Shape 279"/>
        <p:cNvGrpSpPr/>
        <p:nvPr/>
      </p:nvGrpSpPr>
      <p:grpSpPr>
        <a:xfrm>
          <a:off x="0" y="0"/>
          <a:ext cx="0" cy="0"/>
          <a:chOff x="0" y="0"/>
          <a:chExt cx="0" cy="0"/>
        </a:xfrm>
      </p:grpSpPr>
      <p:sp>
        <p:nvSpPr>
          <p:cNvPr id="280" name="Google Shape;280;p45"/>
          <p:cNvSpPr txBox="1"/>
          <p:nvPr/>
        </p:nvSpPr>
        <p:spPr>
          <a:xfrm>
            <a:off x="1453047" y="582990"/>
            <a:ext cx="62379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000"/>
              <a:buFont typeface="Arial"/>
              <a:buNone/>
            </a:pPr>
            <a:r>
              <a:rPr lang="es" sz="2300">
                <a:solidFill>
                  <a:schemeClr val="dk1"/>
                </a:solidFill>
                <a:latin typeface="Nunito ExtraBold"/>
                <a:ea typeface="Nunito ExtraBold"/>
                <a:cs typeface="Nunito ExtraBold"/>
                <a:sym typeface="Nunito ExtraBold"/>
              </a:rPr>
              <a:t>Integración</a:t>
            </a:r>
            <a:endParaRPr sz="2300">
              <a:solidFill>
                <a:schemeClr val="dk1"/>
              </a:solidFill>
              <a:latin typeface="Nunito ExtraBold"/>
              <a:ea typeface="Nunito ExtraBold"/>
              <a:cs typeface="Nunito ExtraBold"/>
              <a:sym typeface="Nunito ExtraBold"/>
            </a:endParaRPr>
          </a:p>
        </p:txBody>
      </p:sp>
      <p:sp>
        <p:nvSpPr>
          <p:cNvPr id="281" name="Google Shape;281;p45"/>
          <p:cNvSpPr txBox="1"/>
          <p:nvPr/>
        </p:nvSpPr>
        <p:spPr>
          <a:xfrm>
            <a:off x="943425" y="1757575"/>
            <a:ext cx="7443900" cy="1139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s" sz="1550">
                <a:solidFill>
                  <a:srgbClr val="051626"/>
                </a:solidFill>
                <a:highlight>
                  <a:srgbClr val="FFFFFF"/>
                </a:highlight>
                <a:latin typeface="Nunito"/>
                <a:ea typeface="Nunito"/>
                <a:cs typeface="Nunito"/>
                <a:sym typeface="Nunito"/>
              </a:rPr>
              <a:t>Al hacer el submit seremos redirigidos a completar un pequeño captcha, y listo, recibiremos en nuestro correo (el que utilizamos para crear la cuenta) la información enviada a través del formulario.</a:t>
            </a:r>
            <a:endParaRPr sz="1600">
              <a:latin typeface="Nunito"/>
              <a:ea typeface="Nunito"/>
              <a:cs typeface="Nunito"/>
              <a:sym typeface="Nuni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5" name="Shape 285"/>
        <p:cNvGrpSpPr/>
        <p:nvPr/>
      </p:nvGrpSpPr>
      <p:grpSpPr>
        <a:xfrm>
          <a:off x="0" y="0"/>
          <a:ext cx="0" cy="0"/>
          <a:chOff x="0" y="0"/>
          <a:chExt cx="0" cy="0"/>
        </a:xfrm>
      </p:grpSpPr>
      <p:sp>
        <p:nvSpPr>
          <p:cNvPr id="286" name="Google Shape;286;p46"/>
          <p:cNvSpPr txBox="1"/>
          <p:nvPr/>
        </p:nvSpPr>
        <p:spPr>
          <a:xfrm>
            <a:off x="1453047" y="582990"/>
            <a:ext cx="62379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000"/>
              <a:buFont typeface="Arial"/>
              <a:buNone/>
            </a:pPr>
            <a:r>
              <a:rPr lang="es" sz="2300">
                <a:solidFill>
                  <a:schemeClr val="dk1"/>
                </a:solidFill>
                <a:latin typeface="Nunito ExtraBold"/>
                <a:ea typeface="Nunito ExtraBold"/>
                <a:cs typeface="Nunito ExtraBold"/>
                <a:sym typeface="Nunito ExtraBold"/>
              </a:rPr>
              <a:t>Integración</a:t>
            </a:r>
            <a:endParaRPr sz="2300">
              <a:solidFill>
                <a:schemeClr val="dk1"/>
              </a:solidFill>
              <a:latin typeface="Nunito ExtraBold"/>
              <a:ea typeface="Nunito ExtraBold"/>
              <a:cs typeface="Nunito ExtraBold"/>
              <a:sym typeface="Nunito ExtraBold"/>
            </a:endParaRPr>
          </a:p>
        </p:txBody>
      </p:sp>
      <p:pic>
        <p:nvPicPr>
          <p:cNvPr id="287" name="Google Shape;287;p46"/>
          <p:cNvPicPr preferRelativeResize="0"/>
          <p:nvPr/>
        </p:nvPicPr>
        <p:blipFill>
          <a:blip r:embed="rId3">
            <a:alphaModFix/>
          </a:blip>
          <a:stretch>
            <a:fillRect/>
          </a:stretch>
        </p:blipFill>
        <p:spPr>
          <a:xfrm>
            <a:off x="1327362" y="1535574"/>
            <a:ext cx="6489275" cy="3320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7"/>
          <p:cNvSpPr txBox="1"/>
          <p:nvPr/>
        </p:nvSpPr>
        <p:spPr>
          <a:xfrm>
            <a:off x="876425" y="1144325"/>
            <a:ext cx="7267800" cy="884700"/>
          </a:xfrm>
          <a:prstGeom prst="rect">
            <a:avLst/>
          </a:prstGeom>
          <a:noFill/>
          <a:ln>
            <a:noFill/>
          </a:ln>
        </p:spPr>
        <p:txBody>
          <a:bodyPr anchorCtr="0" anchor="ctr" bIns="91425" lIns="91425" spcFirstLastPara="1" rIns="91425" wrap="square" tIns="91425">
            <a:noAutofit/>
          </a:bodyPr>
          <a:lstStyle/>
          <a:p>
            <a:pPr indent="0" lvl="0" marL="457200" marR="0" rtl="0" algn="ctr">
              <a:lnSpc>
                <a:spcPct val="115000"/>
              </a:lnSpc>
              <a:spcBef>
                <a:spcPts val="0"/>
              </a:spcBef>
              <a:spcAft>
                <a:spcPts val="0"/>
              </a:spcAft>
              <a:buClr>
                <a:schemeClr val="dk1"/>
              </a:buClr>
              <a:buSzPts val="1100"/>
              <a:buFont typeface="Arial"/>
              <a:buNone/>
            </a:pPr>
            <a:r>
              <a:t/>
            </a:r>
            <a:endParaRPr b="0" i="0" sz="2200" u="none" cap="none" strike="noStrike">
              <a:highlight>
                <a:schemeClr val="lt1"/>
              </a:highlight>
              <a:latin typeface="Helvetica Neue Light"/>
              <a:ea typeface="Helvetica Neue Light"/>
              <a:cs typeface="Helvetica Neue Light"/>
              <a:sym typeface="Helvetica Neue Light"/>
            </a:endParaRPr>
          </a:p>
        </p:txBody>
      </p:sp>
      <p:sp>
        <p:nvSpPr>
          <p:cNvPr id="293" name="Google Shape;293;p47"/>
          <p:cNvSpPr txBox="1"/>
          <p:nvPr/>
        </p:nvSpPr>
        <p:spPr>
          <a:xfrm>
            <a:off x="3450050" y="2077650"/>
            <a:ext cx="4776900" cy="19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lang="es" sz="3200">
                <a:latin typeface="Didact Gothic"/>
                <a:ea typeface="Didact Gothic"/>
                <a:cs typeface="Didact Gothic"/>
                <a:sym typeface="Didact Gothic"/>
              </a:rPr>
              <a:t>Espacio de la práctica</a:t>
            </a:r>
            <a:endParaRPr b="1" sz="3200" u="none" cap="none" strike="noStrike">
              <a:solidFill>
                <a:srgbClr val="000000"/>
              </a:solidFill>
              <a:latin typeface="Didact Gothic"/>
              <a:ea typeface="Didact Gothic"/>
              <a:cs typeface="Didact Gothic"/>
              <a:sym typeface="Didact Gothic"/>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nvSpPr>
        <p:spPr>
          <a:xfrm>
            <a:off x="876425" y="1144325"/>
            <a:ext cx="7267800" cy="884700"/>
          </a:xfrm>
          <a:prstGeom prst="rect">
            <a:avLst/>
          </a:prstGeom>
          <a:noFill/>
          <a:ln>
            <a:noFill/>
          </a:ln>
        </p:spPr>
        <p:txBody>
          <a:bodyPr anchorCtr="0" anchor="ctr" bIns="91425" lIns="91425" spcFirstLastPara="1" rIns="91425" wrap="square" tIns="91425">
            <a:noAutofit/>
          </a:bodyPr>
          <a:lstStyle/>
          <a:p>
            <a:pPr indent="0" lvl="0" marL="457200" marR="0" rtl="0" algn="ctr">
              <a:lnSpc>
                <a:spcPct val="115000"/>
              </a:lnSpc>
              <a:spcBef>
                <a:spcPts val="0"/>
              </a:spcBef>
              <a:spcAft>
                <a:spcPts val="0"/>
              </a:spcAft>
              <a:buClr>
                <a:schemeClr val="dk1"/>
              </a:buClr>
              <a:buSzPts val="1100"/>
              <a:buFont typeface="Arial"/>
              <a:buNone/>
            </a:pPr>
            <a:r>
              <a:rPr b="0" i="0" lang="es" sz="1800" u="none" cap="none" strike="noStrike">
                <a:latin typeface="Helvetica Neue Light"/>
                <a:ea typeface="Helvetica Neue Light"/>
                <a:cs typeface="Helvetica Neue Light"/>
                <a:sym typeface="Helvetica Neue Light"/>
              </a:rPr>
              <a:t>Crea un formulario de contacto como indica la imagen a continuación, usando los códigos vistos anteriormente.  </a:t>
            </a:r>
            <a:endParaRPr b="0" i="0" sz="2200" u="none" cap="none" strike="noStrike">
              <a:highlight>
                <a:schemeClr val="lt1"/>
              </a:highlight>
              <a:latin typeface="Helvetica Neue Light"/>
              <a:ea typeface="Helvetica Neue Light"/>
              <a:cs typeface="Helvetica Neue Light"/>
              <a:sym typeface="Helvetica Neue Light"/>
            </a:endParaRPr>
          </a:p>
        </p:txBody>
      </p:sp>
      <p:pic>
        <p:nvPicPr>
          <p:cNvPr id="299" name="Google Shape;299;p48"/>
          <p:cNvPicPr preferRelativeResize="0"/>
          <p:nvPr/>
        </p:nvPicPr>
        <p:blipFill rotWithShape="1">
          <a:blip r:embed="rId3">
            <a:alphaModFix/>
          </a:blip>
          <a:srcRect b="0" l="0" r="0" t="0"/>
          <a:stretch/>
        </p:blipFill>
        <p:spPr>
          <a:xfrm>
            <a:off x="3167152" y="2318900"/>
            <a:ext cx="2686334" cy="2281525"/>
          </a:xfrm>
          <a:prstGeom prst="rect">
            <a:avLst/>
          </a:prstGeom>
          <a:noFill/>
          <a:ln>
            <a:noFill/>
          </a:ln>
        </p:spPr>
      </p:pic>
      <p:sp>
        <p:nvSpPr>
          <p:cNvPr id="300" name="Google Shape;300;p48"/>
          <p:cNvSpPr txBox="1"/>
          <p:nvPr/>
        </p:nvSpPr>
        <p:spPr>
          <a:xfrm>
            <a:off x="2183550" y="433800"/>
            <a:ext cx="4776900" cy="988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lang="es" sz="3200" u="none" cap="none" strike="noStrike">
                <a:solidFill>
                  <a:srgbClr val="000000"/>
                </a:solidFill>
                <a:latin typeface="Didact Gothic"/>
                <a:ea typeface="Didact Gothic"/>
                <a:cs typeface="Didact Gothic"/>
                <a:sym typeface="Didact Gothic"/>
              </a:rPr>
              <a:t>¡A PRACTICAR!</a:t>
            </a:r>
            <a:endParaRPr b="1" sz="3200" u="none" cap="none" strike="noStrike">
              <a:solidFill>
                <a:srgbClr val="000000"/>
              </a:solidFill>
              <a:latin typeface="Didact Gothic"/>
              <a:ea typeface="Didact Gothic"/>
              <a:cs typeface="Didact Gothic"/>
              <a:sym typeface="Didact Gothic"/>
            </a:endParaRPr>
          </a:p>
        </p:txBody>
      </p:sp>
      <p:sp>
        <p:nvSpPr>
          <p:cNvPr id="301" name="Google Shape;301;p48"/>
          <p:cNvSpPr/>
          <p:nvPr/>
        </p:nvSpPr>
        <p:spPr>
          <a:xfrm>
            <a:off x="3273800" y="2538750"/>
            <a:ext cx="2380500" cy="40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8"/>
          <p:cNvSpPr txBox="1"/>
          <p:nvPr/>
        </p:nvSpPr>
        <p:spPr>
          <a:xfrm>
            <a:off x="3304538" y="2572950"/>
            <a:ext cx="2319000" cy="33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000">
                <a:latin typeface="Times New Roman"/>
                <a:ea typeface="Times New Roman"/>
                <a:cs typeface="Times New Roman"/>
                <a:sym typeface="Times New Roman"/>
              </a:rPr>
              <a:t>Completa</a:t>
            </a:r>
            <a:r>
              <a:rPr lang="es" sz="1000">
                <a:latin typeface="Times New Roman"/>
                <a:ea typeface="Times New Roman"/>
                <a:cs typeface="Times New Roman"/>
                <a:sym typeface="Times New Roman"/>
              </a:rPr>
              <a:t> el siguiente formulario.</a:t>
            </a:r>
            <a:endParaRPr sz="1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104" name="Google Shape;104;p19"/>
          <p:cNvSpPr txBox="1"/>
          <p:nvPr/>
        </p:nvSpPr>
        <p:spPr>
          <a:xfrm>
            <a:off x="471750" y="506425"/>
            <a:ext cx="8200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300"/>
              </a:spcAft>
              <a:buClr>
                <a:srgbClr val="000000"/>
              </a:buClr>
              <a:buSzPts val="4000"/>
              <a:buFont typeface="Arial"/>
              <a:buNone/>
            </a:pPr>
            <a:r>
              <a:rPr b="1" lang="es" sz="2700" u="none" cap="none" strike="noStrike">
                <a:latin typeface="Nunito"/>
                <a:ea typeface="Nunito"/>
                <a:cs typeface="Nunito"/>
                <a:sym typeface="Nunito"/>
              </a:rPr>
              <a:t>FORMULARIOS</a:t>
            </a:r>
            <a:endParaRPr b="1" sz="2700" u="none" cap="none" strike="noStrike">
              <a:latin typeface="Nunito"/>
              <a:ea typeface="Nunito"/>
              <a:cs typeface="Nunito"/>
              <a:sym typeface="Nunito"/>
            </a:endParaRPr>
          </a:p>
        </p:txBody>
      </p:sp>
      <p:pic>
        <p:nvPicPr>
          <p:cNvPr id="105" name="Google Shape;105;p19"/>
          <p:cNvPicPr preferRelativeResize="0"/>
          <p:nvPr/>
        </p:nvPicPr>
        <p:blipFill rotWithShape="1">
          <a:blip r:embed="rId3">
            <a:alphaModFix/>
          </a:blip>
          <a:srcRect b="0" l="0" r="0" t="0"/>
          <a:stretch/>
        </p:blipFill>
        <p:spPr>
          <a:xfrm>
            <a:off x="1642600" y="1210588"/>
            <a:ext cx="5715000" cy="2238375"/>
          </a:xfrm>
          <a:prstGeom prst="rect">
            <a:avLst/>
          </a:prstGeom>
          <a:noFill/>
          <a:ln>
            <a:noFill/>
          </a:ln>
        </p:spPr>
      </p:pic>
      <p:sp>
        <p:nvSpPr>
          <p:cNvPr id="106" name="Google Shape;106;p19"/>
          <p:cNvSpPr txBox="1"/>
          <p:nvPr/>
        </p:nvSpPr>
        <p:spPr>
          <a:xfrm>
            <a:off x="653725" y="3721600"/>
            <a:ext cx="79062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1700"/>
              <a:buFont typeface="Arial"/>
              <a:buNone/>
            </a:pPr>
            <a:r>
              <a:rPr b="0" i="0" lang="es" sz="1700" u="none" cap="none" strike="noStrike">
                <a:solidFill>
                  <a:srgbClr val="434343"/>
                </a:solidFill>
                <a:latin typeface="Helvetica Neue Light"/>
                <a:ea typeface="Helvetica Neue Light"/>
                <a:cs typeface="Helvetica Neue Light"/>
                <a:sym typeface="Helvetica Neue Light"/>
              </a:rPr>
              <a:t>Son etiquetas donde </a:t>
            </a:r>
            <a:r>
              <a:rPr b="1" i="0" lang="es" sz="1700" u="none" cap="none" strike="noStrike">
                <a:solidFill>
                  <a:srgbClr val="434343"/>
                </a:solidFill>
                <a:latin typeface="Helvetica Neue"/>
                <a:ea typeface="Helvetica Neue"/>
                <a:cs typeface="Helvetica Neue"/>
                <a:sym typeface="Helvetica Neue"/>
              </a:rPr>
              <a:t>el usuario ingresará o seleccionará valores</a:t>
            </a:r>
            <a:r>
              <a:rPr b="0" i="0" lang="es" sz="1700" u="none" cap="none" strike="noStrike">
                <a:solidFill>
                  <a:srgbClr val="434343"/>
                </a:solidFill>
                <a:latin typeface="Helvetica Neue Light"/>
                <a:ea typeface="Helvetica Neue Light"/>
                <a:cs typeface="Helvetica Neue Light"/>
                <a:sym typeface="Helvetica Neue Light"/>
              </a:rPr>
              <a:t>, que serán enviados a un archivo encargado de procesar la información.</a:t>
            </a:r>
            <a:endParaRPr b="0" i="0" sz="1700" u="none" cap="none" strike="noStrike">
              <a:solidFill>
                <a:srgbClr val="434343"/>
              </a:solidFill>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112" name="Google Shape;112;p20"/>
          <p:cNvSpPr txBox="1"/>
          <p:nvPr/>
        </p:nvSpPr>
        <p:spPr>
          <a:xfrm>
            <a:off x="852150" y="508075"/>
            <a:ext cx="8151300" cy="7800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1100"/>
              </a:spcAft>
              <a:buClr>
                <a:srgbClr val="000000"/>
              </a:buClr>
              <a:buSzPts val="4000"/>
              <a:buFont typeface="Arial"/>
              <a:buNone/>
            </a:pPr>
            <a:r>
              <a:rPr b="1" lang="es" sz="2700" u="none" cap="none" strike="noStrike">
                <a:latin typeface="Didact Gothic"/>
                <a:ea typeface="Didact Gothic"/>
                <a:cs typeface="Didact Gothic"/>
                <a:sym typeface="Didact Gothic"/>
              </a:rPr>
              <a:t>ETIQUETA &lt;FORM&gt;</a:t>
            </a:r>
            <a:endParaRPr b="1" sz="2700" u="none" cap="none" strike="noStrike">
              <a:latin typeface="Didact Gothic"/>
              <a:ea typeface="Didact Gothic"/>
              <a:cs typeface="Didact Gothic"/>
              <a:sym typeface="Didact Gothic"/>
            </a:endParaRPr>
          </a:p>
        </p:txBody>
      </p:sp>
      <p:sp>
        <p:nvSpPr>
          <p:cNvPr id="113" name="Google Shape;113;p20"/>
          <p:cNvSpPr txBox="1"/>
          <p:nvPr/>
        </p:nvSpPr>
        <p:spPr>
          <a:xfrm>
            <a:off x="739525" y="1462225"/>
            <a:ext cx="81036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700"/>
              <a:buFont typeface="Arial"/>
              <a:buNone/>
            </a:pPr>
            <a:r>
              <a:rPr i="0" lang="es" u="none" cap="none" strike="noStrike">
                <a:solidFill>
                  <a:srgbClr val="434343"/>
                </a:solidFill>
                <a:latin typeface="Nunito Light"/>
                <a:ea typeface="Nunito Light"/>
                <a:cs typeface="Nunito Light"/>
                <a:sym typeface="Nunito Light"/>
              </a:rPr>
              <a:t>Para insertar un formulario se usa la etiqueta </a:t>
            </a:r>
            <a:r>
              <a:rPr b="1" i="0" lang="es" u="none" cap="none" strike="noStrike">
                <a:solidFill>
                  <a:srgbClr val="434343"/>
                </a:solidFill>
                <a:latin typeface="Nunito"/>
                <a:ea typeface="Nunito"/>
                <a:cs typeface="Nunito"/>
                <a:sym typeface="Nunito"/>
              </a:rPr>
              <a:t>&lt;form&gt;,</a:t>
            </a:r>
            <a:r>
              <a:rPr i="0" lang="es" u="none" cap="none" strike="noStrike">
                <a:solidFill>
                  <a:srgbClr val="434343"/>
                </a:solidFill>
                <a:latin typeface="Nunito Light"/>
                <a:ea typeface="Nunito Light"/>
                <a:cs typeface="Nunito Light"/>
                <a:sym typeface="Nunito Light"/>
              </a:rPr>
              <a:t> que dentro lleva todos los controles que vayan al mismo destino. Un formulario requiere 3 atributos para funcionar:</a:t>
            </a:r>
            <a:endParaRPr i="0" u="none" cap="none" strike="noStrike">
              <a:solidFill>
                <a:srgbClr val="434343"/>
              </a:solidFill>
              <a:latin typeface="Nunito Light"/>
              <a:ea typeface="Nunito Light"/>
              <a:cs typeface="Nunito Light"/>
              <a:sym typeface="Nunito Light"/>
            </a:endParaRPr>
          </a:p>
          <a:p>
            <a:pPr indent="-317500" lvl="0" marL="457200" marR="0" rtl="0" algn="l">
              <a:lnSpc>
                <a:spcPct val="150000"/>
              </a:lnSpc>
              <a:spcBef>
                <a:spcPts val="1100"/>
              </a:spcBef>
              <a:spcAft>
                <a:spcPts val="0"/>
              </a:spcAft>
              <a:buClr>
                <a:srgbClr val="434343"/>
              </a:buClr>
              <a:buSzPts val="1400"/>
              <a:buFont typeface="Didact Gothic"/>
              <a:buChar char="●"/>
            </a:pPr>
            <a:r>
              <a:rPr b="1" i="0" lang="es" u="none" cap="none" strike="noStrike">
                <a:solidFill>
                  <a:srgbClr val="434343"/>
                </a:solidFill>
                <a:latin typeface="Nunito"/>
                <a:ea typeface="Nunito"/>
                <a:cs typeface="Nunito"/>
                <a:sym typeface="Nunito"/>
              </a:rPr>
              <a:t>Action:</a:t>
            </a:r>
            <a:r>
              <a:rPr i="0" lang="es" u="none" cap="none" strike="noStrike">
                <a:solidFill>
                  <a:srgbClr val="434343"/>
                </a:solidFill>
                <a:latin typeface="Nunito Light"/>
                <a:ea typeface="Nunito Light"/>
                <a:cs typeface="Nunito Light"/>
                <a:sym typeface="Nunito Light"/>
              </a:rPr>
              <a:t> documento que se encarga de recibir los datos y procesarlos.</a:t>
            </a:r>
            <a:endParaRPr i="0" u="none" cap="none" strike="noStrike">
              <a:solidFill>
                <a:srgbClr val="434343"/>
              </a:solidFill>
              <a:latin typeface="Nunito Light"/>
              <a:ea typeface="Nunito Light"/>
              <a:cs typeface="Nunito Light"/>
              <a:sym typeface="Nunito Light"/>
            </a:endParaRPr>
          </a:p>
          <a:p>
            <a:pPr indent="-317500" lvl="0" marL="457200" marR="0" rtl="0" algn="l">
              <a:lnSpc>
                <a:spcPct val="150000"/>
              </a:lnSpc>
              <a:spcBef>
                <a:spcPts val="0"/>
              </a:spcBef>
              <a:spcAft>
                <a:spcPts val="0"/>
              </a:spcAft>
              <a:buClr>
                <a:srgbClr val="434343"/>
              </a:buClr>
              <a:buSzPts val="1400"/>
              <a:buFont typeface="Didact Gothic"/>
              <a:buChar char="●"/>
            </a:pPr>
            <a:r>
              <a:rPr b="1" i="0" lang="es" u="none" cap="none" strike="noStrike">
                <a:solidFill>
                  <a:srgbClr val="434343"/>
                </a:solidFill>
                <a:latin typeface="Nunito"/>
                <a:ea typeface="Nunito"/>
                <a:cs typeface="Nunito"/>
                <a:sym typeface="Nunito"/>
              </a:rPr>
              <a:t>Method:</a:t>
            </a:r>
            <a:r>
              <a:rPr i="0" lang="es" u="none" cap="none" strike="noStrike">
                <a:solidFill>
                  <a:srgbClr val="434343"/>
                </a:solidFill>
                <a:latin typeface="Nunito Light"/>
                <a:ea typeface="Nunito Light"/>
                <a:cs typeface="Nunito Light"/>
                <a:sym typeface="Nunito Light"/>
              </a:rPr>
              <a:t> la forma en que será enviada la información. Existen dos métodos de envio, que son GET y POST.</a:t>
            </a:r>
            <a:endParaRPr i="0" u="none" cap="none" strike="noStrike">
              <a:solidFill>
                <a:srgbClr val="434343"/>
              </a:solidFill>
              <a:latin typeface="Nunito Light"/>
              <a:ea typeface="Nunito Light"/>
              <a:cs typeface="Nunito Light"/>
              <a:sym typeface="Nunito Light"/>
            </a:endParaRPr>
          </a:p>
          <a:p>
            <a:pPr indent="-317500" lvl="0" marL="457200" marR="0" rtl="0" algn="l">
              <a:lnSpc>
                <a:spcPct val="150000"/>
              </a:lnSpc>
              <a:spcBef>
                <a:spcPts val="0"/>
              </a:spcBef>
              <a:spcAft>
                <a:spcPts val="0"/>
              </a:spcAft>
              <a:buClr>
                <a:srgbClr val="434343"/>
              </a:buClr>
              <a:buSzPts val="1400"/>
              <a:buFont typeface="Didact Gothic"/>
              <a:buChar char="●"/>
            </a:pPr>
            <a:r>
              <a:rPr b="1" i="0" lang="es" u="none" cap="none" strike="noStrike">
                <a:solidFill>
                  <a:srgbClr val="434343"/>
                </a:solidFill>
                <a:latin typeface="Nunito"/>
                <a:ea typeface="Nunito"/>
                <a:cs typeface="Nunito"/>
                <a:sym typeface="Nunito"/>
              </a:rPr>
              <a:t>Enctype:</a:t>
            </a:r>
            <a:r>
              <a:rPr i="0" lang="es" u="none" cap="none" strike="noStrike">
                <a:solidFill>
                  <a:srgbClr val="434343"/>
                </a:solidFill>
                <a:latin typeface="Nunito Light"/>
                <a:ea typeface="Nunito Light"/>
                <a:cs typeface="Nunito Light"/>
                <a:sym typeface="Nunito Light"/>
              </a:rPr>
              <a:t> cómo se codificarán los contenidos.</a:t>
            </a:r>
            <a:endParaRPr i="0" u="none" cap="none" strike="noStrike">
              <a:solidFill>
                <a:srgbClr val="434343"/>
              </a:solidFill>
              <a:latin typeface="Nunito Light"/>
              <a:ea typeface="Nunito Light"/>
              <a:cs typeface="Nunito Light"/>
              <a:sym typeface="Nuni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119" name="Google Shape;119;p21"/>
          <p:cNvSpPr txBox="1"/>
          <p:nvPr/>
        </p:nvSpPr>
        <p:spPr>
          <a:xfrm>
            <a:off x="684725" y="595750"/>
            <a:ext cx="3054000" cy="9891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1100"/>
              </a:spcAft>
              <a:buClr>
                <a:srgbClr val="000000"/>
              </a:buClr>
              <a:buSzPts val="4000"/>
              <a:buFont typeface="Arial"/>
              <a:buNone/>
            </a:pPr>
            <a:r>
              <a:rPr b="1" lang="es" sz="3200" u="none" cap="none" strike="noStrike">
                <a:solidFill>
                  <a:srgbClr val="121212"/>
                </a:solidFill>
                <a:latin typeface="Didact Gothic"/>
                <a:ea typeface="Didact Gothic"/>
                <a:cs typeface="Didact Gothic"/>
                <a:sym typeface="Didact Gothic"/>
              </a:rPr>
              <a:t>ACTION</a:t>
            </a:r>
            <a:endParaRPr b="1" sz="3200" u="none" cap="none" strike="noStrike">
              <a:solidFill>
                <a:srgbClr val="121212"/>
              </a:solidFill>
              <a:latin typeface="Didact Gothic"/>
              <a:ea typeface="Didact Gothic"/>
              <a:cs typeface="Didact Gothic"/>
              <a:sym typeface="Didact Gothic"/>
            </a:endParaRPr>
          </a:p>
        </p:txBody>
      </p:sp>
      <p:sp>
        <p:nvSpPr>
          <p:cNvPr id="120" name="Google Shape;120;p21"/>
          <p:cNvSpPr txBox="1"/>
          <p:nvPr/>
        </p:nvSpPr>
        <p:spPr>
          <a:xfrm>
            <a:off x="520200" y="2042525"/>
            <a:ext cx="8103600" cy="18414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i="0" lang="es" u="none" cap="none" strike="noStrike">
                <a:solidFill>
                  <a:srgbClr val="121212"/>
                </a:solidFill>
                <a:latin typeface="Nunito Light"/>
                <a:ea typeface="Nunito Light"/>
                <a:cs typeface="Nunito Light"/>
                <a:sym typeface="Nunito Light"/>
              </a:rPr>
              <a:t>En este atributo se indicará </a:t>
            </a:r>
            <a:r>
              <a:rPr b="1" i="0" lang="es" u="none" cap="none" strike="noStrike">
                <a:solidFill>
                  <a:srgbClr val="121212"/>
                </a:solidFill>
                <a:latin typeface="Nunito"/>
                <a:ea typeface="Nunito"/>
                <a:cs typeface="Nunito"/>
                <a:sym typeface="Nunito"/>
              </a:rPr>
              <a:t>cuál es el archivo que recibe y procesa los datos</a:t>
            </a:r>
            <a:r>
              <a:rPr i="0" lang="es" u="none" cap="none" strike="noStrike">
                <a:solidFill>
                  <a:srgbClr val="121212"/>
                </a:solidFill>
                <a:latin typeface="Nunito Light"/>
                <a:ea typeface="Nunito Light"/>
                <a:cs typeface="Nunito Light"/>
                <a:sym typeface="Nunito Light"/>
              </a:rPr>
              <a:t>. Debe ser de un lenguaje de los llamados “del lado del servidor” (PHP / ASP / JSP). Si no se indica un valor, el </a:t>
            </a:r>
            <a:r>
              <a:rPr b="1" i="0" lang="es" u="none" cap="none" strike="noStrike">
                <a:solidFill>
                  <a:srgbClr val="121212"/>
                </a:solidFill>
                <a:latin typeface="Nunito"/>
                <a:ea typeface="Nunito"/>
                <a:cs typeface="Nunito"/>
                <a:sym typeface="Nunito"/>
              </a:rPr>
              <a:t>Action </a:t>
            </a:r>
            <a:r>
              <a:rPr i="0" lang="es" u="none" cap="none" strike="noStrike">
                <a:solidFill>
                  <a:srgbClr val="121212"/>
                </a:solidFill>
                <a:latin typeface="Nunito Light"/>
                <a:ea typeface="Nunito Light"/>
                <a:cs typeface="Nunito Light"/>
                <a:sym typeface="Nunito Light"/>
              </a:rPr>
              <a:t>será por defecto el mismo archivo donde está el formulario. </a:t>
            </a:r>
            <a:br>
              <a:rPr i="0" lang="es" u="none" cap="none" strike="noStrike">
                <a:solidFill>
                  <a:schemeClr val="dk1"/>
                </a:solidFill>
                <a:latin typeface="Nunito"/>
                <a:ea typeface="Nunito"/>
                <a:cs typeface="Nunito"/>
                <a:sym typeface="Nunito"/>
              </a:rPr>
            </a:br>
            <a:endParaRPr i="0" u="none" cap="none" strike="noStrike">
              <a:solidFill>
                <a:schemeClr val="dk1"/>
              </a:solidFill>
              <a:latin typeface="Nunito"/>
              <a:ea typeface="Nunito"/>
              <a:cs typeface="Nunito"/>
              <a:sym typeface="Nunito"/>
            </a:endParaRPr>
          </a:p>
          <a:p>
            <a:pPr indent="0" lvl="0" marL="0" marR="0" rtl="0" algn="l">
              <a:lnSpc>
                <a:spcPct val="150000"/>
              </a:lnSpc>
              <a:spcBef>
                <a:spcPts val="1100"/>
              </a:spcBef>
              <a:spcAft>
                <a:spcPts val="1100"/>
              </a:spcAft>
              <a:buClr>
                <a:srgbClr val="000000"/>
              </a:buClr>
              <a:buSzPts val="1600"/>
              <a:buFont typeface="Arial"/>
              <a:buNone/>
            </a:pPr>
            <a:r>
              <a:t/>
            </a:r>
            <a:endParaRPr b="0" i="0" sz="1600" u="none" cap="none" strike="noStrike">
              <a:solidFill>
                <a:schemeClr val="dk1"/>
              </a:solidFill>
              <a:highlight>
                <a:srgbClr val="3DFFBC"/>
              </a:highlight>
              <a:latin typeface="Didact Gothic"/>
              <a:ea typeface="Didact Gothic"/>
              <a:cs typeface="Didact Gothic"/>
              <a:sym typeface="Didact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126" name="Google Shape;126;p22"/>
          <p:cNvSpPr txBox="1"/>
          <p:nvPr/>
        </p:nvSpPr>
        <p:spPr>
          <a:xfrm>
            <a:off x="638650" y="606075"/>
            <a:ext cx="2727300" cy="6693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1100"/>
              </a:spcAft>
              <a:buClr>
                <a:srgbClr val="000000"/>
              </a:buClr>
              <a:buSzPts val="4000"/>
              <a:buFont typeface="Arial"/>
              <a:buNone/>
            </a:pPr>
            <a:r>
              <a:rPr b="1" lang="es" sz="3100" u="none" cap="none" strike="noStrike">
                <a:latin typeface="Didact Gothic"/>
                <a:ea typeface="Didact Gothic"/>
                <a:cs typeface="Didact Gothic"/>
                <a:sym typeface="Didact Gothic"/>
              </a:rPr>
              <a:t>METHOD</a:t>
            </a:r>
            <a:endParaRPr b="1" sz="3100" u="none" cap="none" strike="noStrike">
              <a:latin typeface="Didact Gothic"/>
              <a:ea typeface="Didact Gothic"/>
              <a:cs typeface="Didact Gothic"/>
              <a:sym typeface="Didact Gothic"/>
            </a:endParaRPr>
          </a:p>
        </p:txBody>
      </p:sp>
      <p:sp>
        <p:nvSpPr>
          <p:cNvPr id="127" name="Google Shape;127;p22"/>
          <p:cNvSpPr txBox="1"/>
          <p:nvPr/>
        </p:nvSpPr>
        <p:spPr>
          <a:xfrm>
            <a:off x="720325" y="1928475"/>
            <a:ext cx="7863000" cy="3000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1" i="0" lang="es" u="none" cap="none" strike="noStrike">
                <a:solidFill>
                  <a:srgbClr val="434343"/>
                </a:solidFill>
                <a:latin typeface="Nunito"/>
                <a:ea typeface="Nunito"/>
                <a:cs typeface="Nunito"/>
                <a:sym typeface="Nunito"/>
              </a:rPr>
              <a:t>Forma en la que se recopilan y envían los datos.</a:t>
            </a:r>
            <a:r>
              <a:rPr i="0" lang="es" u="none" cap="none" strike="noStrike">
                <a:solidFill>
                  <a:srgbClr val="434343"/>
                </a:solidFill>
                <a:latin typeface="Nunito Light"/>
                <a:ea typeface="Nunito Light"/>
                <a:cs typeface="Nunito Light"/>
                <a:sym typeface="Nunito Light"/>
              </a:rPr>
              <a:t> Existen dos métodos comunes en el HTML:</a:t>
            </a:r>
            <a:endParaRPr i="0" u="none" cap="none" strike="noStrike">
              <a:solidFill>
                <a:srgbClr val="434343"/>
              </a:solidFill>
              <a:latin typeface="Nunito Light"/>
              <a:ea typeface="Nunito Light"/>
              <a:cs typeface="Nunito Light"/>
              <a:sym typeface="Nunito Light"/>
            </a:endParaRPr>
          </a:p>
          <a:p>
            <a:pPr indent="-317500" lvl="0" marL="457200" marR="0" rtl="0" algn="l">
              <a:lnSpc>
                <a:spcPct val="150000"/>
              </a:lnSpc>
              <a:spcBef>
                <a:spcPts val="1100"/>
              </a:spcBef>
              <a:spcAft>
                <a:spcPts val="0"/>
              </a:spcAft>
              <a:buClr>
                <a:srgbClr val="434343"/>
              </a:buClr>
              <a:buSzPts val="1400"/>
              <a:buFont typeface="Didact Gothic"/>
              <a:buChar char="●"/>
            </a:pPr>
            <a:r>
              <a:rPr b="1" i="0" lang="es" u="none" cap="none" strike="noStrike">
                <a:solidFill>
                  <a:srgbClr val="434343"/>
                </a:solidFill>
                <a:latin typeface="Nunito"/>
                <a:ea typeface="Nunito"/>
                <a:cs typeface="Nunito"/>
                <a:sym typeface="Nunito"/>
              </a:rPr>
              <a:t>GET:</a:t>
            </a:r>
            <a:r>
              <a:rPr i="0" lang="es" u="none" cap="none" strike="noStrike">
                <a:solidFill>
                  <a:srgbClr val="434343"/>
                </a:solidFill>
                <a:latin typeface="Nunito Light"/>
                <a:ea typeface="Nunito Light"/>
                <a:cs typeface="Nunito Light"/>
                <a:sym typeface="Nunito Light"/>
              </a:rPr>
              <a:t> la información viajará por la barra de direcciones a continuación del nombre del archivo.</a:t>
            </a:r>
            <a:endParaRPr i="0" u="none" cap="none" strike="noStrike">
              <a:solidFill>
                <a:srgbClr val="434343"/>
              </a:solidFill>
              <a:latin typeface="Nunito Light"/>
              <a:ea typeface="Nunito Light"/>
              <a:cs typeface="Nunito Light"/>
              <a:sym typeface="Nunito Light"/>
            </a:endParaRPr>
          </a:p>
          <a:p>
            <a:pPr indent="-317500" lvl="0" marL="457200" marR="0" rtl="0" algn="l">
              <a:lnSpc>
                <a:spcPct val="150000"/>
              </a:lnSpc>
              <a:spcBef>
                <a:spcPts val="0"/>
              </a:spcBef>
              <a:spcAft>
                <a:spcPts val="0"/>
              </a:spcAft>
              <a:buClr>
                <a:srgbClr val="434343"/>
              </a:buClr>
              <a:buSzPts val="1400"/>
              <a:buFont typeface="Didact Gothic"/>
              <a:buChar char="●"/>
            </a:pPr>
            <a:r>
              <a:rPr b="1" i="0" lang="es" u="none" cap="none" strike="noStrike">
                <a:solidFill>
                  <a:srgbClr val="434343"/>
                </a:solidFill>
                <a:latin typeface="Nunito"/>
                <a:ea typeface="Nunito"/>
                <a:cs typeface="Nunito"/>
                <a:sym typeface="Nunito"/>
              </a:rPr>
              <a:t>POST:</a:t>
            </a:r>
            <a:r>
              <a:rPr i="0" lang="es" u="none" cap="none" strike="noStrike">
                <a:solidFill>
                  <a:srgbClr val="434343"/>
                </a:solidFill>
                <a:latin typeface="Nunito Light"/>
                <a:ea typeface="Nunito Light"/>
                <a:cs typeface="Nunito Light"/>
                <a:sym typeface="Nunito Light"/>
              </a:rPr>
              <a:t> la información viajará junto a los encabezados del HTML (será “invisible”).</a:t>
            </a:r>
            <a:endParaRPr i="0" u="none" cap="none" strike="noStrike">
              <a:solidFill>
                <a:srgbClr val="434343"/>
              </a:solidFill>
              <a:latin typeface="Nunito Light"/>
              <a:ea typeface="Nunito Light"/>
              <a:cs typeface="Nunito Light"/>
              <a:sym typeface="Nunito Light"/>
            </a:endParaRPr>
          </a:p>
          <a:p>
            <a:pPr indent="0" lvl="0" marL="0" marR="0" rtl="0" algn="ctr">
              <a:lnSpc>
                <a:spcPct val="150000"/>
              </a:lnSpc>
              <a:spcBef>
                <a:spcPts val="1100"/>
              </a:spcBef>
              <a:spcAft>
                <a:spcPts val="1100"/>
              </a:spcAft>
              <a:buClr>
                <a:schemeClr val="dk1"/>
              </a:buClr>
              <a:buSzPts val="1100"/>
              <a:buFont typeface="Arial"/>
              <a:buNone/>
            </a:pPr>
            <a:r>
              <a:rPr i="0" lang="es" u="none" cap="none" strike="noStrike">
                <a:solidFill>
                  <a:srgbClr val="434343"/>
                </a:solidFill>
                <a:highlight>
                  <a:srgbClr val="E0FF00"/>
                </a:highlight>
                <a:latin typeface="Nunito Light"/>
                <a:ea typeface="Nunito Light"/>
                <a:cs typeface="Nunito Light"/>
                <a:sym typeface="Nunito Light"/>
              </a:rPr>
              <a:t>Si el method no se indica, por defecto será GET.</a:t>
            </a:r>
            <a:endParaRPr i="0" u="none" cap="none" strike="noStrike">
              <a:solidFill>
                <a:srgbClr val="434343"/>
              </a:solidFill>
              <a:highlight>
                <a:srgbClr val="E0FF00"/>
              </a:highlight>
              <a:latin typeface="Nunito Light"/>
              <a:ea typeface="Nunito Light"/>
              <a:cs typeface="Nunito Light"/>
              <a:sym typeface="Nunit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133" name="Google Shape;133;p23"/>
          <p:cNvSpPr txBox="1"/>
          <p:nvPr/>
        </p:nvSpPr>
        <p:spPr>
          <a:xfrm>
            <a:off x="852150" y="607075"/>
            <a:ext cx="3500700" cy="6633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1100"/>
              </a:spcAft>
              <a:buClr>
                <a:srgbClr val="000000"/>
              </a:buClr>
              <a:buSzPts val="4000"/>
              <a:buFont typeface="Arial"/>
              <a:buNone/>
            </a:pPr>
            <a:r>
              <a:rPr b="1" i="1" lang="es" sz="3200" u="none" cap="none" strike="noStrike">
                <a:latin typeface="Didact Gothic"/>
                <a:ea typeface="Didact Gothic"/>
                <a:cs typeface="Didact Gothic"/>
                <a:sym typeface="Didact Gothic"/>
              </a:rPr>
              <a:t>ENCTYPE </a:t>
            </a:r>
            <a:endParaRPr b="1" i="1" sz="3200" u="none" cap="none" strike="noStrike">
              <a:latin typeface="Didact Gothic"/>
              <a:ea typeface="Didact Gothic"/>
              <a:cs typeface="Didact Gothic"/>
              <a:sym typeface="Didact Gothic"/>
            </a:endParaRPr>
          </a:p>
        </p:txBody>
      </p:sp>
      <p:sp>
        <p:nvSpPr>
          <p:cNvPr id="134" name="Google Shape;134;p23"/>
          <p:cNvSpPr txBox="1"/>
          <p:nvPr/>
        </p:nvSpPr>
        <p:spPr>
          <a:xfrm>
            <a:off x="471750" y="1984000"/>
            <a:ext cx="8200500" cy="28614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i="0" lang="es" u="none" cap="none" strike="noStrike">
                <a:solidFill>
                  <a:srgbClr val="434343"/>
                </a:solidFill>
                <a:latin typeface="Nunito Light"/>
                <a:ea typeface="Nunito Light"/>
                <a:cs typeface="Nunito Light"/>
                <a:sym typeface="Nunito Light"/>
              </a:rPr>
              <a:t>Cuando el valor del atributo</a:t>
            </a:r>
            <a:r>
              <a:rPr i="0" lang="es" u="none" cap="none" strike="noStrike">
                <a:solidFill>
                  <a:srgbClr val="434343"/>
                </a:solidFill>
                <a:latin typeface="Nunito"/>
                <a:ea typeface="Nunito"/>
                <a:cs typeface="Nunito"/>
                <a:sym typeface="Nunito"/>
              </a:rPr>
              <a:t> </a:t>
            </a:r>
            <a:r>
              <a:rPr b="1" i="0" lang="es" u="none" cap="none" strike="noStrike">
                <a:solidFill>
                  <a:srgbClr val="434343"/>
                </a:solidFill>
                <a:latin typeface="Nunito"/>
                <a:ea typeface="Nunito"/>
                <a:cs typeface="Nunito"/>
                <a:sym typeface="Nunito"/>
              </a:rPr>
              <a:t>method</a:t>
            </a:r>
            <a:r>
              <a:rPr i="0" lang="es" u="none" cap="none" strike="noStrike">
                <a:solidFill>
                  <a:srgbClr val="434343"/>
                </a:solidFill>
                <a:latin typeface="Nunito"/>
                <a:ea typeface="Nunito"/>
                <a:cs typeface="Nunito"/>
                <a:sym typeface="Nunito"/>
              </a:rPr>
              <a:t> </a:t>
            </a:r>
            <a:r>
              <a:rPr i="0" lang="es" u="none" cap="none" strike="noStrike">
                <a:solidFill>
                  <a:srgbClr val="434343"/>
                </a:solidFill>
                <a:latin typeface="Nunito Light"/>
                <a:ea typeface="Nunito Light"/>
                <a:cs typeface="Nunito Light"/>
                <a:sym typeface="Nunito Light"/>
              </a:rPr>
              <a:t>es </a:t>
            </a:r>
            <a:r>
              <a:rPr b="1" i="0" lang="es" u="none" cap="none" strike="noStrike">
                <a:solidFill>
                  <a:srgbClr val="434343"/>
                </a:solidFill>
                <a:latin typeface="Nunito"/>
                <a:ea typeface="Nunito"/>
                <a:cs typeface="Nunito"/>
                <a:sym typeface="Nunito"/>
              </a:rPr>
              <a:t>post</a:t>
            </a:r>
            <a:r>
              <a:rPr i="0" lang="es" u="none" cap="none" strike="noStrike">
                <a:solidFill>
                  <a:srgbClr val="434343"/>
                </a:solidFill>
                <a:latin typeface="Nunito"/>
                <a:ea typeface="Nunito"/>
                <a:cs typeface="Nunito"/>
                <a:sym typeface="Nunito"/>
              </a:rPr>
              <a:t>, </a:t>
            </a:r>
            <a:r>
              <a:rPr i="0" lang="es" u="none" cap="none" strike="noStrike">
                <a:solidFill>
                  <a:srgbClr val="434343"/>
                </a:solidFill>
                <a:latin typeface="Nunito Light"/>
                <a:ea typeface="Nunito Light"/>
                <a:cs typeface="Nunito Light"/>
                <a:sym typeface="Nunito Light"/>
              </a:rPr>
              <a:t>el mismo es el </a:t>
            </a:r>
            <a:r>
              <a:rPr i="0" lang="es" u="none" cap="none" strike="noStrike">
                <a:solidFill>
                  <a:srgbClr val="434343"/>
                </a:solidFill>
                <a:uFill>
                  <a:noFill/>
                </a:uFill>
                <a:latin typeface="Nunito Light"/>
                <a:ea typeface="Nunito Light"/>
                <a:cs typeface="Nunito Light"/>
                <a:sym typeface="Nunito Light"/>
                <a:hlinkClick r:id="rId3">
                  <a:extLst>
                    <a:ext uri="{A12FA001-AC4F-418D-AE19-62706E023703}">
                      <ahyp:hlinkClr val="tx"/>
                    </a:ext>
                  </a:extLst>
                </a:hlinkClick>
              </a:rPr>
              <a:t> </a:t>
            </a:r>
            <a:r>
              <a:rPr i="0" lang="es" u="sng" cap="none" strike="noStrike">
                <a:solidFill>
                  <a:srgbClr val="434343"/>
                </a:solidFill>
                <a:latin typeface="Nunito Light"/>
                <a:ea typeface="Nunito Light"/>
                <a:cs typeface="Nunito Light"/>
                <a:sym typeface="Nunito Light"/>
                <a:hlinkClick r:id="rId4">
                  <a:extLst>
                    <a:ext uri="{A12FA001-AC4F-418D-AE19-62706E023703}">
                      <ahyp:hlinkClr val="tx"/>
                    </a:ext>
                  </a:extLst>
                </a:hlinkClick>
              </a:rPr>
              <a:t>tipo MIME</a:t>
            </a:r>
            <a:r>
              <a:rPr i="0" lang="es" u="none" cap="none" strike="noStrike">
                <a:solidFill>
                  <a:srgbClr val="434343"/>
                </a:solidFill>
                <a:latin typeface="Nunito Light"/>
                <a:ea typeface="Nunito Light"/>
                <a:cs typeface="Nunito Light"/>
                <a:sym typeface="Nunito Light"/>
              </a:rPr>
              <a:t> del contenido, que es usado para enviar el formulario al servidor. Los posibles valores son:</a:t>
            </a:r>
            <a:endParaRPr i="0" u="none" cap="none" strike="noStrike">
              <a:solidFill>
                <a:srgbClr val="434343"/>
              </a:solidFill>
              <a:latin typeface="Nunito Light"/>
              <a:ea typeface="Nunito Light"/>
              <a:cs typeface="Nunito Light"/>
              <a:sym typeface="Nunito Light"/>
            </a:endParaRPr>
          </a:p>
          <a:p>
            <a:pPr indent="-317500" lvl="0" marL="457200" marR="0" rtl="0" algn="l">
              <a:lnSpc>
                <a:spcPct val="115000"/>
              </a:lnSpc>
              <a:spcBef>
                <a:spcPts val="1200"/>
              </a:spcBef>
              <a:spcAft>
                <a:spcPts val="0"/>
              </a:spcAft>
              <a:buClr>
                <a:srgbClr val="434343"/>
              </a:buClr>
              <a:buSzPts val="1400"/>
              <a:buFont typeface="Arial"/>
              <a:buChar char="●"/>
            </a:pPr>
            <a:r>
              <a:rPr b="1" i="0" lang="es" u="none" cap="none" strike="noStrike">
                <a:solidFill>
                  <a:srgbClr val="434343"/>
                </a:solidFill>
                <a:latin typeface="Nunito"/>
                <a:ea typeface="Nunito"/>
                <a:cs typeface="Nunito"/>
                <a:sym typeface="Nunito"/>
              </a:rPr>
              <a:t>application/x-www-form-urlencoded:</a:t>
            </a:r>
            <a:r>
              <a:rPr i="0" lang="es" u="none" cap="none" strike="noStrike">
                <a:solidFill>
                  <a:srgbClr val="434343"/>
                </a:solidFill>
                <a:latin typeface="Nunito"/>
                <a:ea typeface="Nunito"/>
                <a:cs typeface="Nunito"/>
                <a:sym typeface="Nunito"/>
              </a:rPr>
              <a:t> </a:t>
            </a:r>
            <a:r>
              <a:rPr i="0" lang="es" u="none" cap="none" strike="noStrike">
                <a:solidFill>
                  <a:srgbClr val="434343"/>
                </a:solidFill>
                <a:latin typeface="Nunito Light"/>
                <a:ea typeface="Nunito Light"/>
                <a:cs typeface="Nunito Light"/>
                <a:sym typeface="Nunito Light"/>
              </a:rPr>
              <a:t>será el </a:t>
            </a:r>
            <a:r>
              <a:rPr i="0" lang="es" u="none" cap="none" strike="noStrike">
                <a:solidFill>
                  <a:srgbClr val="434343"/>
                </a:solidFill>
                <a:highlight>
                  <a:srgbClr val="E0FF00"/>
                </a:highlight>
                <a:latin typeface="Nunito Light"/>
                <a:ea typeface="Nunito Light"/>
                <a:cs typeface="Nunito Light"/>
                <a:sym typeface="Nunito Light"/>
              </a:rPr>
              <a:t>valor por defecto</a:t>
            </a:r>
            <a:r>
              <a:rPr i="0" lang="es" u="none" cap="none" strike="noStrike">
                <a:solidFill>
                  <a:srgbClr val="434343"/>
                </a:solidFill>
                <a:latin typeface="Nunito Light"/>
                <a:ea typeface="Nunito Light"/>
                <a:cs typeface="Nunito Light"/>
                <a:sym typeface="Nunito Light"/>
              </a:rPr>
              <a:t> si un atributo no está especificado.</a:t>
            </a:r>
            <a:endParaRPr i="0" u="none" cap="none" strike="noStrike">
              <a:solidFill>
                <a:srgbClr val="434343"/>
              </a:solidFill>
              <a:latin typeface="Nunito Light"/>
              <a:ea typeface="Nunito Light"/>
              <a:cs typeface="Nunito Light"/>
              <a:sym typeface="Nunito Light"/>
            </a:endParaRPr>
          </a:p>
          <a:p>
            <a:pPr indent="-317500" lvl="0" marL="457200" marR="0" rtl="0" algn="l">
              <a:lnSpc>
                <a:spcPct val="115000"/>
              </a:lnSpc>
              <a:spcBef>
                <a:spcPts val="0"/>
              </a:spcBef>
              <a:spcAft>
                <a:spcPts val="0"/>
              </a:spcAft>
              <a:buClr>
                <a:srgbClr val="434343"/>
              </a:buClr>
              <a:buSzPts val="1400"/>
              <a:buFont typeface="Arial"/>
              <a:buChar char="●"/>
            </a:pPr>
            <a:r>
              <a:rPr b="1" i="0" lang="es" u="none" cap="none" strike="noStrike">
                <a:solidFill>
                  <a:srgbClr val="434343"/>
                </a:solidFill>
                <a:latin typeface="Nunito"/>
                <a:ea typeface="Nunito"/>
                <a:cs typeface="Nunito"/>
                <a:sym typeface="Nunito"/>
              </a:rPr>
              <a:t>multipart/form-data</a:t>
            </a:r>
            <a:r>
              <a:rPr i="0" lang="es" u="none" cap="none" strike="noStrike">
                <a:solidFill>
                  <a:srgbClr val="434343"/>
                </a:solidFill>
                <a:latin typeface="Nunito"/>
                <a:ea typeface="Nunito"/>
                <a:cs typeface="Nunito"/>
                <a:sym typeface="Nunito"/>
              </a:rPr>
              <a:t>: </a:t>
            </a:r>
            <a:r>
              <a:rPr i="0" lang="es" u="none" cap="none" strike="noStrike">
                <a:solidFill>
                  <a:srgbClr val="434343"/>
                </a:solidFill>
                <a:latin typeface="Nunito Light"/>
                <a:ea typeface="Nunito Light"/>
                <a:cs typeface="Nunito Light"/>
                <a:sym typeface="Nunito Light"/>
              </a:rPr>
              <a:t>usar este valor si se está usando el elemento </a:t>
            </a:r>
            <a:r>
              <a:rPr b="1" i="0" lang="es" u="none" cap="none" strike="noStrike">
                <a:solidFill>
                  <a:srgbClr val="434343"/>
                </a:solidFill>
                <a:latin typeface="Nunito"/>
                <a:ea typeface="Nunito"/>
                <a:cs typeface="Nunito"/>
                <a:sym typeface="Nunito"/>
              </a:rPr>
              <a:t>input </a:t>
            </a:r>
            <a:r>
              <a:rPr i="0" lang="es" u="none" cap="none" strike="noStrike">
                <a:solidFill>
                  <a:srgbClr val="434343"/>
                </a:solidFill>
                <a:latin typeface="Nunito Light"/>
                <a:ea typeface="Nunito Light"/>
                <a:cs typeface="Nunito Light"/>
                <a:sym typeface="Nunito Light"/>
              </a:rPr>
              <a:t>con el atributo </a:t>
            </a:r>
            <a:r>
              <a:rPr b="1" i="0" lang="es" u="none" cap="none" strike="noStrike">
                <a:solidFill>
                  <a:srgbClr val="434343"/>
                </a:solidFill>
                <a:latin typeface="Nunito"/>
                <a:ea typeface="Nunito"/>
                <a:cs typeface="Nunito"/>
                <a:sym typeface="Nunito"/>
              </a:rPr>
              <a:t>type </a:t>
            </a:r>
            <a:r>
              <a:rPr i="0" lang="es" u="none" cap="none" strike="noStrike">
                <a:solidFill>
                  <a:srgbClr val="434343"/>
                </a:solidFill>
                <a:latin typeface="Nunito Light"/>
                <a:ea typeface="Nunito Light"/>
                <a:cs typeface="Nunito Light"/>
                <a:sym typeface="Nunito Light"/>
              </a:rPr>
              <a:t>ajustado a </a:t>
            </a:r>
            <a:r>
              <a:rPr b="1" i="0" lang="es" u="none" cap="none" strike="noStrike">
                <a:solidFill>
                  <a:srgbClr val="434343"/>
                </a:solidFill>
                <a:latin typeface="Nunito"/>
                <a:ea typeface="Nunito"/>
                <a:cs typeface="Nunito"/>
                <a:sym typeface="Nunito"/>
              </a:rPr>
              <a:t>"file"</a:t>
            </a:r>
            <a:r>
              <a:rPr i="0" lang="es" u="none" cap="none" strike="noStrike">
                <a:solidFill>
                  <a:srgbClr val="434343"/>
                </a:solidFill>
                <a:latin typeface="Nunito Light"/>
                <a:ea typeface="Nunito Light"/>
                <a:cs typeface="Nunito Light"/>
                <a:sym typeface="Nunito Light"/>
              </a:rPr>
              <a:t>.</a:t>
            </a:r>
            <a:endParaRPr i="0" u="none" cap="none" strike="noStrike">
              <a:solidFill>
                <a:srgbClr val="434343"/>
              </a:solidFill>
              <a:latin typeface="Nunito Light"/>
              <a:ea typeface="Nunito Light"/>
              <a:cs typeface="Nunito Light"/>
              <a:sym typeface="Nunito Light"/>
            </a:endParaRPr>
          </a:p>
          <a:p>
            <a:pPr indent="-317500" lvl="0" marL="457200" marR="0" rtl="0" algn="l">
              <a:lnSpc>
                <a:spcPct val="115000"/>
              </a:lnSpc>
              <a:spcBef>
                <a:spcPts val="0"/>
              </a:spcBef>
              <a:spcAft>
                <a:spcPts val="0"/>
              </a:spcAft>
              <a:buClr>
                <a:srgbClr val="434343"/>
              </a:buClr>
              <a:buSzPts val="1400"/>
              <a:buFont typeface="Didact Gothic"/>
              <a:buChar char="●"/>
            </a:pPr>
            <a:r>
              <a:rPr b="1" i="0" lang="es" u="none" cap="none" strike="noStrike">
                <a:solidFill>
                  <a:srgbClr val="434343"/>
                </a:solidFill>
                <a:latin typeface="Nunito"/>
                <a:ea typeface="Nunito"/>
                <a:cs typeface="Nunito"/>
                <a:sym typeface="Nunito"/>
              </a:rPr>
              <a:t>text/plain</a:t>
            </a:r>
            <a:r>
              <a:rPr i="0" lang="es" u="none" cap="none" strike="noStrike">
                <a:solidFill>
                  <a:srgbClr val="434343"/>
                </a:solidFill>
                <a:latin typeface="Nunito"/>
                <a:ea typeface="Nunito"/>
                <a:cs typeface="Nunito"/>
                <a:sym typeface="Nunito"/>
              </a:rPr>
              <a:t> (HTML5)</a:t>
            </a:r>
            <a:endParaRPr i="0" u="none" cap="none" strike="noStrike">
              <a:solidFill>
                <a:srgbClr val="434343"/>
              </a:solidFill>
              <a:latin typeface="Nunito"/>
              <a:ea typeface="Nunito"/>
              <a:cs typeface="Nunito"/>
              <a:sym typeface="Nunito"/>
            </a:endParaRPr>
          </a:p>
          <a:p>
            <a:pPr indent="0" lvl="0" marL="0" marR="0" rtl="0" algn="ctr">
              <a:lnSpc>
                <a:spcPct val="115000"/>
              </a:lnSpc>
              <a:spcBef>
                <a:spcPts val="1200"/>
              </a:spcBef>
              <a:spcAft>
                <a:spcPts val="1200"/>
              </a:spcAft>
              <a:buClr>
                <a:srgbClr val="000000"/>
              </a:buClr>
              <a:buSzPts val="1700"/>
              <a:buFont typeface="Arial"/>
              <a:buNone/>
            </a:pPr>
            <a:r>
              <a:rPr i="0" lang="es" u="none" cap="none" strike="noStrike">
                <a:solidFill>
                  <a:srgbClr val="434343"/>
                </a:solidFill>
                <a:highlight>
                  <a:srgbClr val="E0FF00"/>
                </a:highlight>
                <a:latin typeface="Nunito Light"/>
                <a:ea typeface="Nunito Light"/>
                <a:cs typeface="Nunito Light"/>
                <a:sym typeface="Nunito Light"/>
              </a:rPr>
              <a:t>Normalmente se utiliza para permitir el envío de archivos a través de un formulario.</a:t>
            </a:r>
            <a:endParaRPr i="0" u="none" cap="none" strike="noStrike">
              <a:solidFill>
                <a:srgbClr val="434343"/>
              </a:solidFill>
              <a:highlight>
                <a:srgbClr val="E0FF00"/>
              </a:highlight>
              <a:latin typeface="Nunito Light"/>
              <a:ea typeface="Nunito Light"/>
              <a:cs typeface="Nunito Light"/>
              <a:sym typeface="Nuni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140" name="Google Shape;140;p24"/>
          <p:cNvSpPr txBox="1"/>
          <p:nvPr/>
        </p:nvSpPr>
        <p:spPr>
          <a:xfrm>
            <a:off x="852150" y="567525"/>
            <a:ext cx="8200500" cy="6237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1100"/>
              </a:spcAft>
              <a:buClr>
                <a:srgbClr val="000000"/>
              </a:buClr>
              <a:buSzPts val="4000"/>
              <a:buFont typeface="Arial"/>
              <a:buNone/>
            </a:pPr>
            <a:r>
              <a:rPr b="1" i="1" lang="es" sz="3200" u="none" cap="none" strike="noStrike">
                <a:latin typeface="Didact Gothic"/>
                <a:ea typeface="Didact Gothic"/>
                <a:cs typeface="Didact Gothic"/>
                <a:sym typeface="Didact Gothic"/>
              </a:rPr>
              <a:t>INGRESO DE TEXTO</a:t>
            </a:r>
            <a:endParaRPr b="1" i="1" sz="3200" u="none" cap="none" strike="noStrike">
              <a:latin typeface="Didact Gothic"/>
              <a:ea typeface="Didact Gothic"/>
              <a:cs typeface="Didact Gothic"/>
              <a:sym typeface="Didact Gothic"/>
            </a:endParaRPr>
          </a:p>
        </p:txBody>
      </p:sp>
      <p:sp>
        <p:nvSpPr>
          <p:cNvPr id="141" name="Google Shape;141;p24"/>
          <p:cNvSpPr txBox="1"/>
          <p:nvPr/>
        </p:nvSpPr>
        <p:spPr>
          <a:xfrm>
            <a:off x="954750" y="1559525"/>
            <a:ext cx="7234500" cy="2672400"/>
          </a:xfrm>
          <a:prstGeom prst="rect">
            <a:avLst/>
          </a:prstGeom>
          <a:noFill/>
          <a:ln>
            <a:noFill/>
          </a:ln>
        </p:spPr>
        <p:txBody>
          <a:bodyPr anchorCtr="0" anchor="t" bIns="91425" lIns="91425" spcFirstLastPara="1" rIns="91425" wrap="square" tIns="91425">
            <a:noAutofit/>
          </a:bodyPr>
          <a:lstStyle/>
          <a:p>
            <a:pPr indent="457200" lvl="0" marL="0" marR="0" rtl="0" algn="l">
              <a:lnSpc>
                <a:spcPct val="150000"/>
              </a:lnSpc>
              <a:spcBef>
                <a:spcPts val="0"/>
              </a:spcBef>
              <a:spcAft>
                <a:spcPts val="0"/>
              </a:spcAft>
              <a:buClr>
                <a:srgbClr val="000000"/>
              </a:buClr>
              <a:buSzPts val="1600"/>
              <a:buFont typeface="Arial"/>
              <a:buNone/>
            </a:pPr>
            <a:r>
              <a:rPr i="0" lang="es" u="none" cap="none" strike="noStrike">
                <a:solidFill>
                  <a:srgbClr val="434343"/>
                </a:solidFill>
                <a:latin typeface="Nunito Light"/>
                <a:ea typeface="Nunito Light"/>
                <a:cs typeface="Nunito Light"/>
                <a:sym typeface="Nunito Light"/>
              </a:rPr>
              <a:t>Existen tres controles generales para el ingreso de texto:</a:t>
            </a:r>
            <a:endParaRPr i="0" u="none" cap="none" strike="noStrike">
              <a:solidFill>
                <a:srgbClr val="434343"/>
              </a:solidFill>
              <a:latin typeface="Nunito Light"/>
              <a:ea typeface="Nunito Light"/>
              <a:cs typeface="Nunito Light"/>
              <a:sym typeface="Nunito Light"/>
            </a:endParaRPr>
          </a:p>
          <a:p>
            <a:pPr indent="-317500" lvl="0" marL="457200" marR="0" rtl="0" algn="l">
              <a:lnSpc>
                <a:spcPct val="150000"/>
              </a:lnSpc>
              <a:spcBef>
                <a:spcPts val="1100"/>
              </a:spcBef>
              <a:spcAft>
                <a:spcPts val="0"/>
              </a:spcAft>
              <a:buClr>
                <a:srgbClr val="434343"/>
              </a:buClr>
              <a:buSzPts val="1400"/>
              <a:buFont typeface="Nunito Light"/>
              <a:buChar char="●"/>
            </a:pPr>
            <a:r>
              <a:rPr i="0" lang="es" u="none" cap="none" strike="noStrike">
                <a:solidFill>
                  <a:srgbClr val="434343"/>
                </a:solidFill>
                <a:latin typeface="Nunito Light"/>
                <a:ea typeface="Nunito Light"/>
                <a:cs typeface="Nunito Light"/>
                <a:sym typeface="Nunito Light"/>
              </a:rPr>
              <a:t>Cajas de texto de una sola línea (no acepta el uso de la tecla Enter).</a:t>
            </a:r>
            <a:endParaRPr i="0" u="none" cap="none" strike="noStrike">
              <a:solidFill>
                <a:srgbClr val="434343"/>
              </a:solidFill>
              <a:latin typeface="Nunito Light"/>
              <a:ea typeface="Nunito Light"/>
              <a:cs typeface="Nunito Light"/>
              <a:sym typeface="Nunito Light"/>
            </a:endParaRPr>
          </a:p>
          <a:p>
            <a:pPr indent="-317500" lvl="0" marL="457200" marR="0" rtl="0" algn="l">
              <a:lnSpc>
                <a:spcPct val="150000"/>
              </a:lnSpc>
              <a:spcBef>
                <a:spcPts val="0"/>
              </a:spcBef>
              <a:spcAft>
                <a:spcPts val="0"/>
              </a:spcAft>
              <a:buClr>
                <a:srgbClr val="434343"/>
              </a:buClr>
              <a:buSzPts val="1400"/>
              <a:buFont typeface="Nunito Light"/>
              <a:buChar char="●"/>
            </a:pPr>
            <a:r>
              <a:rPr i="0" lang="es" u="none" cap="none" strike="noStrike">
                <a:solidFill>
                  <a:srgbClr val="434343"/>
                </a:solidFill>
                <a:latin typeface="Nunito Light"/>
                <a:ea typeface="Nunito Light"/>
                <a:cs typeface="Nunito Light"/>
                <a:sym typeface="Nunito Light"/>
              </a:rPr>
              <a:t>Cajas para el ingreso de contraseñas (el contenido no será visible).</a:t>
            </a:r>
            <a:endParaRPr i="0" u="none" cap="none" strike="noStrike">
              <a:solidFill>
                <a:srgbClr val="434343"/>
              </a:solidFill>
              <a:latin typeface="Nunito Light"/>
              <a:ea typeface="Nunito Light"/>
              <a:cs typeface="Nunito Light"/>
              <a:sym typeface="Nunito Light"/>
            </a:endParaRPr>
          </a:p>
          <a:p>
            <a:pPr indent="-317500" lvl="0" marL="457200" marR="0" rtl="0" algn="l">
              <a:lnSpc>
                <a:spcPct val="150000"/>
              </a:lnSpc>
              <a:spcBef>
                <a:spcPts val="0"/>
              </a:spcBef>
              <a:spcAft>
                <a:spcPts val="0"/>
              </a:spcAft>
              <a:buClr>
                <a:srgbClr val="434343"/>
              </a:buClr>
              <a:buSzPts val="1400"/>
              <a:buFont typeface="Nunito Light"/>
              <a:buChar char="●"/>
            </a:pPr>
            <a:r>
              <a:rPr i="0" lang="es" u="none" cap="none" strike="noStrike">
                <a:solidFill>
                  <a:srgbClr val="434343"/>
                </a:solidFill>
                <a:latin typeface="Nunito Light"/>
                <a:ea typeface="Nunito Light"/>
                <a:cs typeface="Nunito Light"/>
                <a:sym typeface="Nunito Light"/>
              </a:rPr>
              <a:t>Cajas para contenido multilínea. Puede ser una o muchas líneas de texto.</a:t>
            </a:r>
            <a:endParaRPr i="0" u="none" cap="none" strike="noStrike">
              <a:solidFill>
                <a:srgbClr val="434343"/>
              </a:solidFill>
              <a:latin typeface="Nunito Light"/>
              <a:ea typeface="Nunito Light"/>
              <a:cs typeface="Nunito Light"/>
              <a:sym typeface="Nunito Light"/>
            </a:endParaRPr>
          </a:p>
          <a:p>
            <a:pPr indent="0" lvl="0" marL="914400" marR="0" rtl="0" algn="l">
              <a:lnSpc>
                <a:spcPct val="150000"/>
              </a:lnSpc>
              <a:spcBef>
                <a:spcPts val="1100"/>
              </a:spcBef>
              <a:spcAft>
                <a:spcPts val="0"/>
              </a:spcAft>
              <a:buClr>
                <a:srgbClr val="000000"/>
              </a:buClr>
              <a:buSzPts val="1600"/>
              <a:buFont typeface="Arial"/>
              <a:buNone/>
            </a:pPr>
            <a:r>
              <a:rPr i="0" lang="es" u="none" cap="none" strike="noStrike">
                <a:solidFill>
                  <a:srgbClr val="434343"/>
                </a:solidFill>
                <a:latin typeface="Nunito Light"/>
                <a:ea typeface="Nunito Light"/>
                <a:cs typeface="Nunito Light"/>
                <a:sym typeface="Nunito Light"/>
              </a:rPr>
              <a:t>Atributo </a:t>
            </a:r>
            <a:r>
              <a:rPr i="0" lang="es" u="none" cap="none" strike="noStrike">
                <a:solidFill>
                  <a:srgbClr val="434343"/>
                </a:solidFill>
                <a:highlight>
                  <a:srgbClr val="E0FF00"/>
                </a:highlight>
                <a:latin typeface="Nunito Light"/>
                <a:ea typeface="Nunito Light"/>
                <a:cs typeface="Nunito Light"/>
                <a:sym typeface="Nunito Light"/>
              </a:rPr>
              <a:t>“name”</a:t>
            </a:r>
            <a:endParaRPr i="0" u="none" cap="none" strike="noStrike">
              <a:solidFill>
                <a:srgbClr val="434343"/>
              </a:solidFill>
              <a:highlight>
                <a:srgbClr val="E0FF00"/>
              </a:highlight>
              <a:latin typeface="Nunito Light"/>
              <a:ea typeface="Nunito Light"/>
              <a:cs typeface="Nunito Light"/>
              <a:sym typeface="Nunito Light"/>
            </a:endParaRPr>
          </a:p>
          <a:p>
            <a:pPr indent="0" lvl="0" marL="914400" marR="0" rtl="0" algn="l">
              <a:lnSpc>
                <a:spcPct val="150000"/>
              </a:lnSpc>
              <a:spcBef>
                <a:spcPts val="1100"/>
              </a:spcBef>
              <a:spcAft>
                <a:spcPts val="0"/>
              </a:spcAft>
              <a:buClr>
                <a:srgbClr val="000000"/>
              </a:buClr>
              <a:buSzPts val="1600"/>
              <a:buFont typeface="Arial"/>
              <a:buNone/>
            </a:pPr>
            <a:r>
              <a:rPr i="0" lang="es" u="none" cap="none" strike="noStrike">
                <a:solidFill>
                  <a:srgbClr val="434343"/>
                </a:solidFill>
                <a:latin typeface="Nunito Light"/>
                <a:ea typeface="Nunito Light"/>
                <a:cs typeface="Nunito Light"/>
                <a:sym typeface="Nunito Light"/>
              </a:rPr>
              <a:t>Control de formulario:  </a:t>
            </a:r>
            <a:r>
              <a:rPr i="0" lang="es" u="none" cap="none" strike="noStrike">
                <a:solidFill>
                  <a:srgbClr val="434343"/>
                </a:solidFill>
                <a:highlight>
                  <a:srgbClr val="E0FF00"/>
                </a:highlight>
                <a:latin typeface="Nunito Light"/>
                <a:ea typeface="Nunito Light"/>
                <a:cs typeface="Nunito Light"/>
                <a:sym typeface="Nunito Light"/>
              </a:rPr>
              <a:t>&lt;input&gt;: Text, Email, Password.</a:t>
            </a:r>
            <a:endParaRPr i="0" u="none" cap="none" strike="noStrike">
              <a:solidFill>
                <a:srgbClr val="434343"/>
              </a:solidFill>
              <a:highlight>
                <a:srgbClr val="E0FF00"/>
              </a:highlight>
              <a:latin typeface="Nunito Light"/>
              <a:ea typeface="Nunito Light"/>
              <a:cs typeface="Nunito Light"/>
              <a:sym typeface="Nunito Light"/>
            </a:endParaRPr>
          </a:p>
          <a:p>
            <a:pPr indent="0" lvl="0" marL="914400" marR="0" rtl="0" algn="just">
              <a:lnSpc>
                <a:spcPct val="150000"/>
              </a:lnSpc>
              <a:spcBef>
                <a:spcPts val="1100"/>
              </a:spcBef>
              <a:spcAft>
                <a:spcPts val="1100"/>
              </a:spcAft>
              <a:buClr>
                <a:schemeClr val="dk1"/>
              </a:buClr>
              <a:buSzPts val="1100"/>
              <a:buFont typeface="Arial"/>
              <a:buNone/>
            </a:pPr>
            <a:r>
              <a:rPr i="0" lang="es" u="none" cap="none" strike="noStrike">
                <a:solidFill>
                  <a:srgbClr val="434343"/>
                </a:solidFill>
                <a:latin typeface="Nunito Light"/>
                <a:ea typeface="Nunito Light"/>
                <a:cs typeface="Nunito Light"/>
                <a:sym typeface="Nunito Light"/>
              </a:rPr>
              <a:t>Control de formulario:  </a:t>
            </a:r>
            <a:r>
              <a:rPr i="0" lang="es" u="none" cap="none" strike="noStrike">
                <a:solidFill>
                  <a:srgbClr val="434343"/>
                </a:solidFill>
                <a:highlight>
                  <a:srgbClr val="E0FF00"/>
                </a:highlight>
                <a:latin typeface="Nunito Light"/>
                <a:ea typeface="Nunito Light"/>
                <a:cs typeface="Nunito Light"/>
                <a:sym typeface="Nunito Light"/>
              </a:rPr>
              <a:t>&lt;textarea&gt;&lt;/textarea&gt;</a:t>
            </a:r>
            <a:endParaRPr i="0" u="none" cap="none" strike="noStrike">
              <a:solidFill>
                <a:srgbClr val="434343"/>
              </a:solidFill>
              <a:highlight>
                <a:srgbClr val="E0FF00"/>
              </a:highlight>
              <a:latin typeface="Nunito Light"/>
              <a:ea typeface="Nunito Light"/>
              <a:cs typeface="Nunito Light"/>
              <a:sym typeface="Nunito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idele template">
  <a:themeElements>
    <a:clrScheme name="Custom 347">
      <a:dk1>
        <a:srgbClr val="000000"/>
      </a:dk1>
      <a:lt1>
        <a:srgbClr val="FFFFFF"/>
      </a:lt1>
      <a:dk2>
        <a:srgbClr val="3F3F3F"/>
      </a:dk2>
      <a:lt2>
        <a:srgbClr val="F3F3F3"/>
      </a:lt2>
      <a:accent1>
        <a:srgbClr val="FF004E"/>
      </a:accent1>
      <a:accent2>
        <a:srgbClr val="901829"/>
      </a:accent2>
      <a:accent3>
        <a:srgbClr val="B958C2"/>
      </a:accent3>
      <a:accent4>
        <a:srgbClr val="5B8FDD"/>
      </a:accent4>
      <a:accent5>
        <a:srgbClr val="7CB652"/>
      </a:accent5>
      <a:accent6>
        <a:srgbClr val="FFB200"/>
      </a:accent6>
      <a:hlink>
        <a:srgbClr val="FF004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