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Fira Code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Code-bold.fntdata"/><Relationship Id="rId10" Type="http://schemas.openxmlformats.org/officeDocument/2006/relationships/font" Target="fonts/FiraCod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7f9c668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7f9c668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e7f9c668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e7f9c668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6b9cfce84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6b9cfce84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70600" y="1134200"/>
            <a:ext cx="6202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</a:t>
            </a:r>
            <a:r>
              <a:rPr lang="en">
                <a:solidFill>
                  <a:schemeClr val="accent2"/>
                </a:solidFill>
              </a:rPr>
              <a:t>‘Python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Here is where Fraud Credit card begins 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BIT/IBERO.</a:t>
            </a:r>
            <a:r>
              <a:rPr lang="en" sz="1400">
                <a:solidFill>
                  <a:schemeClr val="lt1"/>
                </a:solidFill>
              </a:rPr>
              <a:t>OCTOBER</a:t>
            </a:r>
            <a:r>
              <a:rPr lang="en" sz="1400">
                <a:solidFill>
                  <a:srgbClr val="00FF00"/>
                </a:solidFill>
              </a:rPr>
              <a:t>(</a:t>
            </a:r>
            <a:r>
              <a:rPr lang="en" sz="1400"/>
              <a:t>2021</a:t>
            </a:r>
            <a:r>
              <a:rPr lang="en" sz="1400">
                <a:solidFill>
                  <a:srgbClr val="00FF00"/>
                </a:solidFill>
              </a:rPr>
              <a:t>)</a:t>
            </a:r>
            <a:endParaRPr sz="1400">
              <a:solidFill>
                <a:srgbClr val="00FF00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6850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Camilo Franco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Deep Learning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DataScience.</a:t>
            </a:r>
            <a:r>
              <a:rPr lang="en" sz="1400">
                <a:solidFill>
                  <a:schemeClr val="accent3"/>
                </a:solidFill>
              </a:rPr>
              <a:t>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IBERO.py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63" name="Google Shape;463;p25"/>
          <p:cNvGrpSpPr/>
          <p:nvPr/>
        </p:nvGrpSpPr>
        <p:grpSpPr>
          <a:xfrm>
            <a:off x="6721115" y="3820145"/>
            <a:ext cx="365768" cy="365768"/>
            <a:chOff x="1562938" y="4248450"/>
            <a:chExt cx="475950" cy="475950"/>
          </a:xfrm>
        </p:grpSpPr>
        <p:sp>
          <p:nvSpPr>
            <p:cNvPr id="464" name="Google Shape;464;p25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5"/>
          <p:cNvGrpSpPr/>
          <p:nvPr/>
        </p:nvGrpSpPr>
        <p:grpSpPr>
          <a:xfrm>
            <a:off x="7497504" y="3823523"/>
            <a:ext cx="365741" cy="359005"/>
            <a:chOff x="5899913" y="3216125"/>
            <a:chExt cx="491125" cy="488975"/>
          </a:xfrm>
        </p:grpSpPr>
        <p:sp>
          <p:nvSpPr>
            <p:cNvPr id="480" name="Google Shape;480;p25"/>
            <p:cNvSpPr/>
            <p:nvPr/>
          </p:nvSpPr>
          <p:spPr>
            <a:xfrm>
              <a:off x="5909388" y="3226075"/>
              <a:ext cx="471700" cy="469550"/>
            </a:xfrm>
            <a:custGeom>
              <a:rect b="b" l="l" r="r" t="t"/>
              <a:pathLst>
                <a:path extrusionOk="0" h="18782" w="18868">
                  <a:moveTo>
                    <a:pt x="9434" y="0"/>
                  </a:moveTo>
                  <a:cubicBezTo>
                    <a:pt x="8922" y="0"/>
                    <a:pt x="8410" y="43"/>
                    <a:pt x="7908" y="128"/>
                  </a:cubicBezTo>
                  <a:lnTo>
                    <a:pt x="7908" y="1892"/>
                  </a:lnTo>
                  <a:cubicBezTo>
                    <a:pt x="6941" y="2081"/>
                    <a:pt x="6011" y="2461"/>
                    <a:pt x="5196" y="3011"/>
                  </a:cubicBezTo>
                  <a:lnTo>
                    <a:pt x="4096" y="1911"/>
                  </a:lnTo>
                  <a:cubicBezTo>
                    <a:pt x="3262" y="2499"/>
                    <a:pt x="2523" y="3238"/>
                    <a:pt x="1935" y="4072"/>
                  </a:cubicBezTo>
                  <a:lnTo>
                    <a:pt x="3035" y="5172"/>
                  </a:lnTo>
                  <a:cubicBezTo>
                    <a:pt x="2485" y="5988"/>
                    <a:pt x="2124" y="6898"/>
                    <a:pt x="1916" y="7865"/>
                  </a:cubicBezTo>
                  <a:lnTo>
                    <a:pt x="171" y="7865"/>
                  </a:lnTo>
                  <a:cubicBezTo>
                    <a:pt x="1" y="8870"/>
                    <a:pt x="1" y="9894"/>
                    <a:pt x="171" y="10918"/>
                  </a:cubicBezTo>
                  <a:lnTo>
                    <a:pt x="1916" y="10918"/>
                  </a:lnTo>
                  <a:cubicBezTo>
                    <a:pt x="2124" y="11866"/>
                    <a:pt x="2485" y="12776"/>
                    <a:pt x="3035" y="13591"/>
                  </a:cubicBezTo>
                  <a:lnTo>
                    <a:pt x="1935" y="14691"/>
                  </a:lnTo>
                  <a:cubicBezTo>
                    <a:pt x="2542" y="15525"/>
                    <a:pt x="3262" y="16246"/>
                    <a:pt x="4096" y="16852"/>
                  </a:cubicBezTo>
                  <a:lnTo>
                    <a:pt x="5196" y="15753"/>
                  </a:lnTo>
                  <a:cubicBezTo>
                    <a:pt x="6011" y="16284"/>
                    <a:pt x="6922" y="16663"/>
                    <a:pt x="7870" y="16871"/>
                  </a:cubicBezTo>
                  <a:lnTo>
                    <a:pt x="7870" y="18654"/>
                  </a:lnTo>
                  <a:cubicBezTo>
                    <a:pt x="8372" y="18739"/>
                    <a:pt x="8884" y="18782"/>
                    <a:pt x="9396" y="18782"/>
                  </a:cubicBezTo>
                  <a:cubicBezTo>
                    <a:pt x="9908" y="18782"/>
                    <a:pt x="10420" y="18739"/>
                    <a:pt x="10923" y="18654"/>
                  </a:cubicBezTo>
                  <a:lnTo>
                    <a:pt x="10923" y="16871"/>
                  </a:lnTo>
                  <a:cubicBezTo>
                    <a:pt x="11890" y="16663"/>
                    <a:pt x="12800" y="16284"/>
                    <a:pt x="13615" y="15753"/>
                  </a:cubicBezTo>
                  <a:lnTo>
                    <a:pt x="14696" y="16852"/>
                  </a:lnTo>
                  <a:cubicBezTo>
                    <a:pt x="15549" y="16246"/>
                    <a:pt x="16270" y="15525"/>
                    <a:pt x="16857" y="14691"/>
                  </a:cubicBezTo>
                  <a:lnTo>
                    <a:pt x="15777" y="13591"/>
                  </a:lnTo>
                  <a:cubicBezTo>
                    <a:pt x="16308" y="12776"/>
                    <a:pt x="16687" y="11866"/>
                    <a:pt x="16876" y="10918"/>
                  </a:cubicBezTo>
                  <a:lnTo>
                    <a:pt x="18697" y="10918"/>
                  </a:lnTo>
                  <a:cubicBezTo>
                    <a:pt x="18867" y="9894"/>
                    <a:pt x="18867" y="8870"/>
                    <a:pt x="18697" y="7865"/>
                  </a:cubicBezTo>
                  <a:lnTo>
                    <a:pt x="16895" y="7865"/>
                  </a:lnTo>
                  <a:cubicBezTo>
                    <a:pt x="16687" y="6898"/>
                    <a:pt x="16308" y="5988"/>
                    <a:pt x="15777" y="5172"/>
                  </a:cubicBezTo>
                  <a:lnTo>
                    <a:pt x="16876" y="4072"/>
                  </a:lnTo>
                  <a:cubicBezTo>
                    <a:pt x="16270" y="3238"/>
                    <a:pt x="15549" y="2518"/>
                    <a:pt x="14715" y="1911"/>
                  </a:cubicBezTo>
                  <a:lnTo>
                    <a:pt x="13615" y="3011"/>
                  </a:lnTo>
                  <a:cubicBezTo>
                    <a:pt x="12819" y="2480"/>
                    <a:pt x="11909" y="2100"/>
                    <a:pt x="10960" y="1892"/>
                  </a:cubicBezTo>
                  <a:lnTo>
                    <a:pt x="10960" y="128"/>
                  </a:lnTo>
                  <a:cubicBezTo>
                    <a:pt x="10458" y="43"/>
                    <a:pt x="9946" y="0"/>
                    <a:pt x="9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966288" y="3326925"/>
              <a:ext cx="312400" cy="267700"/>
            </a:xfrm>
            <a:custGeom>
              <a:rect b="b" l="l" r="r" t="t"/>
              <a:pathLst>
                <a:path extrusionOk="0" h="10708" w="12496">
                  <a:moveTo>
                    <a:pt x="7149" y="1"/>
                  </a:moveTo>
                  <a:cubicBezTo>
                    <a:pt x="2389" y="1"/>
                    <a:pt x="0" y="5765"/>
                    <a:pt x="3375" y="9140"/>
                  </a:cubicBezTo>
                  <a:cubicBezTo>
                    <a:pt x="4458" y="10223"/>
                    <a:pt x="5792" y="10708"/>
                    <a:pt x="7102" y="10708"/>
                  </a:cubicBezTo>
                  <a:cubicBezTo>
                    <a:pt x="9851" y="10708"/>
                    <a:pt x="12496" y="8571"/>
                    <a:pt x="12496" y="5348"/>
                  </a:cubicBezTo>
                  <a:cubicBezTo>
                    <a:pt x="12496" y="2390"/>
                    <a:pt x="10107" y="1"/>
                    <a:pt x="7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6082888" y="3403175"/>
              <a:ext cx="22300" cy="19525"/>
            </a:xfrm>
            <a:custGeom>
              <a:rect b="b" l="l" r="r" t="t"/>
              <a:pathLst>
                <a:path extrusionOk="0" h="781" w="892">
                  <a:moveTo>
                    <a:pt x="382" y="0"/>
                  </a:moveTo>
                  <a:cubicBezTo>
                    <a:pt x="190" y="0"/>
                    <a:pt x="1" y="153"/>
                    <a:pt x="1" y="383"/>
                  </a:cubicBezTo>
                  <a:cubicBezTo>
                    <a:pt x="1" y="591"/>
                    <a:pt x="171" y="762"/>
                    <a:pt x="380" y="781"/>
                  </a:cubicBezTo>
                  <a:cubicBezTo>
                    <a:pt x="721" y="762"/>
                    <a:pt x="892" y="364"/>
                    <a:pt x="645" y="117"/>
                  </a:cubicBezTo>
                  <a:cubicBezTo>
                    <a:pt x="571" y="36"/>
                    <a:pt x="476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899913" y="3216125"/>
              <a:ext cx="491125" cy="488975"/>
            </a:xfrm>
            <a:custGeom>
              <a:rect b="b" l="l" r="r" t="t"/>
              <a:pathLst>
                <a:path extrusionOk="0" h="19559" w="19645">
                  <a:moveTo>
                    <a:pt x="9806" y="778"/>
                  </a:moveTo>
                  <a:cubicBezTo>
                    <a:pt x="10188" y="778"/>
                    <a:pt x="10571" y="801"/>
                    <a:pt x="10960" y="849"/>
                  </a:cubicBezTo>
                  <a:lnTo>
                    <a:pt x="10960" y="2309"/>
                  </a:lnTo>
                  <a:cubicBezTo>
                    <a:pt x="10960" y="2479"/>
                    <a:pt x="11074" y="2631"/>
                    <a:pt x="11264" y="2669"/>
                  </a:cubicBezTo>
                  <a:cubicBezTo>
                    <a:pt x="12155" y="2859"/>
                    <a:pt x="13008" y="3219"/>
                    <a:pt x="13785" y="3731"/>
                  </a:cubicBezTo>
                  <a:cubicBezTo>
                    <a:pt x="13843" y="3772"/>
                    <a:pt x="13914" y="3792"/>
                    <a:pt x="13988" y="3792"/>
                  </a:cubicBezTo>
                  <a:cubicBezTo>
                    <a:pt x="14084" y="3792"/>
                    <a:pt x="14184" y="3758"/>
                    <a:pt x="14260" y="3693"/>
                  </a:cubicBezTo>
                  <a:lnTo>
                    <a:pt x="15113" y="2821"/>
                  </a:lnTo>
                  <a:cubicBezTo>
                    <a:pt x="15720" y="3295"/>
                    <a:pt x="16269" y="3826"/>
                    <a:pt x="16743" y="4433"/>
                  </a:cubicBezTo>
                  <a:lnTo>
                    <a:pt x="15871" y="5305"/>
                  </a:lnTo>
                  <a:cubicBezTo>
                    <a:pt x="15739" y="5437"/>
                    <a:pt x="15720" y="5627"/>
                    <a:pt x="15814" y="5779"/>
                  </a:cubicBezTo>
                  <a:cubicBezTo>
                    <a:pt x="16345" y="6556"/>
                    <a:pt x="16706" y="7428"/>
                    <a:pt x="16895" y="8339"/>
                  </a:cubicBezTo>
                  <a:cubicBezTo>
                    <a:pt x="16914" y="8509"/>
                    <a:pt x="17085" y="8642"/>
                    <a:pt x="17255" y="8642"/>
                  </a:cubicBezTo>
                  <a:lnTo>
                    <a:pt x="18734" y="8642"/>
                  </a:lnTo>
                  <a:cubicBezTo>
                    <a:pt x="18829" y="9400"/>
                    <a:pt x="18829" y="10178"/>
                    <a:pt x="18734" y="10936"/>
                  </a:cubicBezTo>
                  <a:lnTo>
                    <a:pt x="17255" y="10936"/>
                  </a:lnTo>
                  <a:cubicBezTo>
                    <a:pt x="17243" y="10935"/>
                    <a:pt x="17231" y="10934"/>
                    <a:pt x="17220" y="10934"/>
                  </a:cubicBezTo>
                  <a:cubicBezTo>
                    <a:pt x="17047" y="10934"/>
                    <a:pt x="16912" y="11062"/>
                    <a:pt x="16876" y="11240"/>
                  </a:cubicBezTo>
                  <a:cubicBezTo>
                    <a:pt x="16687" y="12131"/>
                    <a:pt x="16326" y="13003"/>
                    <a:pt x="15814" y="13781"/>
                  </a:cubicBezTo>
                  <a:cubicBezTo>
                    <a:pt x="15720" y="13932"/>
                    <a:pt x="15739" y="14122"/>
                    <a:pt x="15871" y="14255"/>
                  </a:cubicBezTo>
                  <a:lnTo>
                    <a:pt x="16725" y="15108"/>
                  </a:lnTo>
                  <a:cubicBezTo>
                    <a:pt x="16269" y="15715"/>
                    <a:pt x="15720" y="16264"/>
                    <a:pt x="15113" y="16738"/>
                  </a:cubicBezTo>
                  <a:lnTo>
                    <a:pt x="14241" y="15866"/>
                  </a:lnTo>
                  <a:cubicBezTo>
                    <a:pt x="14176" y="15802"/>
                    <a:pt x="14081" y="15768"/>
                    <a:pt x="13983" y="15768"/>
                  </a:cubicBezTo>
                  <a:cubicBezTo>
                    <a:pt x="13908" y="15768"/>
                    <a:pt x="13832" y="15787"/>
                    <a:pt x="13767" y="15828"/>
                  </a:cubicBezTo>
                  <a:cubicBezTo>
                    <a:pt x="12989" y="16340"/>
                    <a:pt x="12136" y="16701"/>
                    <a:pt x="11226" y="16871"/>
                  </a:cubicBezTo>
                  <a:cubicBezTo>
                    <a:pt x="11036" y="16909"/>
                    <a:pt x="10922" y="17080"/>
                    <a:pt x="10922" y="17250"/>
                  </a:cubicBezTo>
                  <a:lnTo>
                    <a:pt x="10922" y="18710"/>
                  </a:lnTo>
                  <a:cubicBezTo>
                    <a:pt x="10534" y="18758"/>
                    <a:pt x="10150" y="18782"/>
                    <a:pt x="9768" y="18782"/>
                  </a:cubicBezTo>
                  <a:cubicBezTo>
                    <a:pt x="9386" y="18782"/>
                    <a:pt x="9007" y="18758"/>
                    <a:pt x="8628" y="18710"/>
                  </a:cubicBezTo>
                  <a:lnTo>
                    <a:pt x="8628" y="17250"/>
                  </a:lnTo>
                  <a:cubicBezTo>
                    <a:pt x="8628" y="17080"/>
                    <a:pt x="8495" y="16909"/>
                    <a:pt x="8325" y="16871"/>
                  </a:cubicBezTo>
                  <a:cubicBezTo>
                    <a:pt x="7414" y="16701"/>
                    <a:pt x="6542" y="16340"/>
                    <a:pt x="5784" y="15828"/>
                  </a:cubicBezTo>
                  <a:cubicBezTo>
                    <a:pt x="5718" y="15787"/>
                    <a:pt x="5642" y="15768"/>
                    <a:pt x="5567" y="15768"/>
                  </a:cubicBezTo>
                  <a:cubicBezTo>
                    <a:pt x="5469" y="15768"/>
                    <a:pt x="5374" y="15802"/>
                    <a:pt x="5310" y="15866"/>
                  </a:cubicBezTo>
                  <a:lnTo>
                    <a:pt x="4437" y="16738"/>
                  </a:lnTo>
                  <a:cubicBezTo>
                    <a:pt x="3831" y="16264"/>
                    <a:pt x="3281" y="15715"/>
                    <a:pt x="2826" y="15108"/>
                  </a:cubicBezTo>
                  <a:lnTo>
                    <a:pt x="3679" y="14255"/>
                  </a:lnTo>
                  <a:cubicBezTo>
                    <a:pt x="3812" y="14122"/>
                    <a:pt x="3831" y="13932"/>
                    <a:pt x="3736" y="13781"/>
                  </a:cubicBezTo>
                  <a:cubicBezTo>
                    <a:pt x="3224" y="13003"/>
                    <a:pt x="2864" y="12131"/>
                    <a:pt x="2674" y="11240"/>
                  </a:cubicBezTo>
                  <a:cubicBezTo>
                    <a:pt x="2636" y="11050"/>
                    <a:pt x="2484" y="10936"/>
                    <a:pt x="2295" y="10936"/>
                  </a:cubicBezTo>
                  <a:lnTo>
                    <a:pt x="873" y="10936"/>
                  </a:lnTo>
                  <a:cubicBezTo>
                    <a:pt x="778" y="10159"/>
                    <a:pt x="778" y="9400"/>
                    <a:pt x="873" y="8642"/>
                  </a:cubicBezTo>
                  <a:lnTo>
                    <a:pt x="2295" y="8642"/>
                  </a:lnTo>
                  <a:cubicBezTo>
                    <a:pt x="2484" y="8642"/>
                    <a:pt x="2636" y="8509"/>
                    <a:pt x="2674" y="8339"/>
                  </a:cubicBezTo>
                  <a:cubicBezTo>
                    <a:pt x="2864" y="7409"/>
                    <a:pt x="3224" y="6556"/>
                    <a:pt x="3736" y="5779"/>
                  </a:cubicBezTo>
                  <a:cubicBezTo>
                    <a:pt x="3831" y="5627"/>
                    <a:pt x="3812" y="5437"/>
                    <a:pt x="3679" y="5305"/>
                  </a:cubicBezTo>
                  <a:lnTo>
                    <a:pt x="2826" y="4433"/>
                  </a:lnTo>
                  <a:cubicBezTo>
                    <a:pt x="3281" y="3826"/>
                    <a:pt x="3831" y="3276"/>
                    <a:pt x="4437" y="2821"/>
                  </a:cubicBezTo>
                  <a:lnTo>
                    <a:pt x="5310" y="3693"/>
                  </a:lnTo>
                  <a:cubicBezTo>
                    <a:pt x="5374" y="3758"/>
                    <a:pt x="5469" y="3792"/>
                    <a:pt x="5567" y="3792"/>
                  </a:cubicBezTo>
                  <a:cubicBezTo>
                    <a:pt x="5642" y="3792"/>
                    <a:pt x="5718" y="3772"/>
                    <a:pt x="5784" y="3731"/>
                  </a:cubicBezTo>
                  <a:cubicBezTo>
                    <a:pt x="6561" y="3219"/>
                    <a:pt x="7433" y="2859"/>
                    <a:pt x="8362" y="2669"/>
                  </a:cubicBezTo>
                  <a:cubicBezTo>
                    <a:pt x="8533" y="2631"/>
                    <a:pt x="8666" y="2479"/>
                    <a:pt x="8666" y="2309"/>
                  </a:cubicBezTo>
                  <a:lnTo>
                    <a:pt x="8666" y="849"/>
                  </a:lnTo>
                  <a:cubicBezTo>
                    <a:pt x="9045" y="801"/>
                    <a:pt x="9424" y="778"/>
                    <a:pt x="9806" y="778"/>
                  </a:cubicBezTo>
                  <a:close/>
                  <a:moveTo>
                    <a:pt x="9796" y="0"/>
                  </a:moveTo>
                  <a:cubicBezTo>
                    <a:pt x="9263" y="0"/>
                    <a:pt x="8732" y="43"/>
                    <a:pt x="8211" y="128"/>
                  </a:cubicBezTo>
                  <a:cubicBezTo>
                    <a:pt x="8021" y="166"/>
                    <a:pt x="7888" y="318"/>
                    <a:pt x="7888" y="507"/>
                  </a:cubicBezTo>
                  <a:lnTo>
                    <a:pt x="7888" y="1986"/>
                  </a:lnTo>
                  <a:cubicBezTo>
                    <a:pt x="7092" y="2176"/>
                    <a:pt x="6315" y="2498"/>
                    <a:pt x="5613" y="2916"/>
                  </a:cubicBezTo>
                  <a:lnTo>
                    <a:pt x="4760" y="2043"/>
                  </a:lnTo>
                  <a:cubicBezTo>
                    <a:pt x="4686" y="1969"/>
                    <a:pt x="4588" y="1931"/>
                    <a:pt x="4490" y="1931"/>
                  </a:cubicBezTo>
                  <a:cubicBezTo>
                    <a:pt x="4412" y="1931"/>
                    <a:pt x="4334" y="1955"/>
                    <a:pt x="4267" y="2005"/>
                  </a:cubicBezTo>
                  <a:cubicBezTo>
                    <a:pt x="3395" y="2612"/>
                    <a:pt x="2636" y="3371"/>
                    <a:pt x="2010" y="4243"/>
                  </a:cubicBezTo>
                  <a:cubicBezTo>
                    <a:pt x="1897" y="4395"/>
                    <a:pt x="1916" y="4603"/>
                    <a:pt x="2048" y="4736"/>
                  </a:cubicBezTo>
                  <a:lnTo>
                    <a:pt x="2939" y="5627"/>
                  </a:lnTo>
                  <a:cubicBezTo>
                    <a:pt x="2503" y="6310"/>
                    <a:pt x="2200" y="7068"/>
                    <a:pt x="1991" y="7865"/>
                  </a:cubicBezTo>
                  <a:lnTo>
                    <a:pt x="550" y="7865"/>
                  </a:lnTo>
                  <a:cubicBezTo>
                    <a:pt x="361" y="7865"/>
                    <a:pt x="209" y="7997"/>
                    <a:pt x="171" y="8187"/>
                  </a:cubicBezTo>
                  <a:cubicBezTo>
                    <a:pt x="0" y="9249"/>
                    <a:pt x="0" y="10311"/>
                    <a:pt x="171" y="11372"/>
                  </a:cubicBezTo>
                  <a:cubicBezTo>
                    <a:pt x="209" y="11562"/>
                    <a:pt x="361" y="11695"/>
                    <a:pt x="550" y="11695"/>
                  </a:cubicBezTo>
                  <a:lnTo>
                    <a:pt x="1991" y="11695"/>
                  </a:lnTo>
                  <a:cubicBezTo>
                    <a:pt x="2200" y="12472"/>
                    <a:pt x="2503" y="13231"/>
                    <a:pt x="2939" y="13932"/>
                  </a:cubicBezTo>
                  <a:lnTo>
                    <a:pt x="2048" y="14823"/>
                  </a:lnTo>
                  <a:cubicBezTo>
                    <a:pt x="1916" y="14937"/>
                    <a:pt x="1897" y="15146"/>
                    <a:pt x="2010" y="15297"/>
                  </a:cubicBezTo>
                  <a:cubicBezTo>
                    <a:pt x="2636" y="16170"/>
                    <a:pt x="3395" y="16928"/>
                    <a:pt x="4267" y="17554"/>
                  </a:cubicBezTo>
                  <a:cubicBezTo>
                    <a:pt x="4334" y="17604"/>
                    <a:pt x="4412" y="17629"/>
                    <a:pt x="4490" y="17629"/>
                  </a:cubicBezTo>
                  <a:cubicBezTo>
                    <a:pt x="4588" y="17629"/>
                    <a:pt x="4686" y="17590"/>
                    <a:pt x="4760" y="17516"/>
                  </a:cubicBezTo>
                  <a:lnTo>
                    <a:pt x="5632" y="16625"/>
                  </a:lnTo>
                  <a:cubicBezTo>
                    <a:pt x="6334" y="17061"/>
                    <a:pt x="7073" y="17364"/>
                    <a:pt x="7869" y="17573"/>
                  </a:cubicBezTo>
                  <a:lnTo>
                    <a:pt x="7869" y="19052"/>
                  </a:lnTo>
                  <a:cubicBezTo>
                    <a:pt x="7869" y="19241"/>
                    <a:pt x="8002" y="19393"/>
                    <a:pt x="8192" y="19431"/>
                  </a:cubicBezTo>
                  <a:cubicBezTo>
                    <a:pt x="8713" y="19516"/>
                    <a:pt x="9244" y="19559"/>
                    <a:pt x="9777" y="19559"/>
                  </a:cubicBezTo>
                  <a:cubicBezTo>
                    <a:pt x="10311" y="19559"/>
                    <a:pt x="10846" y="19516"/>
                    <a:pt x="11377" y="19431"/>
                  </a:cubicBezTo>
                  <a:cubicBezTo>
                    <a:pt x="11548" y="19393"/>
                    <a:pt x="11681" y="19241"/>
                    <a:pt x="11681" y="19052"/>
                  </a:cubicBezTo>
                  <a:lnTo>
                    <a:pt x="11681" y="17573"/>
                  </a:lnTo>
                  <a:cubicBezTo>
                    <a:pt x="12477" y="17364"/>
                    <a:pt x="13255" y="17061"/>
                    <a:pt x="13937" y="16625"/>
                  </a:cubicBezTo>
                  <a:lnTo>
                    <a:pt x="14828" y="17516"/>
                  </a:lnTo>
                  <a:cubicBezTo>
                    <a:pt x="14902" y="17590"/>
                    <a:pt x="15000" y="17629"/>
                    <a:pt x="15098" y="17629"/>
                  </a:cubicBezTo>
                  <a:cubicBezTo>
                    <a:pt x="15176" y="17629"/>
                    <a:pt x="15254" y="17604"/>
                    <a:pt x="15321" y="17554"/>
                  </a:cubicBezTo>
                  <a:cubicBezTo>
                    <a:pt x="16194" y="16928"/>
                    <a:pt x="16952" y="16170"/>
                    <a:pt x="17559" y="15297"/>
                  </a:cubicBezTo>
                  <a:cubicBezTo>
                    <a:pt x="17673" y="15146"/>
                    <a:pt x="17654" y="14937"/>
                    <a:pt x="17521" y="14823"/>
                  </a:cubicBezTo>
                  <a:lnTo>
                    <a:pt x="16649" y="13932"/>
                  </a:lnTo>
                  <a:cubicBezTo>
                    <a:pt x="17066" y="13231"/>
                    <a:pt x="17388" y="12472"/>
                    <a:pt x="17578" y="11695"/>
                  </a:cubicBezTo>
                  <a:lnTo>
                    <a:pt x="19095" y="11695"/>
                  </a:lnTo>
                  <a:cubicBezTo>
                    <a:pt x="19265" y="11695"/>
                    <a:pt x="19436" y="11562"/>
                    <a:pt x="19455" y="11372"/>
                  </a:cubicBezTo>
                  <a:cubicBezTo>
                    <a:pt x="19645" y="10311"/>
                    <a:pt x="19645" y="9249"/>
                    <a:pt x="19455" y="8187"/>
                  </a:cubicBezTo>
                  <a:cubicBezTo>
                    <a:pt x="19436" y="7997"/>
                    <a:pt x="19265" y="7865"/>
                    <a:pt x="19095" y="7865"/>
                  </a:cubicBezTo>
                  <a:lnTo>
                    <a:pt x="17559" y="7865"/>
                  </a:lnTo>
                  <a:cubicBezTo>
                    <a:pt x="17369" y="7068"/>
                    <a:pt x="17066" y="6310"/>
                    <a:pt x="16630" y="5608"/>
                  </a:cubicBezTo>
                  <a:lnTo>
                    <a:pt x="17521" y="4736"/>
                  </a:lnTo>
                  <a:cubicBezTo>
                    <a:pt x="17654" y="4603"/>
                    <a:pt x="17654" y="4395"/>
                    <a:pt x="17559" y="4243"/>
                  </a:cubicBezTo>
                  <a:cubicBezTo>
                    <a:pt x="16933" y="3371"/>
                    <a:pt x="16175" y="2612"/>
                    <a:pt x="15302" y="1986"/>
                  </a:cubicBezTo>
                  <a:cubicBezTo>
                    <a:pt x="15233" y="1943"/>
                    <a:pt x="15151" y="1920"/>
                    <a:pt x="15071" y="1920"/>
                  </a:cubicBezTo>
                  <a:cubicBezTo>
                    <a:pt x="14976" y="1920"/>
                    <a:pt x="14881" y="1952"/>
                    <a:pt x="14809" y="2024"/>
                  </a:cubicBezTo>
                  <a:lnTo>
                    <a:pt x="13937" y="2916"/>
                  </a:lnTo>
                  <a:cubicBezTo>
                    <a:pt x="13255" y="2498"/>
                    <a:pt x="12496" y="2176"/>
                    <a:pt x="11719" y="1986"/>
                  </a:cubicBezTo>
                  <a:lnTo>
                    <a:pt x="11719" y="526"/>
                  </a:lnTo>
                  <a:cubicBezTo>
                    <a:pt x="11719" y="318"/>
                    <a:pt x="11567" y="166"/>
                    <a:pt x="11396" y="128"/>
                  </a:cubicBezTo>
                  <a:cubicBezTo>
                    <a:pt x="10865" y="43"/>
                    <a:pt x="10330" y="0"/>
                    <a:pt x="9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953488" y="3317450"/>
              <a:ext cx="334675" cy="286725"/>
            </a:xfrm>
            <a:custGeom>
              <a:rect b="b" l="l" r="r" t="t"/>
              <a:pathLst>
                <a:path extrusionOk="0" h="11469" w="13387">
                  <a:moveTo>
                    <a:pt x="9234" y="1024"/>
                  </a:moveTo>
                  <a:lnTo>
                    <a:pt x="9234" y="1024"/>
                  </a:lnTo>
                  <a:cubicBezTo>
                    <a:pt x="10429" y="1422"/>
                    <a:pt x="11434" y="2276"/>
                    <a:pt x="12041" y="3394"/>
                  </a:cubicBezTo>
                  <a:lnTo>
                    <a:pt x="10107" y="3394"/>
                  </a:lnTo>
                  <a:cubicBezTo>
                    <a:pt x="9974" y="2560"/>
                    <a:pt x="9670" y="1745"/>
                    <a:pt x="9234" y="1024"/>
                  </a:cubicBezTo>
                  <a:close/>
                  <a:moveTo>
                    <a:pt x="7661" y="759"/>
                  </a:moveTo>
                  <a:cubicBezTo>
                    <a:pt x="8324" y="759"/>
                    <a:pt x="8988" y="1840"/>
                    <a:pt x="9310" y="3394"/>
                  </a:cubicBezTo>
                  <a:lnTo>
                    <a:pt x="7073" y="3394"/>
                  </a:lnTo>
                  <a:cubicBezTo>
                    <a:pt x="6599" y="3432"/>
                    <a:pt x="6599" y="4115"/>
                    <a:pt x="7073" y="4153"/>
                  </a:cubicBezTo>
                  <a:lnTo>
                    <a:pt x="9443" y="4153"/>
                  </a:lnTo>
                  <a:cubicBezTo>
                    <a:pt x="9519" y="4684"/>
                    <a:pt x="9557" y="5196"/>
                    <a:pt x="9557" y="5727"/>
                  </a:cubicBezTo>
                  <a:cubicBezTo>
                    <a:pt x="9557" y="6220"/>
                    <a:pt x="9519" y="6713"/>
                    <a:pt x="9462" y="7206"/>
                  </a:cubicBezTo>
                  <a:lnTo>
                    <a:pt x="5840" y="7206"/>
                  </a:lnTo>
                  <a:cubicBezTo>
                    <a:pt x="5783" y="6713"/>
                    <a:pt x="5745" y="6220"/>
                    <a:pt x="5745" y="5727"/>
                  </a:cubicBezTo>
                  <a:lnTo>
                    <a:pt x="5745" y="5347"/>
                  </a:lnTo>
                  <a:cubicBezTo>
                    <a:pt x="5755" y="5084"/>
                    <a:pt x="5559" y="4951"/>
                    <a:pt x="5364" y="4951"/>
                  </a:cubicBezTo>
                  <a:cubicBezTo>
                    <a:pt x="5180" y="4951"/>
                    <a:pt x="4996" y="5070"/>
                    <a:pt x="4987" y="5309"/>
                  </a:cubicBezTo>
                  <a:lnTo>
                    <a:pt x="4987" y="5727"/>
                  </a:lnTo>
                  <a:cubicBezTo>
                    <a:pt x="4987" y="6220"/>
                    <a:pt x="5025" y="6713"/>
                    <a:pt x="5082" y="7206"/>
                  </a:cubicBezTo>
                  <a:lnTo>
                    <a:pt x="2920" y="7206"/>
                  </a:lnTo>
                  <a:cubicBezTo>
                    <a:pt x="2768" y="6732"/>
                    <a:pt x="2693" y="6220"/>
                    <a:pt x="2693" y="5727"/>
                  </a:cubicBezTo>
                  <a:cubicBezTo>
                    <a:pt x="2693" y="5196"/>
                    <a:pt x="2787" y="4665"/>
                    <a:pt x="2958" y="4153"/>
                  </a:cubicBezTo>
                  <a:lnTo>
                    <a:pt x="4039" y="4153"/>
                  </a:lnTo>
                  <a:cubicBezTo>
                    <a:pt x="4494" y="4134"/>
                    <a:pt x="4494" y="3432"/>
                    <a:pt x="4039" y="3394"/>
                  </a:cubicBezTo>
                  <a:lnTo>
                    <a:pt x="3280" y="3394"/>
                  </a:lnTo>
                  <a:cubicBezTo>
                    <a:pt x="3887" y="2257"/>
                    <a:pt x="4892" y="1403"/>
                    <a:pt x="6125" y="1005"/>
                  </a:cubicBezTo>
                  <a:lnTo>
                    <a:pt x="6125" y="1005"/>
                  </a:lnTo>
                  <a:cubicBezTo>
                    <a:pt x="5878" y="1384"/>
                    <a:pt x="5689" y="1783"/>
                    <a:pt x="5537" y="2200"/>
                  </a:cubicBezTo>
                  <a:cubicBezTo>
                    <a:pt x="5489" y="2465"/>
                    <a:pt x="5709" y="2653"/>
                    <a:pt x="5929" y="2653"/>
                  </a:cubicBezTo>
                  <a:cubicBezTo>
                    <a:pt x="6055" y="2653"/>
                    <a:pt x="6181" y="2591"/>
                    <a:pt x="6257" y="2446"/>
                  </a:cubicBezTo>
                  <a:cubicBezTo>
                    <a:pt x="6618" y="1403"/>
                    <a:pt x="7168" y="759"/>
                    <a:pt x="7661" y="759"/>
                  </a:cubicBezTo>
                  <a:close/>
                  <a:moveTo>
                    <a:pt x="12382" y="4153"/>
                  </a:moveTo>
                  <a:cubicBezTo>
                    <a:pt x="12704" y="5139"/>
                    <a:pt x="12704" y="6220"/>
                    <a:pt x="12401" y="7206"/>
                  </a:cubicBezTo>
                  <a:lnTo>
                    <a:pt x="10239" y="7206"/>
                  </a:lnTo>
                  <a:cubicBezTo>
                    <a:pt x="10315" y="6713"/>
                    <a:pt x="10334" y="6220"/>
                    <a:pt x="10334" y="5727"/>
                  </a:cubicBezTo>
                  <a:cubicBezTo>
                    <a:pt x="10334" y="5196"/>
                    <a:pt x="10296" y="4665"/>
                    <a:pt x="10239" y="4153"/>
                  </a:cubicBezTo>
                  <a:close/>
                  <a:moveTo>
                    <a:pt x="5196" y="7983"/>
                  </a:moveTo>
                  <a:cubicBezTo>
                    <a:pt x="5328" y="8798"/>
                    <a:pt x="5613" y="9576"/>
                    <a:pt x="6011" y="10296"/>
                  </a:cubicBezTo>
                  <a:lnTo>
                    <a:pt x="6106" y="10448"/>
                  </a:lnTo>
                  <a:cubicBezTo>
                    <a:pt x="4873" y="10031"/>
                    <a:pt x="3830" y="9140"/>
                    <a:pt x="3243" y="7983"/>
                  </a:cubicBezTo>
                  <a:close/>
                  <a:moveTo>
                    <a:pt x="12098" y="7983"/>
                  </a:moveTo>
                  <a:cubicBezTo>
                    <a:pt x="11491" y="9140"/>
                    <a:pt x="10467" y="10031"/>
                    <a:pt x="9215" y="10448"/>
                  </a:cubicBezTo>
                  <a:lnTo>
                    <a:pt x="9215" y="10429"/>
                  </a:lnTo>
                  <a:cubicBezTo>
                    <a:pt x="9253" y="10391"/>
                    <a:pt x="9272" y="10334"/>
                    <a:pt x="9310" y="10296"/>
                  </a:cubicBezTo>
                  <a:cubicBezTo>
                    <a:pt x="9708" y="9576"/>
                    <a:pt x="9993" y="8779"/>
                    <a:pt x="10126" y="7983"/>
                  </a:cubicBezTo>
                  <a:close/>
                  <a:moveTo>
                    <a:pt x="9348" y="7983"/>
                  </a:moveTo>
                  <a:cubicBezTo>
                    <a:pt x="9007" y="9576"/>
                    <a:pt x="8343" y="10695"/>
                    <a:pt x="7661" y="10695"/>
                  </a:cubicBezTo>
                  <a:cubicBezTo>
                    <a:pt x="6997" y="10695"/>
                    <a:pt x="6314" y="9576"/>
                    <a:pt x="5973" y="7983"/>
                  </a:cubicBezTo>
                  <a:close/>
                  <a:moveTo>
                    <a:pt x="7661" y="0"/>
                  </a:moveTo>
                  <a:cubicBezTo>
                    <a:pt x="2560" y="0"/>
                    <a:pt x="0" y="6163"/>
                    <a:pt x="3603" y="9784"/>
                  </a:cubicBezTo>
                  <a:cubicBezTo>
                    <a:pt x="4772" y="10948"/>
                    <a:pt x="6207" y="11469"/>
                    <a:pt x="7614" y="11469"/>
                  </a:cubicBezTo>
                  <a:cubicBezTo>
                    <a:pt x="10562" y="11469"/>
                    <a:pt x="13387" y="9180"/>
                    <a:pt x="13387" y="5727"/>
                  </a:cubicBezTo>
                  <a:cubicBezTo>
                    <a:pt x="13387" y="2560"/>
                    <a:pt x="10827" y="0"/>
                    <a:pt x="76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5"/>
          <p:cNvGrpSpPr/>
          <p:nvPr/>
        </p:nvGrpSpPr>
        <p:grpSpPr>
          <a:xfrm>
            <a:off x="8341833" y="3820173"/>
            <a:ext cx="297696" cy="365742"/>
            <a:chOff x="4093838" y="5265200"/>
            <a:chExt cx="320000" cy="390625"/>
          </a:xfrm>
        </p:grpSpPr>
        <p:sp>
          <p:nvSpPr>
            <p:cNvPr id="486" name="Google Shape;486;p25"/>
            <p:cNvSpPr/>
            <p:nvPr/>
          </p:nvSpPr>
          <p:spPr>
            <a:xfrm>
              <a:off x="4100938" y="5598500"/>
              <a:ext cx="61175" cy="46025"/>
            </a:xfrm>
            <a:custGeom>
              <a:rect b="b" l="l" r="r" t="t"/>
              <a:pathLst>
                <a:path extrusionOk="0" h="1841" w="2447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222763" y="5598500"/>
              <a:ext cx="61175" cy="46025"/>
            </a:xfrm>
            <a:custGeom>
              <a:rect b="b" l="l" r="r" t="t"/>
              <a:pathLst>
                <a:path extrusionOk="0" h="1841" w="2447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345063" y="5598500"/>
              <a:ext cx="61175" cy="46025"/>
            </a:xfrm>
            <a:custGeom>
              <a:rect b="b" l="l" r="r" t="t"/>
              <a:pathLst>
                <a:path extrusionOk="0" h="1841" w="2447">
                  <a:moveTo>
                    <a:pt x="1" y="1"/>
                  </a:moveTo>
                  <a:lnTo>
                    <a:pt x="1" y="1840"/>
                  </a:lnTo>
                  <a:lnTo>
                    <a:pt x="2447" y="1840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192438" y="5502275"/>
              <a:ext cx="122325" cy="46000"/>
            </a:xfrm>
            <a:custGeom>
              <a:rect b="b" l="l" r="r" t="t"/>
              <a:pathLst>
                <a:path extrusionOk="0" h="1840" w="4893">
                  <a:moveTo>
                    <a:pt x="0" y="1"/>
                  </a:moveTo>
                  <a:lnTo>
                    <a:pt x="0" y="1840"/>
                  </a:lnTo>
                  <a:lnTo>
                    <a:pt x="4892" y="1840"/>
                  </a:lnTo>
                  <a:lnTo>
                    <a:pt x="4892" y="1233"/>
                  </a:lnTo>
                  <a:lnTo>
                    <a:pt x="4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192438" y="5408900"/>
              <a:ext cx="122325" cy="45525"/>
            </a:xfrm>
            <a:custGeom>
              <a:rect b="b" l="l" r="r" t="t"/>
              <a:pathLst>
                <a:path extrusionOk="0" h="1821" w="4893">
                  <a:moveTo>
                    <a:pt x="0" y="0"/>
                  </a:moveTo>
                  <a:lnTo>
                    <a:pt x="0" y="1821"/>
                  </a:lnTo>
                  <a:lnTo>
                    <a:pt x="4892" y="1821"/>
                  </a:lnTo>
                  <a:lnTo>
                    <a:pt x="4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4131763" y="5269050"/>
              <a:ext cx="243675" cy="91525"/>
            </a:xfrm>
            <a:custGeom>
              <a:rect b="b" l="l" r="r" t="t"/>
              <a:pathLst>
                <a:path extrusionOk="0" h="3661" w="9747">
                  <a:moveTo>
                    <a:pt x="607" y="1"/>
                  </a:moveTo>
                  <a:cubicBezTo>
                    <a:pt x="265" y="1"/>
                    <a:pt x="0" y="285"/>
                    <a:pt x="0" y="607"/>
                  </a:cubicBezTo>
                  <a:lnTo>
                    <a:pt x="0" y="3053"/>
                  </a:lnTo>
                  <a:cubicBezTo>
                    <a:pt x="0" y="3395"/>
                    <a:pt x="265" y="3660"/>
                    <a:pt x="607" y="3660"/>
                  </a:cubicBezTo>
                  <a:lnTo>
                    <a:pt x="9139" y="3660"/>
                  </a:lnTo>
                  <a:cubicBezTo>
                    <a:pt x="9481" y="3660"/>
                    <a:pt x="9746" y="3395"/>
                    <a:pt x="9746" y="3053"/>
                  </a:cubicBezTo>
                  <a:lnTo>
                    <a:pt x="9746" y="607"/>
                  </a:lnTo>
                  <a:cubicBezTo>
                    <a:pt x="9746" y="285"/>
                    <a:pt x="9481" y="1"/>
                    <a:pt x="9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4319463" y="5307450"/>
              <a:ext cx="18050" cy="15050"/>
            </a:xfrm>
            <a:custGeom>
              <a:rect b="b" l="l" r="r" t="t"/>
              <a:pathLst>
                <a:path extrusionOk="0" h="602" w="722">
                  <a:moveTo>
                    <a:pt x="418" y="0"/>
                  </a:moveTo>
                  <a:cubicBezTo>
                    <a:pt x="152" y="0"/>
                    <a:pt x="1" y="323"/>
                    <a:pt x="209" y="512"/>
                  </a:cubicBezTo>
                  <a:cubicBezTo>
                    <a:pt x="271" y="574"/>
                    <a:pt x="347" y="602"/>
                    <a:pt x="421" y="602"/>
                  </a:cubicBezTo>
                  <a:cubicBezTo>
                    <a:pt x="575" y="602"/>
                    <a:pt x="721" y="483"/>
                    <a:pt x="721" y="304"/>
                  </a:cubicBezTo>
                  <a:cubicBezTo>
                    <a:pt x="721" y="133"/>
                    <a:pt x="589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4167313" y="5311175"/>
              <a:ext cx="142225" cy="15200"/>
            </a:xfrm>
            <a:custGeom>
              <a:rect b="b" l="l" r="r" t="t"/>
              <a:pathLst>
                <a:path extrusionOk="0" h="608" w="5689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lnTo>
                    <a:pt x="5271" y="607"/>
                  </a:lnTo>
                  <a:cubicBezTo>
                    <a:pt x="5689" y="607"/>
                    <a:pt x="5689" y="0"/>
                    <a:pt x="5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4093838" y="5265200"/>
              <a:ext cx="320000" cy="390625"/>
            </a:xfrm>
            <a:custGeom>
              <a:rect b="b" l="l" r="r" t="t"/>
              <a:pathLst>
                <a:path extrusionOk="0" h="15625" w="12800">
                  <a:moveTo>
                    <a:pt x="10656" y="607"/>
                  </a:moveTo>
                  <a:cubicBezTo>
                    <a:pt x="10827" y="607"/>
                    <a:pt x="10960" y="740"/>
                    <a:pt x="10960" y="910"/>
                  </a:cubicBezTo>
                  <a:lnTo>
                    <a:pt x="10960" y="3356"/>
                  </a:lnTo>
                  <a:cubicBezTo>
                    <a:pt x="10960" y="3527"/>
                    <a:pt x="10808" y="3660"/>
                    <a:pt x="10656" y="3660"/>
                  </a:cubicBezTo>
                  <a:lnTo>
                    <a:pt x="2124" y="3660"/>
                  </a:lnTo>
                  <a:cubicBezTo>
                    <a:pt x="1953" y="3660"/>
                    <a:pt x="1820" y="3527"/>
                    <a:pt x="1820" y="3356"/>
                  </a:cubicBezTo>
                  <a:lnTo>
                    <a:pt x="1820" y="910"/>
                  </a:lnTo>
                  <a:cubicBezTo>
                    <a:pt x="1820" y="740"/>
                    <a:pt x="1953" y="607"/>
                    <a:pt x="2124" y="607"/>
                  </a:cubicBezTo>
                  <a:close/>
                  <a:moveTo>
                    <a:pt x="8514" y="6201"/>
                  </a:moveTo>
                  <a:lnTo>
                    <a:pt x="8514" y="7414"/>
                  </a:lnTo>
                  <a:lnTo>
                    <a:pt x="4247" y="7414"/>
                  </a:lnTo>
                  <a:lnTo>
                    <a:pt x="4247" y="6201"/>
                  </a:lnTo>
                  <a:close/>
                  <a:moveTo>
                    <a:pt x="8533" y="9955"/>
                  </a:moveTo>
                  <a:lnTo>
                    <a:pt x="8533" y="11169"/>
                  </a:lnTo>
                  <a:lnTo>
                    <a:pt x="4266" y="11169"/>
                  </a:lnTo>
                  <a:lnTo>
                    <a:pt x="4266" y="9955"/>
                  </a:lnTo>
                  <a:close/>
                  <a:moveTo>
                    <a:pt x="2427" y="13785"/>
                  </a:moveTo>
                  <a:lnTo>
                    <a:pt x="2427" y="15018"/>
                  </a:lnTo>
                  <a:lnTo>
                    <a:pt x="588" y="15018"/>
                  </a:lnTo>
                  <a:lnTo>
                    <a:pt x="588" y="13785"/>
                  </a:lnTo>
                  <a:close/>
                  <a:moveTo>
                    <a:pt x="7319" y="13785"/>
                  </a:moveTo>
                  <a:lnTo>
                    <a:pt x="7319" y="15018"/>
                  </a:lnTo>
                  <a:lnTo>
                    <a:pt x="5480" y="15018"/>
                  </a:lnTo>
                  <a:lnTo>
                    <a:pt x="5480" y="13785"/>
                  </a:lnTo>
                  <a:close/>
                  <a:moveTo>
                    <a:pt x="12192" y="13785"/>
                  </a:moveTo>
                  <a:lnTo>
                    <a:pt x="12192" y="15018"/>
                  </a:lnTo>
                  <a:lnTo>
                    <a:pt x="10353" y="15018"/>
                  </a:lnTo>
                  <a:lnTo>
                    <a:pt x="10353" y="13785"/>
                  </a:lnTo>
                  <a:close/>
                  <a:moveTo>
                    <a:pt x="2143" y="0"/>
                  </a:moveTo>
                  <a:cubicBezTo>
                    <a:pt x="1631" y="0"/>
                    <a:pt x="1214" y="398"/>
                    <a:pt x="1214" y="910"/>
                  </a:cubicBezTo>
                  <a:lnTo>
                    <a:pt x="1214" y="3356"/>
                  </a:lnTo>
                  <a:cubicBezTo>
                    <a:pt x="1214" y="3849"/>
                    <a:pt x="1631" y="4267"/>
                    <a:pt x="2143" y="4267"/>
                  </a:cubicBezTo>
                  <a:lnTo>
                    <a:pt x="6106" y="4267"/>
                  </a:lnTo>
                  <a:lnTo>
                    <a:pt x="6106" y="5575"/>
                  </a:lnTo>
                  <a:lnTo>
                    <a:pt x="3963" y="5575"/>
                  </a:lnTo>
                  <a:cubicBezTo>
                    <a:pt x="3792" y="5575"/>
                    <a:pt x="3660" y="5708"/>
                    <a:pt x="3660" y="5878"/>
                  </a:cubicBezTo>
                  <a:lnTo>
                    <a:pt x="3660" y="7718"/>
                  </a:lnTo>
                  <a:cubicBezTo>
                    <a:pt x="3660" y="7888"/>
                    <a:pt x="3792" y="8021"/>
                    <a:pt x="3963" y="8021"/>
                  </a:cubicBezTo>
                  <a:lnTo>
                    <a:pt x="6106" y="8021"/>
                  </a:lnTo>
                  <a:lnTo>
                    <a:pt x="6106" y="9329"/>
                  </a:lnTo>
                  <a:lnTo>
                    <a:pt x="3963" y="9329"/>
                  </a:lnTo>
                  <a:cubicBezTo>
                    <a:pt x="3792" y="9329"/>
                    <a:pt x="3660" y="9462"/>
                    <a:pt x="3660" y="9633"/>
                  </a:cubicBezTo>
                  <a:lnTo>
                    <a:pt x="3660" y="10543"/>
                  </a:lnTo>
                  <a:lnTo>
                    <a:pt x="1536" y="10543"/>
                  </a:lnTo>
                  <a:cubicBezTo>
                    <a:pt x="1365" y="10543"/>
                    <a:pt x="1214" y="10676"/>
                    <a:pt x="1214" y="10846"/>
                  </a:cubicBezTo>
                  <a:lnTo>
                    <a:pt x="1214" y="13178"/>
                  </a:lnTo>
                  <a:lnTo>
                    <a:pt x="303" y="13178"/>
                  </a:lnTo>
                  <a:cubicBezTo>
                    <a:pt x="133" y="13178"/>
                    <a:pt x="0" y="13311"/>
                    <a:pt x="0" y="13482"/>
                  </a:cubicBezTo>
                  <a:lnTo>
                    <a:pt x="0" y="15302"/>
                  </a:lnTo>
                  <a:cubicBezTo>
                    <a:pt x="0" y="15473"/>
                    <a:pt x="133" y="15605"/>
                    <a:pt x="303" y="15605"/>
                  </a:cubicBezTo>
                  <a:lnTo>
                    <a:pt x="2749" y="15605"/>
                  </a:lnTo>
                  <a:cubicBezTo>
                    <a:pt x="2920" y="15605"/>
                    <a:pt x="3034" y="15473"/>
                    <a:pt x="3053" y="15321"/>
                  </a:cubicBezTo>
                  <a:lnTo>
                    <a:pt x="3053" y="13482"/>
                  </a:lnTo>
                  <a:cubicBezTo>
                    <a:pt x="3053" y="13311"/>
                    <a:pt x="2901" y="13178"/>
                    <a:pt x="2749" y="13178"/>
                  </a:cubicBezTo>
                  <a:lnTo>
                    <a:pt x="1820" y="13178"/>
                  </a:lnTo>
                  <a:lnTo>
                    <a:pt x="1820" y="11169"/>
                  </a:lnTo>
                  <a:lnTo>
                    <a:pt x="3660" y="11169"/>
                  </a:lnTo>
                  <a:lnTo>
                    <a:pt x="3660" y="11472"/>
                  </a:lnTo>
                  <a:cubicBezTo>
                    <a:pt x="3660" y="11643"/>
                    <a:pt x="3792" y="11775"/>
                    <a:pt x="3963" y="11775"/>
                  </a:cubicBezTo>
                  <a:lnTo>
                    <a:pt x="6087" y="11775"/>
                  </a:lnTo>
                  <a:lnTo>
                    <a:pt x="6087" y="13178"/>
                  </a:lnTo>
                  <a:lnTo>
                    <a:pt x="5177" y="13178"/>
                  </a:lnTo>
                  <a:cubicBezTo>
                    <a:pt x="5006" y="13178"/>
                    <a:pt x="4873" y="13311"/>
                    <a:pt x="4873" y="13482"/>
                  </a:cubicBezTo>
                  <a:lnTo>
                    <a:pt x="4873" y="15302"/>
                  </a:lnTo>
                  <a:cubicBezTo>
                    <a:pt x="4873" y="15473"/>
                    <a:pt x="5006" y="15624"/>
                    <a:pt x="5177" y="15624"/>
                  </a:cubicBezTo>
                  <a:lnTo>
                    <a:pt x="7623" y="15624"/>
                  </a:lnTo>
                  <a:cubicBezTo>
                    <a:pt x="7793" y="15624"/>
                    <a:pt x="7926" y="15473"/>
                    <a:pt x="7926" y="15302"/>
                  </a:cubicBezTo>
                  <a:lnTo>
                    <a:pt x="7926" y="13482"/>
                  </a:lnTo>
                  <a:cubicBezTo>
                    <a:pt x="7926" y="13311"/>
                    <a:pt x="7793" y="13178"/>
                    <a:pt x="7623" y="13178"/>
                  </a:cubicBezTo>
                  <a:lnTo>
                    <a:pt x="6693" y="13178"/>
                  </a:lnTo>
                  <a:lnTo>
                    <a:pt x="6693" y="11775"/>
                  </a:lnTo>
                  <a:lnTo>
                    <a:pt x="8836" y="11775"/>
                  </a:lnTo>
                  <a:cubicBezTo>
                    <a:pt x="8988" y="11775"/>
                    <a:pt x="9121" y="11643"/>
                    <a:pt x="9121" y="11472"/>
                  </a:cubicBezTo>
                  <a:lnTo>
                    <a:pt x="9121" y="11169"/>
                  </a:lnTo>
                  <a:lnTo>
                    <a:pt x="10960" y="11169"/>
                  </a:lnTo>
                  <a:lnTo>
                    <a:pt x="10960" y="13178"/>
                  </a:lnTo>
                  <a:lnTo>
                    <a:pt x="10050" y="13178"/>
                  </a:lnTo>
                  <a:cubicBezTo>
                    <a:pt x="9879" y="13178"/>
                    <a:pt x="9746" y="13311"/>
                    <a:pt x="9746" y="13482"/>
                  </a:cubicBezTo>
                  <a:lnTo>
                    <a:pt x="9746" y="15321"/>
                  </a:lnTo>
                  <a:cubicBezTo>
                    <a:pt x="9746" y="15473"/>
                    <a:pt x="9879" y="15624"/>
                    <a:pt x="10050" y="15624"/>
                  </a:cubicBezTo>
                  <a:lnTo>
                    <a:pt x="12477" y="15624"/>
                  </a:lnTo>
                  <a:cubicBezTo>
                    <a:pt x="12647" y="15624"/>
                    <a:pt x="12799" y="15473"/>
                    <a:pt x="12799" y="15321"/>
                  </a:cubicBezTo>
                  <a:lnTo>
                    <a:pt x="12799" y="13482"/>
                  </a:lnTo>
                  <a:cubicBezTo>
                    <a:pt x="12799" y="13311"/>
                    <a:pt x="12647" y="13178"/>
                    <a:pt x="12477" y="13178"/>
                  </a:cubicBezTo>
                  <a:lnTo>
                    <a:pt x="11586" y="13178"/>
                  </a:lnTo>
                  <a:lnTo>
                    <a:pt x="11586" y="10865"/>
                  </a:lnTo>
                  <a:cubicBezTo>
                    <a:pt x="11586" y="10694"/>
                    <a:pt x="11434" y="10562"/>
                    <a:pt x="11263" y="10562"/>
                  </a:cubicBezTo>
                  <a:lnTo>
                    <a:pt x="9140" y="10562"/>
                  </a:lnTo>
                  <a:lnTo>
                    <a:pt x="9140" y="9633"/>
                  </a:lnTo>
                  <a:cubicBezTo>
                    <a:pt x="9140" y="9462"/>
                    <a:pt x="9007" y="9329"/>
                    <a:pt x="8836" y="9329"/>
                  </a:cubicBezTo>
                  <a:lnTo>
                    <a:pt x="6693" y="9329"/>
                  </a:lnTo>
                  <a:lnTo>
                    <a:pt x="6693" y="8021"/>
                  </a:lnTo>
                  <a:lnTo>
                    <a:pt x="8836" y="8021"/>
                  </a:lnTo>
                  <a:cubicBezTo>
                    <a:pt x="9007" y="8021"/>
                    <a:pt x="9140" y="7888"/>
                    <a:pt x="9140" y="7718"/>
                  </a:cubicBezTo>
                  <a:lnTo>
                    <a:pt x="9140" y="5897"/>
                  </a:lnTo>
                  <a:cubicBezTo>
                    <a:pt x="9140" y="5727"/>
                    <a:pt x="9007" y="5575"/>
                    <a:pt x="8836" y="5575"/>
                  </a:cubicBezTo>
                  <a:lnTo>
                    <a:pt x="6693" y="5575"/>
                  </a:lnTo>
                  <a:lnTo>
                    <a:pt x="6693" y="4267"/>
                  </a:lnTo>
                  <a:lnTo>
                    <a:pt x="10675" y="4267"/>
                  </a:lnTo>
                  <a:cubicBezTo>
                    <a:pt x="11168" y="4267"/>
                    <a:pt x="11586" y="3849"/>
                    <a:pt x="11586" y="3356"/>
                  </a:cubicBezTo>
                  <a:lnTo>
                    <a:pt x="11586" y="910"/>
                  </a:lnTo>
                  <a:cubicBezTo>
                    <a:pt x="11586" y="398"/>
                    <a:pt x="11168" y="0"/>
                    <a:pt x="10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26"/>
          <p:cNvCxnSpPr>
            <a:stCxn id="500" idx="1"/>
          </p:cNvCxnSpPr>
          <p:nvPr/>
        </p:nvCxnSpPr>
        <p:spPr>
          <a:xfrm>
            <a:off x="2304550" y="1426150"/>
            <a:ext cx="829800" cy="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Paquetes de </a:t>
            </a:r>
            <a:r>
              <a:rPr lang="en">
                <a:solidFill>
                  <a:schemeClr val="accent2"/>
                </a:solidFill>
              </a:rPr>
              <a:t>‘Proyecto’;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02" name="Google Shape;502;p26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03" name="Google Shape;503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4" name="Google Shape;504;p26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5" name="Google Shape;505;p26"/>
          <p:cNvSpPr txBox="1"/>
          <p:nvPr/>
        </p:nvSpPr>
        <p:spPr>
          <a:xfrm>
            <a:off x="1377025" y="3021700"/>
            <a:ext cx="2781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minisom</a:t>
            </a:r>
            <a:endParaRPr sz="16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6" name="Google Shape;506;p26"/>
          <p:cNvSpPr txBox="1"/>
          <p:nvPr/>
        </p:nvSpPr>
        <p:spPr>
          <a:xfrm>
            <a:off x="1361950" y="1257775"/>
            <a:ext cx="958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pandas</a:t>
            </a:r>
            <a:endParaRPr sz="16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4791900" y="3410804"/>
            <a:ext cx="29688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Análisis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componentes principales/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reducción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dimensionalidad[PCA]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3189725" y="12577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1361950" y="1546550"/>
            <a:ext cx="9585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numpy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0" name="Google Shape;510;p26"/>
          <p:cNvSpPr txBox="1"/>
          <p:nvPr/>
        </p:nvSpPr>
        <p:spPr>
          <a:xfrm>
            <a:off x="3177475" y="1546554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1" name="Google Shape;511;p2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BIT/IBERO.</a:t>
            </a:r>
            <a:r>
              <a:rPr lang="en">
                <a:solidFill>
                  <a:schemeClr val="lt1"/>
                </a:solidFill>
              </a:rPr>
              <a:t>OCTOBER</a:t>
            </a:r>
            <a:r>
              <a:rPr lang="en">
                <a:solidFill>
                  <a:srgbClr val="00FF00"/>
                </a:solidFill>
              </a:rPr>
              <a:t>(</a:t>
            </a:r>
            <a:r>
              <a:rPr lang="en">
                <a:solidFill>
                  <a:schemeClr val="accent3"/>
                </a:solidFill>
              </a:rPr>
              <a:t>2021</a:t>
            </a:r>
            <a:r>
              <a:rPr lang="en">
                <a:solidFill>
                  <a:srgbClr val="00FF00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2" name="Google Shape;512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import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3" name="Google Shape;513;p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pd.DataFrame()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14" name="Google Shape;514;p26"/>
          <p:cNvGrpSpPr/>
          <p:nvPr/>
        </p:nvGrpSpPr>
        <p:grpSpPr>
          <a:xfrm>
            <a:off x="2652328" y="3758490"/>
            <a:ext cx="231293" cy="365730"/>
            <a:chOff x="1461488" y="3250125"/>
            <a:chExt cx="394900" cy="624325"/>
          </a:xfrm>
        </p:grpSpPr>
        <p:sp>
          <p:nvSpPr>
            <p:cNvPr id="515" name="Google Shape;515;p26"/>
            <p:cNvSpPr/>
            <p:nvPr/>
          </p:nvSpPr>
          <p:spPr>
            <a:xfrm>
              <a:off x="1474763" y="3313650"/>
              <a:ext cx="370725" cy="548950"/>
            </a:xfrm>
            <a:custGeom>
              <a:rect b="b" l="l" r="r" t="t"/>
              <a:pathLst>
                <a:path extrusionOk="0" h="21958" w="14829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783838" y="3624350"/>
              <a:ext cx="28475" cy="24475"/>
            </a:xfrm>
            <a:custGeom>
              <a:rect b="b" l="l" r="r" t="t"/>
              <a:pathLst>
                <a:path extrusionOk="0" h="979" w="1139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461488" y="3301325"/>
              <a:ext cx="394900" cy="573125"/>
            </a:xfrm>
            <a:custGeom>
              <a:rect b="b" l="l" r="r" t="t"/>
              <a:pathLst>
                <a:path extrusionOk="0" h="22925" w="15796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1741663" y="3674550"/>
              <a:ext cx="63050" cy="117175"/>
            </a:xfrm>
            <a:custGeom>
              <a:rect b="b" l="l" r="r" t="t"/>
              <a:pathLst>
                <a:path extrusionOk="0" h="4687" w="2522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1490888" y="3250125"/>
              <a:ext cx="196750" cy="112150"/>
            </a:xfrm>
            <a:custGeom>
              <a:rect b="b" l="l" r="r" t="t"/>
              <a:pathLst>
                <a:path extrusionOk="0" h="4486" w="787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26"/>
          <p:cNvSpPr txBox="1"/>
          <p:nvPr/>
        </p:nvSpPr>
        <p:spPr>
          <a:xfrm>
            <a:off x="1361950" y="1910525"/>
            <a:ext cx="1461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matplotlib</a:t>
            </a:r>
            <a:endParaRPr sz="12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1361950" y="2301600"/>
            <a:ext cx="111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sklearn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1361950" y="2692675"/>
            <a:ext cx="1117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Keras 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3" name="Google Shape;523;p26"/>
          <p:cNvCxnSpPr/>
          <p:nvPr/>
        </p:nvCxnSpPr>
        <p:spPr>
          <a:xfrm>
            <a:off x="2374525" y="2095967"/>
            <a:ext cx="739800" cy="3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6"/>
          <p:cNvCxnSpPr/>
          <p:nvPr/>
        </p:nvCxnSpPr>
        <p:spPr>
          <a:xfrm>
            <a:off x="2320450" y="2473492"/>
            <a:ext cx="813900" cy="7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26"/>
          <p:cNvCxnSpPr/>
          <p:nvPr/>
        </p:nvCxnSpPr>
        <p:spPr>
          <a:xfrm>
            <a:off x="2320450" y="2857154"/>
            <a:ext cx="813900" cy="6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6"/>
          <p:cNvCxnSpPr>
            <a:stCxn id="527" idx="3"/>
          </p:cNvCxnSpPr>
          <p:nvPr/>
        </p:nvCxnSpPr>
        <p:spPr>
          <a:xfrm>
            <a:off x="2535850" y="1753350"/>
            <a:ext cx="613500" cy="3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26"/>
          <p:cNvSpPr/>
          <p:nvPr/>
        </p:nvSpPr>
        <p:spPr>
          <a:xfrm>
            <a:off x="2320453" y="2787125"/>
            <a:ext cx="4521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2320450" y="2403450"/>
            <a:ext cx="159300" cy="1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6"/>
          <p:cNvSpPr/>
          <p:nvPr/>
        </p:nvSpPr>
        <p:spPr>
          <a:xfrm>
            <a:off x="2385701" y="2027125"/>
            <a:ext cx="2865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6"/>
          <p:cNvSpPr/>
          <p:nvPr/>
        </p:nvSpPr>
        <p:spPr>
          <a:xfrm>
            <a:off x="2304550" y="1358800"/>
            <a:ext cx="231300" cy="13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2304550" y="1686000"/>
            <a:ext cx="231300" cy="13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6"/>
          <p:cNvSpPr txBox="1"/>
          <p:nvPr/>
        </p:nvSpPr>
        <p:spPr>
          <a:xfrm>
            <a:off x="3114325" y="23279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3189725" y="270991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40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3114325" y="1946029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25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3114325" y="29923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5" name="Google Shape;535;p26"/>
          <p:cNvCxnSpPr/>
          <p:nvPr/>
        </p:nvCxnSpPr>
        <p:spPr>
          <a:xfrm flipH="1" rot="10800000">
            <a:off x="2435725" y="3184667"/>
            <a:ext cx="547800" cy="3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6"/>
          <p:cNvSpPr/>
          <p:nvPr/>
        </p:nvSpPr>
        <p:spPr>
          <a:xfrm>
            <a:off x="2435652" y="3123563"/>
            <a:ext cx="94200" cy="13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525" y="1391050"/>
            <a:ext cx="5030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From </a:t>
            </a:r>
            <a:r>
              <a:rPr lang="en">
                <a:solidFill>
                  <a:schemeClr val="accent3"/>
                </a:solidFill>
              </a:rPr>
              <a:t>minisom</a:t>
            </a:r>
            <a:r>
              <a:rPr lang="en">
                <a:solidFill>
                  <a:schemeClr val="dk2"/>
                </a:solidFill>
              </a:rPr>
              <a:t> import</a:t>
            </a:r>
            <a:r>
              <a:rPr lang="en">
                <a:solidFill>
                  <a:schemeClr val="accent3"/>
                </a:solidFill>
              </a:rPr>
              <a:t> MiniSom</a:t>
            </a:r>
            <a:endParaRPr sz="4600">
              <a:solidFill>
                <a:schemeClr val="accent2"/>
              </a:solidFill>
            </a:endParaRPr>
          </a:p>
        </p:txBody>
      </p:sp>
      <p:sp>
        <p:nvSpPr>
          <p:cNvPr id="543" name="Google Shape;543;p27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</a:t>
            </a:r>
            <a:r>
              <a:rPr lang="en">
                <a:solidFill>
                  <a:schemeClr val="accent3"/>
                </a:solidFill>
              </a:rPr>
              <a:t>minisom</a:t>
            </a:r>
            <a:r>
              <a:rPr lang="en"/>
              <a:t> import</a:t>
            </a:r>
            <a:r>
              <a:rPr lang="en">
                <a:solidFill>
                  <a:schemeClr val="accent3"/>
                </a:solidFill>
              </a:rPr>
              <a:t> MiniSom</a:t>
            </a:r>
            <a:endParaRPr>
              <a:solidFill>
                <a:schemeClr val="accent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.random_weights_init(datos)</a:t>
            </a:r>
            <a:endParaRPr>
              <a:solidFill>
                <a:schemeClr val="accent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.train_random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.distance_map()</a:t>
            </a:r>
            <a:endParaRPr>
              <a:solidFill>
                <a:schemeClr val="accent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.win_map(datos)</a:t>
            </a:r>
            <a:endParaRPr>
              <a:solidFill>
                <a:schemeClr val="accent3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∗"/>
            </a:pPr>
            <a:r>
              <a:rPr lang="en">
                <a:solidFill>
                  <a:schemeClr val="accent3"/>
                </a:solidFill>
              </a:rPr>
              <a:t>.winner(x)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#Crenado variable dependiente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es_fraude </a:t>
            </a:r>
            <a:r>
              <a:rPr lang="en">
                <a:solidFill>
                  <a:srgbClr val="FF00FF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np.zeros(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(df))</a:t>
            </a:r>
            <a:b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">
                <a:solidFill>
                  <a:srgbClr val="00FF00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 </a:t>
            </a:r>
            <a:r>
              <a:rPr lang="en">
                <a:solidFill>
                  <a:srgbClr val="00FF00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>
                <a:uFill>
                  <a:noFill/>
                </a:uFill>
                <a:hlinkClick/>
              </a:rPr>
              <a:t>range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len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(df)):</a:t>
            </a:r>
            <a:b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</a:t>
            </a:r>
            <a:r>
              <a:rPr lang="en">
                <a:solidFill>
                  <a:srgbClr val="00FF00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if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df.iloc[i,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] </a:t>
            </a:r>
            <a:r>
              <a:rPr lang="en">
                <a:solidFill>
                  <a:srgbClr val="00FF00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fraudes:</a:t>
            </a:r>
            <a:b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     es_fraude[i] </a:t>
            </a:r>
            <a:r>
              <a:rPr lang="en">
                <a:solidFill>
                  <a:srgbClr val="FF00FF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accen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b="1">
              <a:solidFill>
                <a:schemeClr val="accent2"/>
              </a:solidFill>
              <a:uFill>
                <a:noFill/>
              </a:uFill>
              <a:hlinkClick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4" name="Google Shape;544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BIT/IBERO.</a:t>
            </a:r>
            <a:r>
              <a:rPr lang="en">
                <a:solidFill>
                  <a:schemeClr val="lt1"/>
                </a:solidFill>
              </a:rPr>
              <a:t>OCTOBER</a:t>
            </a:r>
            <a:r>
              <a:rPr lang="en">
                <a:solidFill>
                  <a:srgbClr val="00FF00"/>
                </a:solidFill>
              </a:rPr>
              <a:t>(</a:t>
            </a:r>
            <a:r>
              <a:rPr lang="en">
                <a:solidFill>
                  <a:schemeClr val="accent3"/>
                </a:solidFill>
              </a:rPr>
              <a:t>2021</a:t>
            </a:r>
            <a:r>
              <a:rPr lang="en">
                <a:solidFill>
                  <a:srgbClr val="00FF00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5" name="Google Shape;545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Science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6" name="Google Shape;546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Proyecto.py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47" name="Google Shape;5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325" y="1316025"/>
            <a:ext cx="3207275" cy="2119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p27"/>
          <p:cNvGrpSpPr/>
          <p:nvPr/>
        </p:nvGrpSpPr>
        <p:grpSpPr>
          <a:xfrm>
            <a:off x="3656875" y="1992922"/>
            <a:ext cx="365763" cy="340222"/>
            <a:chOff x="3001163" y="2256975"/>
            <a:chExt cx="443725" cy="416275"/>
          </a:xfrm>
        </p:grpSpPr>
        <p:sp>
          <p:nvSpPr>
            <p:cNvPr id="549" name="Google Shape;549;p27"/>
            <p:cNvSpPr/>
            <p:nvPr/>
          </p:nvSpPr>
          <p:spPr>
            <a:xfrm>
              <a:off x="3020613" y="2372825"/>
              <a:ext cx="322825" cy="291700"/>
            </a:xfrm>
            <a:custGeom>
              <a:rect b="b" l="l" r="r" t="t"/>
              <a:pathLst>
                <a:path extrusionOk="0" h="11668" w="12913">
                  <a:moveTo>
                    <a:pt x="6415" y="0"/>
                  </a:moveTo>
                  <a:cubicBezTo>
                    <a:pt x="4811" y="0"/>
                    <a:pt x="3218" y="660"/>
                    <a:pt x="2067" y="1948"/>
                  </a:cubicBezTo>
                  <a:cubicBezTo>
                    <a:pt x="0" y="4261"/>
                    <a:pt x="114" y="7769"/>
                    <a:pt x="2295" y="9969"/>
                  </a:cubicBezTo>
                  <a:cubicBezTo>
                    <a:pt x="3434" y="11098"/>
                    <a:pt x="4923" y="11668"/>
                    <a:pt x="6417" y="11668"/>
                  </a:cubicBezTo>
                  <a:cubicBezTo>
                    <a:pt x="7807" y="11668"/>
                    <a:pt x="9200" y="11174"/>
                    <a:pt x="10315" y="10177"/>
                  </a:cubicBezTo>
                  <a:cubicBezTo>
                    <a:pt x="12610" y="8111"/>
                    <a:pt x="12913" y="4603"/>
                    <a:pt x="10979" y="2195"/>
                  </a:cubicBezTo>
                  <a:lnTo>
                    <a:pt x="10050" y="1266"/>
                  </a:lnTo>
                  <a:cubicBezTo>
                    <a:pt x="8975" y="417"/>
                    <a:pt x="7691" y="0"/>
                    <a:pt x="6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3055563" y="2413375"/>
              <a:ext cx="258025" cy="211125"/>
            </a:xfrm>
            <a:custGeom>
              <a:rect b="b" l="l" r="r" t="t"/>
              <a:pathLst>
                <a:path extrusionOk="0" h="8445" w="10321">
                  <a:moveTo>
                    <a:pt x="5006" y="0"/>
                  </a:moveTo>
                  <a:cubicBezTo>
                    <a:pt x="3332" y="0"/>
                    <a:pt x="1713" y="997"/>
                    <a:pt x="1048" y="2715"/>
                  </a:cubicBezTo>
                  <a:cubicBezTo>
                    <a:pt x="1048" y="2715"/>
                    <a:pt x="1048" y="2715"/>
                    <a:pt x="1048" y="2734"/>
                  </a:cubicBezTo>
                  <a:cubicBezTo>
                    <a:pt x="1" y="5540"/>
                    <a:pt x="2112" y="8445"/>
                    <a:pt x="4985" y="8445"/>
                  </a:cubicBezTo>
                  <a:cubicBezTo>
                    <a:pt x="5180" y="8445"/>
                    <a:pt x="5379" y="8431"/>
                    <a:pt x="5580" y="8404"/>
                  </a:cubicBezTo>
                  <a:cubicBezTo>
                    <a:pt x="8747" y="7968"/>
                    <a:pt x="10320" y="4308"/>
                    <a:pt x="8424" y="1729"/>
                  </a:cubicBezTo>
                  <a:lnTo>
                    <a:pt x="8405" y="1729"/>
                  </a:lnTo>
                  <a:lnTo>
                    <a:pt x="7495" y="819"/>
                  </a:lnTo>
                  <a:cubicBezTo>
                    <a:pt x="6732" y="261"/>
                    <a:pt x="5862" y="0"/>
                    <a:pt x="5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3108788" y="2453825"/>
              <a:ext cx="144600" cy="130425"/>
            </a:xfrm>
            <a:custGeom>
              <a:rect b="b" l="l" r="r" t="t"/>
              <a:pathLst>
                <a:path extrusionOk="0" h="5217" w="5784">
                  <a:moveTo>
                    <a:pt x="2876" y="1"/>
                  </a:moveTo>
                  <a:cubicBezTo>
                    <a:pt x="2091" y="1"/>
                    <a:pt x="1323" y="357"/>
                    <a:pt x="815" y="1021"/>
                  </a:cubicBezTo>
                  <a:cubicBezTo>
                    <a:pt x="0" y="2045"/>
                    <a:pt x="95" y="3524"/>
                    <a:pt x="1024" y="4453"/>
                  </a:cubicBezTo>
                  <a:cubicBezTo>
                    <a:pt x="1529" y="4958"/>
                    <a:pt x="2196" y="5217"/>
                    <a:pt x="2864" y="5217"/>
                  </a:cubicBezTo>
                  <a:cubicBezTo>
                    <a:pt x="3426" y="5217"/>
                    <a:pt x="3988" y="5034"/>
                    <a:pt x="4456" y="4662"/>
                  </a:cubicBezTo>
                  <a:cubicBezTo>
                    <a:pt x="5499" y="3866"/>
                    <a:pt x="5783" y="2425"/>
                    <a:pt x="5120" y="1287"/>
                  </a:cubicBezTo>
                  <a:lnTo>
                    <a:pt x="4191" y="358"/>
                  </a:lnTo>
                  <a:cubicBezTo>
                    <a:pt x="3777" y="117"/>
                    <a:pt x="3324" y="1"/>
                    <a:pt x="2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3323038" y="2265550"/>
              <a:ext cx="110950" cy="110950"/>
            </a:xfrm>
            <a:custGeom>
              <a:rect b="b" l="l" r="r" t="t"/>
              <a:pathLst>
                <a:path extrusionOk="0" h="4438" w="4438">
                  <a:moveTo>
                    <a:pt x="1935" y="1"/>
                  </a:moveTo>
                  <a:cubicBezTo>
                    <a:pt x="1537" y="399"/>
                    <a:pt x="77" y="1878"/>
                    <a:pt x="1" y="1973"/>
                  </a:cubicBezTo>
                  <a:lnTo>
                    <a:pt x="1" y="4438"/>
                  </a:lnTo>
                  <a:lnTo>
                    <a:pt x="2485" y="4438"/>
                  </a:lnTo>
                  <a:lnTo>
                    <a:pt x="4438" y="2504"/>
                  </a:lnTo>
                  <a:lnTo>
                    <a:pt x="1935" y="250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3155538" y="2371850"/>
              <a:ext cx="173225" cy="165150"/>
            </a:xfrm>
            <a:custGeom>
              <a:rect b="b" l="l" r="r" t="t"/>
              <a:pathLst>
                <a:path extrusionOk="0" h="6606" w="6929">
                  <a:moveTo>
                    <a:pt x="6227" y="1"/>
                  </a:moveTo>
                  <a:cubicBezTo>
                    <a:pt x="6061" y="1"/>
                    <a:pt x="5895" y="63"/>
                    <a:pt x="5772" y="186"/>
                  </a:cubicBezTo>
                  <a:lnTo>
                    <a:pt x="481" y="5495"/>
                  </a:lnTo>
                  <a:cubicBezTo>
                    <a:pt x="1" y="5961"/>
                    <a:pt x="437" y="6605"/>
                    <a:pt x="940" y="6605"/>
                  </a:cubicBezTo>
                  <a:cubicBezTo>
                    <a:pt x="1092" y="6605"/>
                    <a:pt x="1250" y="6546"/>
                    <a:pt x="1391" y="6405"/>
                  </a:cubicBezTo>
                  <a:cubicBezTo>
                    <a:pt x="1562" y="6234"/>
                    <a:pt x="4918" y="2878"/>
                    <a:pt x="6682" y="1115"/>
                  </a:cubicBezTo>
                  <a:cubicBezTo>
                    <a:pt x="6928" y="849"/>
                    <a:pt x="6928" y="451"/>
                    <a:pt x="6682" y="186"/>
                  </a:cubicBezTo>
                  <a:cubicBezTo>
                    <a:pt x="6558" y="63"/>
                    <a:pt x="6393" y="1"/>
                    <a:pt x="6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3091238" y="2445625"/>
              <a:ext cx="18975" cy="16200"/>
            </a:xfrm>
            <a:custGeom>
              <a:rect b="b" l="l" r="r" t="t"/>
              <a:pathLst>
                <a:path extrusionOk="0" h="648" w="759">
                  <a:moveTo>
                    <a:pt x="332" y="1"/>
                  </a:moveTo>
                  <a:cubicBezTo>
                    <a:pt x="166" y="1"/>
                    <a:pt x="0" y="133"/>
                    <a:pt x="0" y="325"/>
                  </a:cubicBezTo>
                  <a:cubicBezTo>
                    <a:pt x="0" y="515"/>
                    <a:pt x="152" y="648"/>
                    <a:pt x="323" y="648"/>
                  </a:cubicBezTo>
                  <a:cubicBezTo>
                    <a:pt x="626" y="648"/>
                    <a:pt x="759" y="307"/>
                    <a:pt x="550" y="98"/>
                  </a:cubicBezTo>
                  <a:cubicBezTo>
                    <a:pt x="489" y="31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3001163" y="2256975"/>
              <a:ext cx="443725" cy="416275"/>
            </a:xfrm>
            <a:custGeom>
              <a:rect b="b" l="l" r="r" t="t"/>
              <a:pathLst>
                <a:path extrusionOk="0" h="16651" w="17749">
                  <a:moveTo>
                    <a:pt x="14487" y="1121"/>
                  </a:moveTo>
                  <a:lnTo>
                    <a:pt x="14487" y="2714"/>
                  </a:lnTo>
                  <a:lnTo>
                    <a:pt x="13198" y="4003"/>
                  </a:lnTo>
                  <a:lnTo>
                    <a:pt x="13198" y="2430"/>
                  </a:lnTo>
                  <a:cubicBezTo>
                    <a:pt x="13463" y="2164"/>
                    <a:pt x="13956" y="1652"/>
                    <a:pt x="14487" y="1121"/>
                  </a:cubicBezTo>
                  <a:close/>
                  <a:moveTo>
                    <a:pt x="16535" y="3169"/>
                  </a:moveTo>
                  <a:lnTo>
                    <a:pt x="15227" y="4477"/>
                  </a:lnTo>
                  <a:lnTo>
                    <a:pt x="13672" y="4477"/>
                  </a:lnTo>
                  <a:lnTo>
                    <a:pt x="14961" y="3169"/>
                  </a:lnTo>
                  <a:close/>
                  <a:moveTo>
                    <a:pt x="12409" y="4923"/>
                  </a:moveTo>
                  <a:cubicBezTo>
                    <a:pt x="12492" y="4923"/>
                    <a:pt x="12572" y="4951"/>
                    <a:pt x="12629" y="5008"/>
                  </a:cubicBezTo>
                  <a:cubicBezTo>
                    <a:pt x="12762" y="5141"/>
                    <a:pt x="12762" y="5350"/>
                    <a:pt x="12629" y="5482"/>
                  </a:cubicBezTo>
                  <a:lnTo>
                    <a:pt x="7339" y="10773"/>
                  </a:lnTo>
                  <a:cubicBezTo>
                    <a:pt x="7268" y="10843"/>
                    <a:pt x="7190" y="10873"/>
                    <a:pt x="7114" y="10873"/>
                  </a:cubicBezTo>
                  <a:cubicBezTo>
                    <a:pt x="6865" y="10873"/>
                    <a:pt x="6651" y="10550"/>
                    <a:pt x="6884" y="10318"/>
                  </a:cubicBezTo>
                  <a:lnTo>
                    <a:pt x="12174" y="5008"/>
                  </a:lnTo>
                  <a:cubicBezTo>
                    <a:pt x="12240" y="4951"/>
                    <a:pt x="12326" y="4923"/>
                    <a:pt x="12409" y="4923"/>
                  </a:cubicBezTo>
                  <a:close/>
                  <a:moveTo>
                    <a:pt x="7140" y="8202"/>
                  </a:moveTo>
                  <a:cubicBezTo>
                    <a:pt x="7398" y="8202"/>
                    <a:pt x="7668" y="8247"/>
                    <a:pt x="7946" y="8346"/>
                  </a:cubicBezTo>
                  <a:lnTo>
                    <a:pt x="6429" y="9843"/>
                  </a:lnTo>
                  <a:cubicBezTo>
                    <a:pt x="6050" y="10223"/>
                    <a:pt x="6050" y="10848"/>
                    <a:pt x="6429" y="11228"/>
                  </a:cubicBezTo>
                  <a:cubicBezTo>
                    <a:pt x="6618" y="11417"/>
                    <a:pt x="6865" y="11512"/>
                    <a:pt x="7114" y="11512"/>
                  </a:cubicBezTo>
                  <a:cubicBezTo>
                    <a:pt x="7363" y="11512"/>
                    <a:pt x="7614" y="11417"/>
                    <a:pt x="7813" y="11228"/>
                  </a:cubicBezTo>
                  <a:lnTo>
                    <a:pt x="9330" y="9711"/>
                  </a:lnTo>
                  <a:lnTo>
                    <a:pt x="9330" y="9711"/>
                  </a:lnTo>
                  <a:cubicBezTo>
                    <a:pt x="9905" y="11368"/>
                    <a:pt x="8581" y="12767"/>
                    <a:pt x="7159" y="12767"/>
                  </a:cubicBezTo>
                  <a:cubicBezTo>
                    <a:pt x="6612" y="12767"/>
                    <a:pt x="6050" y="12560"/>
                    <a:pt x="5575" y="12081"/>
                  </a:cubicBezTo>
                  <a:cubicBezTo>
                    <a:pt x="4059" y="10581"/>
                    <a:pt x="5267" y="8202"/>
                    <a:pt x="7140" y="8202"/>
                  </a:cubicBezTo>
                  <a:close/>
                  <a:moveTo>
                    <a:pt x="7187" y="4951"/>
                  </a:moveTo>
                  <a:cubicBezTo>
                    <a:pt x="8306" y="4951"/>
                    <a:pt x="9406" y="5293"/>
                    <a:pt x="10335" y="5937"/>
                  </a:cubicBezTo>
                  <a:lnTo>
                    <a:pt x="9633" y="6658"/>
                  </a:lnTo>
                  <a:cubicBezTo>
                    <a:pt x="8951" y="6203"/>
                    <a:pt x="8154" y="5956"/>
                    <a:pt x="7339" y="5937"/>
                  </a:cubicBezTo>
                  <a:cubicBezTo>
                    <a:pt x="7279" y="5935"/>
                    <a:pt x="7220" y="5934"/>
                    <a:pt x="7161" y="5934"/>
                  </a:cubicBezTo>
                  <a:cubicBezTo>
                    <a:pt x="6275" y="5934"/>
                    <a:pt x="5412" y="6198"/>
                    <a:pt x="4665" y="6696"/>
                  </a:cubicBezTo>
                  <a:cubicBezTo>
                    <a:pt x="4355" y="6882"/>
                    <a:pt x="4552" y="7296"/>
                    <a:pt x="4831" y="7296"/>
                  </a:cubicBezTo>
                  <a:cubicBezTo>
                    <a:pt x="4893" y="7296"/>
                    <a:pt x="4960" y="7275"/>
                    <a:pt x="5026" y="7227"/>
                  </a:cubicBezTo>
                  <a:cubicBezTo>
                    <a:pt x="5678" y="6802"/>
                    <a:pt x="6422" y="6588"/>
                    <a:pt x="7169" y="6588"/>
                  </a:cubicBezTo>
                  <a:cubicBezTo>
                    <a:pt x="7855" y="6588"/>
                    <a:pt x="8542" y="6769"/>
                    <a:pt x="9159" y="7132"/>
                  </a:cubicBezTo>
                  <a:lnTo>
                    <a:pt x="8439" y="7834"/>
                  </a:lnTo>
                  <a:cubicBezTo>
                    <a:pt x="8034" y="7643"/>
                    <a:pt x="7605" y="7552"/>
                    <a:pt x="7181" y="7552"/>
                  </a:cubicBezTo>
                  <a:cubicBezTo>
                    <a:pt x="6256" y="7552"/>
                    <a:pt x="5357" y="7988"/>
                    <a:pt x="4798" y="8782"/>
                  </a:cubicBezTo>
                  <a:cubicBezTo>
                    <a:pt x="3983" y="9957"/>
                    <a:pt x="4115" y="11531"/>
                    <a:pt x="5120" y="12536"/>
                  </a:cubicBezTo>
                  <a:cubicBezTo>
                    <a:pt x="5686" y="13101"/>
                    <a:pt x="6437" y="13390"/>
                    <a:pt x="7191" y="13390"/>
                  </a:cubicBezTo>
                  <a:cubicBezTo>
                    <a:pt x="7779" y="13390"/>
                    <a:pt x="8369" y="13215"/>
                    <a:pt x="8875" y="12858"/>
                  </a:cubicBezTo>
                  <a:cubicBezTo>
                    <a:pt x="10031" y="12043"/>
                    <a:pt x="10430" y="10488"/>
                    <a:pt x="9823" y="9218"/>
                  </a:cubicBezTo>
                  <a:lnTo>
                    <a:pt x="10543" y="8497"/>
                  </a:lnTo>
                  <a:lnTo>
                    <a:pt x="10543" y="8497"/>
                  </a:lnTo>
                  <a:cubicBezTo>
                    <a:pt x="12003" y="10981"/>
                    <a:pt x="10373" y="14129"/>
                    <a:pt x="7510" y="14375"/>
                  </a:cubicBezTo>
                  <a:cubicBezTo>
                    <a:pt x="7392" y="14385"/>
                    <a:pt x="7276" y="14390"/>
                    <a:pt x="7161" y="14390"/>
                  </a:cubicBezTo>
                  <a:cubicBezTo>
                    <a:pt x="4476" y="14390"/>
                    <a:pt x="2546" y="11686"/>
                    <a:pt x="3528" y="9104"/>
                  </a:cubicBezTo>
                  <a:lnTo>
                    <a:pt x="3528" y="9085"/>
                  </a:lnTo>
                  <a:cubicBezTo>
                    <a:pt x="3636" y="8833"/>
                    <a:pt x="3424" y="8641"/>
                    <a:pt x="3216" y="8641"/>
                  </a:cubicBezTo>
                  <a:cubicBezTo>
                    <a:pt x="3095" y="8641"/>
                    <a:pt x="2976" y="8705"/>
                    <a:pt x="2921" y="8857"/>
                  </a:cubicBezTo>
                  <a:cubicBezTo>
                    <a:pt x="2921" y="8857"/>
                    <a:pt x="2921" y="8876"/>
                    <a:pt x="2902" y="8895"/>
                  </a:cubicBezTo>
                  <a:cubicBezTo>
                    <a:pt x="1786" y="11902"/>
                    <a:pt x="4037" y="15028"/>
                    <a:pt x="7140" y="15028"/>
                  </a:cubicBezTo>
                  <a:cubicBezTo>
                    <a:pt x="7305" y="15028"/>
                    <a:pt x="7473" y="15019"/>
                    <a:pt x="7642" y="15001"/>
                  </a:cubicBezTo>
                  <a:cubicBezTo>
                    <a:pt x="11017" y="14660"/>
                    <a:pt x="12819" y="10886"/>
                    <a:pt x="10998" y="8023"/>
                  </a:cubicBezTo>
                  <a:lnTo>
                    <a:pt x="11719" y="7322"/>
                  </a:lnTo>
                  <a:lnTo>
                    <a:pt x="11719" y="7322"/>
                  </a:lnTo>
                  <a:cubicBezTo>
                    <a:pt x="14222" y="10905"/>
                    <a:pt x="11681" y="16006"/>
                    <a:pt x="7187" y="16006"/>
                  </a:cubicBezTo>
                  <a:cubicBezTo>
                    <a:pt x="4134" y="16006"/>
                    <a:pt x="1650" y="13522"/>
                    <a:pt x="1650" y="10469"/>
                  </a:cubicBezTo>
                  <a:cubicBezTo>
                    <a:pt x="1650" y="7416"/>
                    <a:pt x="4134" y="4951"/>
                    <a:pt x="7187" y="4951"/>
                  </a:cubicBezTo>
                  <a:close/>
                  <a:moveTo>
                    <a:pt x="14807" y="1"/>
                  </a:moveTo>
                  <a:cubicBezTo>
                    <a:pt x="14729" y="1"/>
                    <a:pt x="14649" y="31"/>
                    <a:pt x="14582" y="97"/>
                  </a:cubicBezTo>
                  <a:lnTo>
                    <a:pt x="12629" y="2069"/>
                  </a:lnTo>
                  <a:cubicBezTo>
                    <a:pt x="12572" y="2126"/>
                    <a:pt x="12534" y="2221"/>
                    <a:pt x="12534" y="2297"/>
                  </a:cubicBezTo>
                  <a:lnTo>
                    <a:pt x="12534" y="4288"/>
                  </a:lnTo>
                  <a:cubicBezTo>
                    <a:pt x="12482" y="4278"/>
                    <a:pt x="12429" y="4273"/>
                    <a:pt x="12377" y="4273"/>
                  </a:cubicBezTo>
                  <a:cubicBezTo>
                    <a:pt x="12129" y="4273"/>
                    <a:pt x="11891" y="4381"/>
                    <a:pt x="11719" y="4553"/>
                  </a:cubicBezTo>
                  <a:lnTo>
                    <a:pt x="10790" y="5482"/>
                  </a:lnTo>
                  <a:cubicBezTo>
                    <a:pt x="9681" y="4677"/>
                    <a:pt x="8422" y="4303"/>
                    <a:pt x="7184" y="4303"/>
                  </a:cubicBezTo>
                  <a:cubicBezTo>
                    <a:pt x="4634" y="4303"/>
                    <a:pt x="2171" y="5892"/>
                    <a:pt x="1290" y="8573"/>
                  </a:cubicBezTo>
                  <a:cubicBezTo>
                    <a:pt x="1" y="12555"/>
                    <a:pt x="2978" y="16651"/>
                    <a:pt x="7168" y="16651"/>
                  </a:cubicBezTo>
                  <a:lnTo>
                    <a:pt x="7187" y="16651"/>
                  </a:lnTo>
                  <a:cubicBezTo>
                    <a:pt x="12212" y="16651"/>
                    <a:pt x="15132" y="10943"/>
                    <a:pt x="12174" y="6848"/>
                  </a:cubicBezTo>
                  <a:lnTo>
                    <a:pt x="13103" y="5937"/>
                  </a:lnTo>
                  <a:cubicBezTo>
                    <a:pt x="13312" y="5729"/>
                    <a:pt x="13407" y="5407"/>
                    <a:pt x="13369" y="5122"/>
                  </a:cubicBezTo>
                  <a:lnTo>
                    <a:pt x="15341" y="5122"/>
                  </a:lnTo>
                  <a:cubicBezTo>
                    <a:pt x="15435" y="5122"/>
                    <a:pt x="15511" y="5084"/>
                    <a:pt x="15587" y="5008"/>
                  </a:cubicBezTo>
                  <a:lnTo>
                    <a:pt x="17559" y="3074"/>
                  </a:lnTo>
                  <a:cubicBezTo>
                    <a:pt x="17749" y="2866"/>
                    <a:pt x="17597" y="2505"/>
                    <a:pt x="17313" y="2505"/>
                  </a:cubicBezTo>
                  <a:lnTo>
                    <a:pt x="15587" y="2505"/>
                  </a:lnTo>
                  <a:lnTo>
                    <a:pt x="16346" y="1766"/>
                  </a:lnTo>
                  <a:cubicBezTo>
                    <a:pt x="16459" y="1633"/>
                    <a:pt x="16459" y="1425"/>
                    <a:pt x="16346" y="1311"/>
                  </a:cubicBezTo>
                  <a:cubicBezTo>
                    <a:pt x="16279" y="1244"/>
                    <a:pt x="16194" y="1211"/>
                    <a:pt x="16109" y="1211"/>
                  </a:cubicBezTo>
                  <a:cubicBezTo>
                    <a:pt x="16023" y="1211"/>
                    <a:pt x="15938" y="1244"/>
                    <a:pt x="15872" y="1311"/>
                  </a:cubicBezTo>
                  <a:lnTo>
                    <a:pt x="15132" y="2050"/>
                  </a:lnTo>
                  <a:lnTo>
                    <a:pt x="15132" y="344"/>
                  </a:lnTo>
                  <a:cubicBezTo>
                    <a:pt x="15132" y="137"/>
                    <a:pt x="14974" y="1"/>
                    <a:pt x="14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8"/>
          <p:cNvSpPr txBox="1"/>
          <p:nvPr>
            <p:ph type="title"/>
          </p:nvPr>
        </p:nvSpPr>
        <p:spPr>
          <a:xfrm>
            <a:off x="1143250" y="582700"/>
            <a:ext cx="77373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 RED NEURONAL</a:t>
            </a:r>
            <a:br>
              <a:rPr lang="en" sz="1200">
                <a:solidFill>
                  <a:schemeClr val="accent3"/>
                </a:solidFill>
              </a:rPr>
            </a:br>
            <a:r>
              <a:rPr lang="en" sz="1200">
                <a:solidFill>
                  <a:schemeClr val="accent3"/>
                </a:solidFill>
              </a:rPr>
              <a:t>clasificador = Sequential</a:t>
            </a:r>
            <a:r>
              <a:rPr lang="en" sz="1200">
                <a:solidFill>
                  <a:schemeClr val="accent2"/>
                </a:solidFill>
              </a:rPr>
              <a:t>()</a:t>
            </a:r>
            <a:r>
              <a:rPr lang="en" sz="1200">
                <a:solidFill>
                  <a:schemeClr val="accent3"/>
                </a:solidFill>
              </a:rPr>
              <a:t>’</a:t>
            </a:r>
            <a:r>
              <a:rPr lang="en">
                <a:solidFill>
                  <a:schemeClr val="accent2"/>
                </a:solidFill>
              </a:rPr>
              <a:t>       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1" name="Google Shape;561;p28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2" name="Google Shape;562;p28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2924775" y="133060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# Capa Input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b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n" sz="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clasificador.add</a:t>
            </a:r>
            <a:r>
              <a:rPr lang="en" sz="7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Dense</a:t>
            </a:r>
            <a:r>
              <a:rPr lang="en" sz="7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())</a:t>
            </a:r>
            <a:endParaRPr sz="1500">
              <a:solidFill>
                <a:srgbClr val="A5CF2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4" name="Google Shape;564;p28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28"/>
          <p:cNvSpPr txBox="1"/>
          <p:nvPr/>
        </p:nvSpPr>
        <p:spPr>
          <a:xfrm>
            <a:off x="3306850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#</a:t>
            </a:r>
            <a:r>
              <a:rPr lang="en" sz="9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Capa Output</a:t>
            </a:r>
            <a:endParaRPr sz="9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clasificador.add</a:t>
            </a:r>
            <a:r>
              <a:rPr lang="en" sz="7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Dense</a:t>
            </a:r>
            <a:r>
              <a:rPr lang="en" sz="7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 sz="700">
              <a:solidFill>
                <a:srgbClr val="A5CF2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28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7" name="Google Shape;567;p28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# Compilando Red</a:t>
            </a:r>
            <a:endParaRPr sz="9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clasificador.compile</a:t>
            </a:r>
            <a:r>
              <a:rPr lang="en" sz="8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()</a:t>
            </a:r>
            <a:endParaRPr>
              <a:solidFill>
                <a:srgbClr val="A5CF2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8" name="Google Shape;568;p28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9" name="Google Shape;569;p28"/>
          <p:cNvSpPr txBox="1"/>
          <p:nvPr/>
        </p:nvSpPr>
        <p:spPr>
          <a:xfrm>
            <a:off x="4219275" y="35195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#</a:t>
            </a: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Encajando Red Neuronal en Set de Entrenamiento</a:t>
            </a:r>
            <a:endParaRPr sz="1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clasificador.fit</a:t>
            </a:r>
            <a:r>
              <a:rPr lang="en" sz="10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clientes, es_fraude</a:t>
            </a:r>
            <a:r>
              <a:rPr lang="en" sz="1000">
                <a:solidFill>
                  <a:srgbClr val="A5CF27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000">
              <a:solidFill>
                <a:srgbClr val="A5CF2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0" name="Google Shape;570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BIT/IBERO.</a:t>
            </a:r>
            <a:r>
              <a:rPr lang="en">
                <a:solidFill>
                  <a:schemeClr val="lt1"/>
                </a:solidFill>
              </a:rPr>
              <a:t>OCTOBER</a:t>
            </a:r>
            <a:r>
              <a:rPr lang="en">
                <a:solidFill>
                  <a:srgbClr val="00FF00"/>
                </a:solidFill>
              </a:rPr>
              <a:t>(</a:t>
            </a:r>
            <a:r>
              <a:rPr lang="en">
                <a:solidFill>
                  <a:schemeClr val="accent3"/>
                </a:solidFill>
              </a:rPr>
              <a:t>2021</a:t>
            </a:r>
            <a:r>
              <a:rPr lang="en">
                <a:solidFill>
                  <a:srgbClr val="00FF00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Data Science.html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2" name="Google Shape;572;p28"/>
          <p:cNvSpPr txBox="1"/>
          <p:nvPr>
            <p:ph idx="4294967295" type="subTitle"/>
          </p:nvPr>
        </p:nvSpPr>
        <p:spPr>
          <a:xfrm>
            <a:off x="4511725" y="87850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Proyecto.py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573" name="Google Shape;573;p28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28"/>
          <p:cNvCxnSpPr>
            <a:stCxn id="575" idx="2"/>
            <a:endCxn id="562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28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28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28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28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0" name="Google Shape;580;p28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28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28"/>
          <p:cNvGrpSpPr/>
          <p:nvPr/>
        </p:nvGrpSpPr>
        <p:grpSpPr>
          <a:xfrm>
            <a:off x="8415190" y="1370780"/>
            <a:ext cx="365741" cy="365755"/>
            <a:chOff x="5165638" y="1291400"/>
            <a:chExt cx="431400" cy="431875"/>
          </a:xfrm>
        </p:grpSpPr>
        <p:sp>
          <p:nvSpPr>
            <p:cNvPr id="583" name="Google Shape;583;p28"/>
            <p:cNvSpPr/>
            <p:nvPr/>
          </p:nvSpPr>
          <p:spPr>
            <a:xfrm>
              <a:off x="5173688" y="1299925"/>
              <a:ext cx="414800" cy="252700"/>
            </a:xfrm>
            <a:custGeom>
              <a:rect b="b" l="l" r="r" t="t"/>
              <a:pathLst>
                <a:path extrusionOk="0" h="10108" w="16592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13538" y="1485300"/>
              <a:ext cx="135125" cy="229450"/>
            </a:xfrm>
            <a:custGeom>
              <a:rect b="b" l="l" r="r" t="t"/>
              <a:pathLst>
                <a:path extrusionOk="0" h="9178" w="5405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5406438" y="1426525"/>
              <a:ext cx="19925" cy="16650"/>
            </a:xfrm>
            <a:custGeom>
              <a:rect b="b" l="l" r="r" t="t"/>
              <a:pathLst>
                <a:path extrusionOk="0" h="666" w="797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5165638" y="1291400"/>
              <a:ext cx="431400" cy="431875"/>
            </a:xfrm>
            <a:custGeom>
              <a:rect b="b" l="l" r="r" t="t"/>
              <a:pathLst>
                <a:path extrusionOk="0" h="17275" w="17256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8"/>
          <p:cNvGrpSpPr/>
          <p:nvPr/>
        </p:nvGrpSpPr>
        <p:grpSpPr>
          <a:xfrm>
            <a:off x="8415180" y="2093319"/>
            <a:ext cx="365767" cy="365751"/>
            <a:chOff x="4596788" y="1356600"/>
            <a:chExt cx="315725" cy="315575"/>
          </a:xfrm>
        </p:grpSpPr>
        <p:sp>
          <p:nvSpPr>
            <p:cNvPr id="588" name="Google Shape;588;p28"/>
            <p:cNvSpPr/>
            <p:nvPr/>
          </p:nvSpPr>
          <p:spPr>
            <a:xfrm>
              <a:off x="4602463" y="1362800"/>
              <a:ext cx="303425" cy="185100"/>
            </a:xfrm>
            <a:custGeom>
              <a:rect b="b" l="l" r="r" t="t"/>
              <a:pathLst>
                <a:path extrusionOk="0" h="7404" w="12137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705338" y="1498575"/>
              <a:ext cx="98625" cy="167825"/>
            </a:xfrm>
            <a:custGeom>
              <a:rect b="b" l="l" r="r" t="t"/>
              <a:pathLst>
                <a:path extrusionOk="0" h="6713" w="3945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4775013" y="1455575"/>
              <a:ext cx="13775" cy="12200"/>
            </a:xfrm>
            <a:custGeom>
              <a:rect b="b" l="l" r="r" t="t"/>
              <a:pathLst>
                <a:path extrusionOk="0" h="488" w="551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596788" y="1356600"/>
              <a:ext cx="315725" cy="315575"/>
            </a:xfrm>
            <a:custGeom>
              <a:rect b="b" l="l" r="r" t="t"/>
              <a:pathLst>
                <a:path extrusionOk="0" h="12623" w="12629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8"/>
          <p:cNvGrpSpPr/>
          <p:nvPr/>
        </p:nvGrpSpPr>
        <p:grpSpPr>
          <a:xfrm>
            <a:off x="8415173" y="3572389"/>
            <a:ext cx="365778" cy="297855"/>
            <a:chOff x="5899913" y="4248925"/>
            <a:chExt cx="639025" cy="524300"/>
          </a:xfrm>
        </p:grpSpPr>
        <p:sp>
          <p:nvSpPr>
            <p:cNvPr id="593" name="Google Shape;593;p28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28"/>
          <p:cNvGrpSpPr/>
          <p:nvPr/>
        </p:nvGrpSpPr>
        <p:grpSpPr>
          <a:xfrm>
            <a:off x="8415179" y="2815866"/>
            <a:ext cx="365747" cy="365752"/>
            <a:chOff x="2036988" y="4249875"/>
            <a:chExt cx="525725" cy="524300"/>
          </a:xfrm>
        </p:grpSpPr>
        <p:sp>
          <p:nvSpPr>
            <p:cNvPr id="603" name="Google Shape;603;p28"/>
            <p:cNvSpPr/>
            <p:nvPr/>
          </p:nvSpPr>
          <p:spPr>
            <a:xfrm>
              <a:off x="2046938" y="4393975"/>
              <a:ext cx="505350" cy="369775"/>
            </a:xfrm>
            <a:custGeom>
              <a:rect b="b" l="l" r="r" t="t"/>
              <a:pathLst>
                <a:path extrusionOk="0" h="14791" w="20214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2129413" y="4435225"/>
              <a:ext cx="382100" cy="287300"/>
            </a:xfrm>
            <a:custGeom>
              <a:rect b="b" l="l" r="r" t="t"/>
              <a:pathLst>
                <a:path extrusionOk="0" h="11492" w="15284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2310013" y="4548050"/>
              <a:ext cx="61650" cy="72075"/>
            </a:xfrm>
            <a:custGeom>
              <a:rect b="b" l="l" r="r" t="t"/>
              <a:pathLst>
                <a:path extrusionOk="0" h="2883" w="2466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2310013" y="4310075"/>
              <a:ext cx="61650" cy="238000"/>
            </a:xfrm>
            <a:custGeom>
              <a:rect b="b" l="l" r="r" t="t"/>
              <a:pathLst>
                <a:path extrusionOk="0" h="9520" w="2466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2310013" y="4258300"/>
              <a:ext cx="61650" cy="51800"/>
            </a:xfrm>
            <a:custGeom>
              <a:rect b="b" l="l" r="r" t="t"/>
              <a:pathLst>
                <a:path extrusionOk="0" h="2072" w="2466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2197688" y="4609675"/>
              <a:ext cx="24200" cy="20675"/>
            </a:xfrm>
            <a:custGeom>
              <a:rect b="b" l="l" r="r" t="t"/>
              <a:pathLst>
                <a:path extrusionOk="0" h="827" w="968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2074438" y="4568900"/>
              <a:ext cx="23725" cy="20200"/>
            </a:xfrm>
            <a:custGeom>
              <a:rect b="b" l="l" r="r" t="t"/>
              <a:pathLst>
                <a:path extrusionOk="0" h="808" w="949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2036988" y="4249875"/>
              <a:ext cx="525725" cy="524300"/>
            </a:xfrm>
            <a:custGeom>
              <a:rect b="b" l="l" r="r" t="t"/>
              <a:pathLst>
                <a:path extrusionOk="0" h="20972" w="21029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2077738" y="4487250"/>
              <a:ext cx="20900" cy="60100"/>
            </a:xfrm>
            <a:custGeom>
              <a:rect b="b" l="l" r="r" t="t"/>
              <a:pathLst>
                <a:path extrusionOk="0" h="2404" w="836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2077738" y="4609675"/>
              <a:ext cx="20425" cy="60825"/>
            </a:xfrm>
            <a:custGeom>
              <a:rect b="b" l="l" r="r" t="t"/>
              <a:pathLst>
                <a:path extrusionOk="0" h="2433" w="817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Probabilidad  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8" name="Google Shape;618;p29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</a:t>
            </a:r>
            <a:r>
              <a:rPr lang="en">
                <a:solidFill>
                  <a:schemeClr val="accent2"/>
                </a:solidFill>
              </a:rPr>
              <a:t>rediccion: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/>
              <a:t>Nuevo_Cliente</a:t>
            </a:r>
            <a:r>
              <a:rPr lang="en" sz="1400"/>
              <a:t> = clasificador.predict()</a:t>
            </a:r>
            <a:br>
              <a:rPr lang="en" sz="1400"/>
            </a:br>
            <a:r>
              <a:rPr lang="en" sz="1400"/>
              <a:t>np.array([[0,1,1,28,668]]))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y_pred = </a:t>
            </a:r>
            <a:r>
              <a:rPr lang="en"/>
              <a:t>clasificador</a:t>
            </a:r>
            <a:r>
              <a:rPr lang="en"/>
              <a:t>.predict(clientes)</a:t>
            </a:r>
            <a:endParaRPr/>
          </a:p>
        </p:txBody>
      </p:sp>
      <p:sp>
        <p:nvSpPr>
          <p:cNvPr id="620" name="Google Shape;620;p29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BIT/IBERO.</a:t>
            </a:r>
            <a:r>
              <a:rPr lang="en">
                <a:solidFill>
                  <a:schemeClr val="lt1"/>
                </a:solidFill>
              </a:rPr>
              <a:t>OCTOBER</a:t>
            </a:r>
            <a:r>
              <a:rPr lang="en">
                <a:solidFill>
                  <a:srgbClr val="00FF00"/>
                </a:solidFill>
              </a:rPr>
              <a:t>(</a:t>
            </a:r>
            <a:r>
              <a:rPr lang="en"/>
              <a:t>2021</a:t>
            </a:r>
            <a:r>
              <a:rPr lang="en">
                <a:solidFill>
                  <a:srgbClr val="00FF00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1" name="Google Shape;621;p2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Science.html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Proyecto.py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2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24" name="Google Shape;624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5" name="Google Shape;625;p2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29"/>
          <p:cNvGrpSpPr/>
          <p:nvPr/>
        </p:nvGrpSpPr>
        <p:grpSpPr>
          <a:xfrm>
            <a:off x="2203811" y="2535292"/>
            <a:ext cx="335299" cy="365780"/>
            <a:chOff x="5453363" y="2197900"/>
            <a:chExt cx="401075" cy="440275"/>
          </a:xfrm>
        </p:grpSpPr>
        <p:sp>
          <p:nvSpPr>
            <p:cNvPr id="627" name="Google Shape;627;p29"/>
            <p:cNvSpPr/>
            <p:nvPr/>
          </p:nvSpPr>
          <p:spPr>
            <a:xfrm>
              <a:off x="5532538" y="2280700"/>
              <a:ext cx="282800" cy="292050"/>
            </a:xfrm>
            <a:custGeom>
              <a:rect b="b" l="l" r="r" t="t"/>
              <a:pathLst>
                <a:path extrusionOk="0" h="11682" w="11312">
                  <a:moveTo>
                    <a:pt x="4894" y="0"/>
                  </a:moveTo>
                  <a:cubicBezTo>
                    <a:pt x="4856" y="0"/>
                    <a:pt x="4817" y="1"/>
                    <a:pt x="4779" y="2"/>
                  </a:cubicBezTo>
                  <a:cubicBezTo>
                    <a:pt x="2238" y="77"/>
                    <a:pt x="171" y="2087"/>
                    <a:pt x="57" y="4628"/>
                  </a:cubicBezTo>
                  <a:cubicBezTo>
                    <a:pt x="0" y="5937"/>
                    <a:pt x="493" y="7226"/>
                    <a:pt x="1441" y="8155"/>
                  </a:cubicBezTo>
                  <a:cubicBezTo>
                    <a:pt x="2295" y="8989"/>
                    <a:pt x="2788" y="10127"/>
                    <a:pt x="2807" y="11341"/>
                  </a:cubicBezTo>
                  <a:lnTo>
                    <a:pt x="2807" y="11682"/>
                  </a:lnTo>
                  <a:lnTo>
                    <a:pt x="6940" y="11682"/>
                  </a:lnTo>
                  <a:lnTo>
                    <a:pt x="6940" y="11322"/>
                  </a:lnTo>
                  <a:cubicBezTo>
                    <a:pt x="6940" y="10146"/>
                    <a:pt x="7414" y="9027"/>
                    <a:pt x="8267" y="8212"/>
                  </a:cubicBezTo>
                  <a:cubicBezTo>
                    <a:pt x="11312" y="5186"/>
                    <a:pt x="9160" y="0"/>
                    <a:pt x="4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5602213" y="2572725"/>
              <a:ext cx="103375" cy="56925"/>
            </a:xfrm>
            <a:custGeom>
              <a:rect b="b" l="l" r="r" t="t"/>
              <a:pathLst>
                <a:path extrusionOk="0" h="2277" w="4135">
                  <a:moveTo>
                    <a:pt x="1" y="1"/>
                  </a:moveTo>
                  <a:lnTo>
                    <a:pt x="1" y="892"/>
                  </a:lnTo>
                  <a:cubicBezTo>
                    <a:pt x="1" y="1650"/>
                    <a:pt x="626" y="2276"/>
                    <a:pt x="1385" y="2276"/>
                  </a:cubicBezTo>
                  <a:lnTo>
                    <a:pt x="2750" y="2276"/>
                  </a:lnTo>
                  <a:cubicBezTo>
                    <a:pt x="3508" y="2276"/>
                    <a:pt x="4134" y="1650"/>
                    <a:pt x="4134" y="892"/>
                  </a:cubicBezTo>
                  <a:lnTo>
                    <a:pt x="4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5670963" y="2400650"/>
              <a:ext cx="40300" cy="34575"/>
            </a:xfrm>
            <a:custGeom>
              <a:rect b="b" l="l" r="r" t="t"/>
              <a:pathLst>
                <a:path extrusionOk="0" h="1383" w="1612">
                  <a:moveTo>
                    <a:pt x="702" y="1"/>
                  </a:moveTo>
                  <a:cubicBezTo>
                    <a:pt x="322" y="1"/>
                    <a:pt x="0" y="304"/>
                    <a:pt x="0" y="702"/>
                  </a:cubicBezTo>
                  <a:cubicBezTo>
                    <a:pt x="0" y="1111"/>
                    <a:pt x="336" y="1382"/>
                    <a:pt x="688" y="1382"/>
                  </a:cubicBezTo>
                  <a:cubicBezTo>
                    <a:pt x="859" y="1382"/>
                    <a:pt x="1033" y="1319"/>
                    <a:pt x="1176" y="1176"/>
                  </a:cubicBezTo>
                  <a:cubicBezTo>
                    <a:pt x="1612" y="740"/>
                    <a:pt x="1308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5602213" y="2400650"/>
              <a:ext cx="40325" cy="34575"/>
            </a:xfrm>
            <a:custGeom>
              <a:rect b="b" l="l" r="r" t="t"/>
              <a:pathLst>
                <a:path extrusionOk="0" h="1383" w="1613">
                  <a:moveTo>
                    <a:pt x="702" y="1"/>
                  </a:moveTo>
                  <a:cubicBezTo>
                    <a:pt x="323" y="1"/>
                    <a:pt x="1" y="304"/>
                    <a:pt x="1" y="702"/>
                  </a:cubicBezTo>
                  <a:cubicBezTo>
                    <a:pt x="1" y="1111"/>
                    <a:pt x="336" y="1382"/>
                    <a:pt x="689" y="1382"/>
                  </a:cubicBezTo>
                  <a:cubicBezTo>
                    <a:pt x="859" y="1382"/>
                    <a:pt x="1034" y="1319"/>
                    <a:pt x="1176" y="1176"/>
                  </a:cubicBezTo>
                  <a:cubicBezTo>
                    <a:pt x="1612" y="740"/>
                    <a:pt x="1309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5565238" y="2375050"/>
              <a:ext cx="19925" cy="17150"/>
            </a:xfrm>
            <a:custGeom>
              <a:rect b="b" l="l" r="r" t="t"/>
              <a:pathLst>
                <a:path extrusionOk="0" h="686" w="797">
                  <a:moveTo>
                    <a:pt x="456" y="1"/>
                  </a:moveTo>
                  <a:cubicBezTo>
                    <a:pt x="152" y="1"/>
                    <a:pt x="1" y="361"/>
                    <a:pt x="209" y="589"/>
                  </a:cubicBezTo>
                  <a:cubicBezTo>
                    <a:pt x="282" y="655"/>
                    <a:pt x="368" y="685"/>
                    <a:pt x="451" y="685"/>
                  </a:cubicBezTo>
                  <a:cubicBezTo>
                    <a:pt x="630" y="685"/>
                    <a:pt x="797" y="549"/>
                    <a:pt x="797" y="342"/>
                  </a:cubicBezTo>
                  <a:cubicBezTo>
                    <a:pt x="797" y="153"/>
                    <a:pt x="645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576613" y="2306325"/>
              <a:ext cx="88675" cy="53650"/>
            </a:xfrm>
            <a:custGeom>
              <a:rect b="b" l="l" r="r" t="t"/>
              <a:pathLst>
                <a:path extrusionOk="0" h="2146" w="3547">
                  <a:moveTo>
                    <a:pt x="3091" y="0"/>
                  </a:moveTo>
                  <a:cubicBezTo>
                    <a:pt x="1897" y="0"/>
                    <a:pt x="797" y="607"/>
                    <a:pt x="171" y="1612"/>
                  </a:cubicBezTo>
                  <a:cubicBezTo>
                    <a:pt x="1" y="1888"/>
                    <a:pt x="230" y="2146"/>
                    <a:pt x="469" y="2146"/>
                  </a:cubicBezTo>
                  <a:cubicBezTo>
                    <a:pt x="575" y="2146"/>
                    <a:pt x="683" y="2095"/>
                    <a:pt x="759" y="1972"/>
                  </a:cubicBezTo>
                  <a:cubicBezTo>
                    <a:pt x="1252" y="1176"/>
                    <a:pt x="2143" y="683"/>
                    <a:pt x="3091" y="683"/>
                  </a:cubicBezTo>
                  <a:cubicBezTo>
                    <a:pt x="3546" y="683"/>
                    <a:pt x="3546" y="0"/>
                    <a:pt x="30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5523538" y="2271700"/>
              <a:ext cx="280100" cy="366475"/>
            </a:xfrm>
            <a:custGeom>
              <a:rect b="b" l="l" r="r" t="t"/>
              <a:pathLst>
                <a:path extrusionOk="0" h="14659" w="11204">
                  <a:moveTo>
                    <a:pt x="3849" y="5500"/>
                  </a:moveTo>
                  <a:cubicBezTo>
                    <a:pt x="4039" y="5500"/>
                    <a:pt x="4191" y="5652"/>
                    <a:pt x="4191" y="5860"/>
                  </a:cubicBezTo>
                  <a:cubicBezTo>
                    <a:pt x="4191" y="6063"/>
                    <a:pt x="4022" y="6197"/>
                    <a:pt x="3848" y="6197"/>
                  </a:cubicBezTo>
                  <a:cubicBezTo>
                    <a:pt x="3761" y="6197"/>
                    <a:pt x="3672" y="6164"/>
                    <a:pt x="3603" y="6088"/>
                  </a:cubicBezTo>
                  <a:cubicBezTo>
                    <a:pt x="3394" y="5879"/>
                    <a:pt x="3546" y="5500"/>
                    <a:pt x="3849" y="5500"/>
                  </a:cubicBezTo>
                  <a:close/>
                  <a:moveTo>
                    <a:pt x="6594" y="5505"/>
                  </a:moveTo>
                  <a:cubicBezTo>
                    <a:pt x="6681" y="5505"/>
                    <a:pt x="6770" y="5539"/>
                    <a:pt x="6845" y="5614"/>
                  </a:cubicBezTo>
                  <a:cubicBezTo>
                    <a:pt x="7054" y="5822"/>
                    <a:pt x="6902" y="6202"/>
                    <a:pt x="6599" y="6202"/>
                  </a:cubicBezTo>
                  <a:cubicBezTo>
                    <a:pt x="6409" y="6202"/>
                    <a:pt x="6257" y="6050"/>
                    <a:pt x="6257" y="5860"/>
                  </a:cubicBezTo>
                  <a:cubicBezTo>
                    <a:pt x="6257" y="5644"/>
                    <a:pt x="6419" y="5505"/>
                    <a:pt x="6594" y="5505"/>
                  </a:cubicBezTo>
                  <a:close/>
                  <a:moveTo>
                    <a:pt x="5231" y="702"/>
                  </a:moveTo>
                  <a:cubicBezTo>
                    <a:pt x="9190" y="702"/>
                    <a:pt x="11203" y="5503"/>
                    <a:pt x="8362" y="8325"/>
                  </a:cubicBezTo>
                  <a:cubicBezTo>
                    <a:pt x="7471" y="9217"/>
                    <a:pt x="6959" y="10411"/>
                    <a:pt x="6940" y="11682"/>
                  </a:cubicBezTo>
                  <a:lnTo>
                    <a:pt x="6257" y="11682"/>
                  </a:lnTo>
                  <a:lnTo>
                    <a:pt x="6257" y="6884"/>
                  </a:lnTo>
                  <a:lnTo>
                    <a:pt x="6599" y="6884"/>
                  </a:lnTo>
                  <a:cubicBezTo>
                    <a:pt x="7604" y="6884"/>
                    <a:pt x="8021" y="5595"/>
                    <a:pt x="7205" y="5007"/>
                  </a:cubicBezTo>
                  <a:cubicBezTo>
                    <a:pt x="7012" y="4871"/>
                    <a:pt x="6806" y="4811"/>
                    <a:pt x="6608" y="4811"/>
                  </a:cubicBezTo>
                  <a:cubicBezTo>
                    <a:pt x="5947" y="4811"/>
                    <a:pt x="5369" y="5473"/>
                    <a:pt x="5632" y="6202"/>
                  </a:cubicBezTo>
                  <a:lnTo>
                    <a:pt x="4835" y="6202"/>
                  </a:lnTo>
                  <a:cubicBezTo>
                    <a:pt x="5083" y="5473"/>
                    <a:pt x="4502" y="4811"/>
                    <a:pt x="3849" y="4811"/>
                  </a:cubicBezTo>
                  <a:cubicBezTo>
                    <a:pt x="3653" y="4811"/>
                    <a:pt x="3450" y="4871"/>
                    <a:pt x="3261" y="5007"/>
                  </a:cubicBezTo>
                  <a:cubicBezTo>
                    <a:pt x="2446" y="5595"/>
                    <a:pt x="2844" y="6884"/>
                    <a:pt x="3849" y="6884"/>
                  </a:cubicBezTo>
                  <a:lnTo>
                    <a:pt x="4209" y="6884"/>
                  </a:lnTo>
                  <a:lnTo>
                    <a:pt x="4209" y="11701"/>
                  </a:lnTo>
                  <a:lnTo>
                    <a:pt x="3508" y="11701"/>
                  </a:lnTo>
                  <a:cubicBezTo>
                    <a:pt x="3489" y="10411"/>
                    <a:pt x="2958" y="9179"/>
                    <a:pt x="2029" y="8287"/>
                  </a:cubicBezTo>
                  <a:cubicBezTo>
                    <a:pt x="1176" y="7415"/>
                    <a:pt x="702" y="6221"/>
                    <a:pt x="758" y="5007"/>
                  </a:cubicBezTo>
                  <a:cubicBezTo>
                    <a:pt x="872" y="2637"/>
                    <a:pt x="2787" y="760"/>
                    <a:pt x="5139" y="703"/>
                  </a:cubicBezTo>
                  <a:cubicBezTo>
                    <a:pt x="5170" y="702"/>
                    <a:pt x="5201" y="702"/>
                    <a:pt x="5231" y="702"/>
                  </a:cubicBezTo>
                  <a:close/>
                  <a:moveTo>
                    <a:pt x="5556" y="6884"/>
                  </a:moveTo>
                  <a:lnTo>
                    <a:pt x="5556" y="11701"/>
                  </a:lnTo>
                  <a:lnTo>
                    <a:pt x="4873" y="11701"/>
                  </a:lnTo>
                  <a:lnTo>
                    <a:pt x="4873" y="6884"/>
                  </a:lnTo>
                  <a:close/>
                  <a:moveTo>
                    <a:pt x="6940" y="12383"/>
                  </a:moveTo>
                  <a:lnTo>
                    <a:pt x="6940" y="12933"/>
                  </a:lnTo>
                  <a:cubicBezTo>
                    <a:pt x="6940" y="13502"/>
                    <a:pt x="6466" y="13957"/>
                    <a:pt x="5897" y="13957"/>
                  </a:cubicBezTo>
                  <a:lnTo>
                    <a:pt x="4532" y="13957"/>
                  </a:lnTo>
                  <a:cubicBezTo>
                    <a:pt x="3963" y="13957"/>
                    <a:pt x="3508" y="13502"/>
                    <a:pt x="3508" y="12933"/>
                  </a:cubicBezTo>
                  <a:lnTo>
                    <a:pt x="3508" y="12383"/>
                  </a:lnTo>
                  <a:close/>
                  <a:moveTo>
                    <a:pt x="5189" y="1"/>
                  </a:moveTo>
                  <a:cubicBezTo>
                    <a:pt x="5166" y="1"/>
                    <a:pt x="5143" y="1"/>
                    <a:pt x="5120" y="1"/>
                  </a:cubicBezTo>
                  <a:cubicBezTo>
                    <a:pt x="2408" y="77"/>
                    <a:pt x="190" y="2239"/>
                    <a:pt x="57" y="4969"/>
                  </a:cubicBezTo>
                  <a:cubicBezTo>
                    <a:pt x="0" y="6391"/>
                    <a:pt x="531" y="7757"/>
                    <a:pt x="1536" y="8761"/>
                  </a:cubicBezTo>
                  <a:cubicBezTo>
                    <a:pt x="2332" y="9539"/>
                    <a:pt x="2787" y="10582"/>
                    <a:pt x="2806" y="11701"/>
                  </a:cubicBezTo>
                  <a:lnTo>
                    <a:pt x="2806" y="12933"/>
                  </a:lnTo>
                  <a:cubicBezTo>
                    <a:pt x="2806" y="13881"/>
                    <a:pt x="3584" y="14659"/>
                    <a:pt x="4532" y="14659"/>
                  </a:cubicBezTo>
                  <a:lnTo>
                    <a:pt x="5897" y="14659"/>
                  </a:lnTo>
                  <a:cubicBezTo>
                    <a:pt x="6845" y="14659"/>
                    <a:pt x="7623" y="13881"/>
                    <a:pt x="7623" y="12933"/>
                  </a:cubicBezTo>
                  <a:lnTo>
                    <a:pt x="7623" y="11682"/>
                  </a:lnTo>
                  <a:cubicBezTo>
                    <a:pt x="7623" y="10601"/>
                    <a:pt x="8078" y="9558"/>
                    <a:pt x="8855" y="8818"/>
                  </a:cubicBezTo>
                  <a:cubicBezTo>
                    <a:pt x="9822" y="7851"/>
                    <a:pt x="10372" y="6543"/>
                    <a:pt x="10372" y="5159"/>
                  </a:cubicBezTo>
                  <a:cubicBezTo>
                    <a:pt x="10372" y="2300"/>
                    <a:pt x="8040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5645363" y="2197900"/>
              <a:ext cx="17075" cy="56775"/>
            </a:xfrm>
            <a:custGeom>
              <a:rect b="b" l="l" r="r" t="t"/>
              <a:pathLst>
                <a:path extrusionOk="0" h="2271" w="683">
                  <a:moveTo>
                    <a:pt x="341" y="0"/>
                  </a:moveTo>
                  <a:cubicBezTo>
                    <a:pt x="171" y="0"/>
                    <a:pt x="0" y="119"/>
                    <a:pt x="0" y="356"/>
                  </a:cubicBezTo>
                  <a:lnTo>
                    <a:pt x="0" y="1929"/>
                  </a:lnTo>
                  <a:cubicBezTo>
                    <a:pt x="0" y="2157"/>
                    <a:pt x="171" y="2271"/>
                    <a:pt x="341" y="2271"/>
                  </a:cubicBezTo>
                  <a:cubicBezTo>
                    <a:pt x="512" y="2271"/>
                    <a:pt x="683" y="2157"/>
                    <a:pt x="683" y="1929"/>
                  </a:cubicBezTo>
                  <a:lnTo>
                    <a:pt x="683" y="356"/>
                  </a:lnTo>
                  <a:cubicBezTo>
                    <a:pt x="683" y="119"/>
                    <a:pt x="512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5752488" y="2251225"/>
              <a:ext cx="43150" cy="41500"/>
            </a:xfrm>
            <a:custGeom>
              <a:rect b="b" l="l" r="r" t="t"/>
              <a:pathLst>
                <a:path extrusionOk="0" h="1660" w="1726">
                  <a:moveTo>
                    <a:pt x="1356" y="0"/>
                  </a:moveTo>
                  <a:cubicBezTo>
                    <a:pt x="1271" y="0"/>
                    <a:pt x="1186" y="33"/>
                    <a:pt x="1119" y="100"/>
                  </a:cubicBezTo>
                  <a:lnTo>
                    <a:pt x="152" y="1067"/>
                  </a:lnTo>
                  <a:cubicBezTo>
                    <a:pt x="0" y="1200"/>
                    <a:pt x="0" y="1427"/>
                    <a:pt x="152" y="1560"/>
                  </a:cubicBezTo>
                  <a:cubicBezTo>
                    <a:pt x="218" y="1626"/>
                    <a:pt x="304" y="1659"/>
                    <a:pt x="389" y="1659"/>
                  </a:cubicBezTo>
                  <a:cubicBezTo>
                    <a:pt x="474" y="1659"/>
                    <a:pt x="560" y="1626"/>
                    <a:pt x="626" y="1560"/>
                  </a:cubicBezTo>
                  <a:lnTo>
                    <a:pt x="1593" y="593"/>
                  </a:lnTo>
                  <a:cubicBezTo>
                    <a:pt x="1726" y="441"/>
                    <a:pt x="1726" y="232"/>
                    <a:pt x="1593" y="100"/>
                  </a:cubicBezTo>
                  <a:cubicBezTo>
                    <a:pt x="1527" y="33"/>
                    <a:pt x="1441" y="0"/>
                    <a:pt x="1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5511038" y="2252025"/>
              <a:ext cx="44275" cy="40700"/>
            </a:xfrm>
            <a:custGeom>
              <a:rect b="b" l="l" r="r" t="t"/>
              <a:pathLst>
                <a:path extrusionOk="0" h="1628" w="1771">
                  <a:moveTo>
                    <a:pt x="469" y="1"/>
                  </a:moveTo>
                  <a:cubicBezTo>
                    <a:pt x="212" y="1"/>
                    <a:pt x="1" y="305"/>
                    <a:pt x="197" y="561"/>
                  </a:cubicBezTo>
                  <a:lnTo>
                    <a:pt x="1164" y="1528"/>
                  </a:lnTo>
                  <a:cubicBezTo>
                    <a:pt x="1230" y="1594"/>
                    <a:pt x="1315" y="1627"/>
                    <a:pt x="1401" y="1627"/>
                  </a:cubicBezTo>
                  <a:cubicBezTo>
                    <a:pt x="1486" y="1627"/>
                    <a:pt x="1571" y="1594"/>
                    <a:pt x="1638" y="1528"/>
                  </a:cubicBezTo>
                  <a:cubicBezTo>
                    <a:pt x="1770" y="1395"/>
                    <a:pt x="1770" y="1168"/>
                    <a:pt x="1638" y="1035"/>
                  </a:cubicBezTo>
                  <a:lnTo>
                    <a:pt x="671" y="68"/>
                  </a:lnTo>
                  <a:cubicBezTo>
                    <a:pt x="604" y="21"/>
                    <a:pt x="535" y="1"/>
                    <a:pt x="4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5797038" y="2375050"/>
              <a:ext cx="57400" cy="17100"/>
            </a:xfrm>
            <a:custGeom>
              <a:rect b="b" l="l" r="r" t="t"/>
              <a:pathLst>
                <a:path extrusionOk="0" h="684" w="2296">
                  <a:moveTo>
                    <a:pt x="456" y="1"/>
                  </a:moveTo>
                  <a:cubicBezTo>
                    <a:pt x="1" y="1"/>
                    <a:pt x="1" y="684"/>
                    <a:pt x="456" y="684"/>
                  </a:cubicBezTo>
                  <a:lnTo>
                    <a:pt x="1840" y="684"/>
                  </a:lnTo>
                  <a:cubicBezTo>
                    <a:pt x="2295" y="684"/>
                    <a:pt x="2295" y="1"/>
                    <a:pt x="1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5453363" y="2375050"/>
              <a:ext cx="57400" cy="17100"/>
            </a:xfrm>
            <a:custGeom>
              <a:rect b="b" l="l" r="r" t="t"/>
              <a:pathLst>
                <a:path extrusionOk="0" h="684" w="2296">
                  <a:moveTo>
                    <a:pt x="456" y="1"/>
                  </a:moveTo>
                  <a:cubicBezTo>
                    <a:pt x="1" y="1"/>
                    <a:pt x="1" y="684"/>
                    <a:pt x="456" y="684"/>
                  </a:cubicBezTo>
                  <a:lnTo>
                    <a:pt x="1840" y="684"/>
                  </a:lnTo>
                  <a:cubicBezTo>
                    <a:pt x="2295" y="684"/>
                    <a:pt x="2295" y="1"/>
                    <a:pt x="1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