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6" r:id="rId1"/>
  </p:sldMasterIdLst>
  <p:notesMasterIdLst>
    <p:notesMasterId r:id="rId6"/>
  </p:notesMasterIdLst>
  <p:sldIdLst>
    <p:sldId id="256" r:id="rId2"/>
    <p:sldId id="257" r:id="rId3"/>
    <p:sldId id="258" r:id="rId4"/>
    <p:sldId id="259" r:id="rId5"/>
  </p:sldIdLst>
  <p:sldSz cx="9144000" cy="5143500" type="screen16x9"/>
  <p:notesSz cx="7010400" cy="92964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05">
          <p15:clr>
            <a:srgbClr val="A4A3A4"/>
          </p15:clr>
        </p15:guide>
        <p15:guide id="2" pos="204">
          <p15:clr>
            <a:srgbClr val="A4A3A4"/>
          </p15:clr>
        </p15:guide>
        <p15:guide id="3" orient="horz" pos="531">
          <p15:clr>
            <a:srgbClr val="A4A3A4"/>
          </p15:clr>
        </p15:guide>
        <p15:guide id="4" pos="2472">
          <p15:clr>
            <a:srgbClr val="A4A3A4"/>
          </p15:clr>
        </p15:guide>
        <p15:guide id="5" pos="573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82"/>
      </p:cViewPr>
      <p:guideLst>
        <p:guide orient="horz" pos="305"/>
        <p:guide pos="204"/>
        <p:guide orient="horz" pos="531"/>
        <p:guide pos="2472"/>
        <p:guide pos="573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1"/>
            <a:ext cx="3037840" cy="464820"/>
          </a:xfrm>
          <a:prstGeom prst="rect">
            <a:avLst/>
          </a:prstGeom>
          <a:noFill/>
          <a:ln>
            <a:noFill/>
          </a:ln>
        </p:spPr>
        <p:txBody>
          <a:bodyPr spcFirstLastPara="1" wrap="square" lIns="93150" tIns="46575" rIns="93150" bIns="46575"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970938" y="1"/>
            <a:ext cx="3037840" cy="464820"/>
          </a:xfrm>
          <a:prstGeom prst="rect">
            <a:avLst/>
          </a:prstGeom>
          <a:noFill/>
          <a:ln>
            <a:noFill/>
          </a:ln>
        </p:spPr>
        <p:txBody>
          <a:bodyPr spcFirstLastPara="1" wrap="square" lIns="93150" tIns="46575" rIns="93150" bIns="46575"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406400" y="698500"/>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01040" y="4415791"/>
            <a:ext cx="5608320" cy="4183380"/>
          </a:xfrm>
          <a:prstGeom prst="rect">
            <a:avLst/>
          </a:prstGeom>
          <a:noFill/>
          <a:ln>
            <a:noFill/>
          </a:ln>
        </p:spPr>
        <p:txBody>
          <a:bodyPr spcFirstLastPara="1" wrap="square" lIns="93150" tIns="46575" rIns="93150" bIns="46575"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829967"/>
            <a:ext cx="3037840" cy="464820"/>
          </a:xfrm>
          <a:prstGeom prst="rect">
            <a:avLst/>
          </a:prstGeom>
          <a:noFill/>
          <a:ln>
            <a:noFill/>
          </a:ln>
        </p:spPr>
        <p:txBody>
          <a:bodyPr spcFirstLastPara="1" wrap="square" lIns="93150" tIns="46575" rIns="93150" bIns="46575"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970938" y="8829967"/>
            <a:ext cx="3037840" cy="464820"/>
          </a:xfrm>
          <a:prstGeom prst="rect">
            <a:avLst/>
          </a:prstGeom>
          <a:noFill/>
          <a:ln>
            <a:noFill/>
          </a:ln>
        </p:spPr>
        <p:txBody>
          <a:bodyPr spcFirstLastPara="1" wrap="square" lIns="93150" tIns="46575" rIns="93150" bIns="46575" anchor="b" anchorCtr="0">
            <a:noAutofit/>
          </a:bodyPr>
          <a:lstStyle/>
          <a:p>
            <a:pPr marL="0" marR="0" lvl="0" indent="0" algn="r" rtl="0">
              <a:spcBef>
                <a:spcPts val="0"/>
              </a:spcBef>
              <a:spcAft>
                <a:spcPts val="0"/>
              </a:spcAft>
              <a:buNone/>
            </a:pPr>
            <a:fld id="{00000000-1234-1234-1234-123412341234}" type="slidenum">
              <a:rPr lang="es-AR" sz="1200" b="0" i="0" u="none" strike="noStrike" cap="none">
                <a:solidFill>
                  <a:schemeClr val="dk1"/>
                </a:solidFill>
                <a:latin typeface="Calibri"/>
                <a:ea typeface="Calibri"/>
                <a:cs typeface="Calibri"/>
                <a:sym typeface="Calibri"/>
              </a:rPr>
              <a:t>‹Nº›</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
        <p:cNvGrpSpPr/>
        <p:nvPr/>
      </p:nvGrpSpPr>
      <p:grpSpPr>
        <a:xfrm>
          <a:off x="0" y="0"/>
          <a:ext cx="0" cy="0"/>
          <a:chOff x="0" y="0"/>
          <a:chExt cx="0" cy="0"/>
        </a:xfrm>
      </p:grpSpPr>
      <p:sp>
        <p:nvSpPr>
          <p:cNvPr id="24" name="Google Shape;24;p1:notes"/>
          <p:cNvSpPr txBox="1">
            <a:spLocks noGrp="1"/>
          </p:cNvSpPr>
          <p:nvPr>
            <p:ph type="body" idx="1"/>
          </p:nvPr>
        </p:nvSpPr>
        <p:spPr>
          <a:xfrm>
            <a:off x="701040" y="4415791"/>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5" name="Google Shape;25;p1:notes"/>
          <p:cNvSpPr>
            <a:spLocks noGrp="1" noRot="1" noChangeAspect="1"/>
          </p:cNvSpPr>
          <p:nvPr>
            <p:ph type="sldImg" idx="2"/>
          </p:nvPr>
        </p:nvSpPr>
        <p:spPr>
          <a:xfrm>
            <a:off x="406400" y="698500"/>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
        <p:cNvGrpSpPr/>
        <p:nvPr/>
      </p:nvGrpSpPr>
      <p:grpSpPr>
        <a:xfrm>
          <a:off x="0" y="0"/>
          <a:ext cx="0" cy="0"/>
          <a:chOff x="0" y="0"/>
          <a:chExt cx="0" cy="0"/>
        </a:xfrm>
      </p:grpSpPr>
      <p:sp>
        <p:nvSpPr>
          <p:cNvPr id="29" name="Google Shape;29;p2:notes"/>
          <p:cNvSpPr txBox="1">
            <a:spLocks noGrp="1"/>
          </p:cNvSpPr>
          <p:nvPr>
            <p:ph type="body" idx="1"/>
          </p:nvPr>
        </p:nvSpPr>
        <p:spPr>
          <a:xfrm>
            <a:off x="701040" y="4415791"/>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30" name="Google Shape;30;p2:notes"/>
          <p:cNvSpPr>
            <a:spLocks noGrp="1" noRot="1" noChangeAspect="1"/>
          </p:cNvSpPr>
          <p:nvPr>
            <p:ph type="sldImg" idx="2"/>
          </p:nvPr>
        </p:nvSpPr>
        <p:spPr>
          <a:xfrm>
            <a:off x="406400" y="698500"/>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
        <p:cNvGrpSpPr/>
        <p:nvPr/>
      </p:nvGrpSpPr>
      <p:grpSpPr>
        <a:xfrm>
          <a:off x="0" y="0"/>
          <a:ext cx="0" cy="0"/>
          <a:chOff x="0" y="0"/>
          <a:chExt cx="0" cy="0"/>
        </a:xfrm>
      </p:grpSpPr>
      <p:sp>
        <p:nvSpPr>
          <p:cNvPr id="29" name="Google Shape;29;p2:notes"/>
          <p:cNvSpPr txBox="1">
            <a:spLocks noGrp="1"/>
          </p:cNvSpPr>
          <p:nvPr>
            <p:ph type="body" idx="1"/>
          </p:nvPr>
        </p:nvSpPr>
        <p:spPr>
          <a:xfrm>
            <a:off x="701040" y="4415791"/>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30" name="Google Shape;30;p2:notes"/>
          <p:cNvSpPr>
            <a:spLocks noGrp="1" noRot="1" noChangeAspect="1"/>
          </p:cNvSpPr>
          <p:nvPr>
            <p:ph type="sldImg" idx="2"/>
          </p:nvPr>
        </p:nvSpPr>
        <p:spPr>
          <a:xfrm>
            <a:off x="406400" y="698500"/>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080913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
        <p:cNvGrpSpPr/>
        <p:nvPr/>
      </p:nvGrpSpPr>
      <p:grpSpPr>
        <a:xfrm>
          <a:off x="0" y="0"/>
          <a:ext cx="0" cy="0"/>
          <a:chOff x="0" y="0"/>
          <a:chExt cx="0" cy="0"/>
        </a:xfrm>
      </p:grpSpPr>
      <p:sp>
        <p:nvSpPr>
          <p:cNvPr id="29" name="Google Shape;29;p2:notes"/>
          <p:cNvSpPr txBox="1">
            <a:spLocks noGrp="1"/>
          </p:cNvSpPr>
          <p:nvPr>
            <p:ph type="body" idx="1"/>
          </p:nvPr>
        </p:nvSpPr>
        <p:spPr>
          <a:xfrm>
            <a:off x="701040" y="4415791"/>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30" name="Google Shape;30;p2:notes"/>
          <p:cNvSpPr>
            <a:spLocks noGrp="1" noRot="1" noChangeAspect="1"/>
          </p:cNvSpPr>
          <p:nvPr>
            <p:ph type="sldImg" idx="2"/>
          </p:nvPr>
        </p:nvSpPr>
        <p:spPr>
          <a:xfrm>
            <a:off x="406400" y="698500"/>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148021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866216" y="1085850"/>
            <a:ext cx="6619244" cy="2497186"/>
          </a:xfrm>
        </p:spPr>
        <p:txBody>
          <a:bodyPr anchor="b"/>
          <a:lstStyle>
            <a:lvl1pPr>
              <a:defRPr sz="54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866216" y="3583035"/>
            <a:ext cx="6619244" cy="646065"/>
          </a:xfrm>
        </p:spPr>
        <p:txBody>
          <a:bodyPr anchor="t"/>
          <a:lstStyle>
            <a:lvl1pPr marL="0" indent="0" algn="l">
              <a:buNone/>
              <a:defRPr cap="all">
                <a:solidFill>
                  <a:schemeClr val="bg2">
                    <a:lumMod val="40000"/>
                    <a:lumOff val="6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5/15/2022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extLst>
      <p:ext uri="{BB962C8B-B14F-4D97-AF65-F5344CB8AC3E}">
        <p14:creationId xmlns:p14="http://schemas.microsoft.com/office/powerpoint/2010/main" val="4244834385"/>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866217" y="3600440"/>
            <a:ext cx="6619243" cy="425054"/>
          </a:xfrm>
        </p:spPr>
        <p:txBody>
          <a:bodyPr anchor="b">
            <a:normAutofit/>
          </a:bodyPr>
          <a:lstStyle>
            <a:lvl1pPr algn="l">
              <a:defRPr sz="18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866216" y="514350"/>
            <a:ext cx="6619244" cy="27305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866217" y="4025494"/>
            <a:ext cx="6619242" cy="370284"/>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509A250-FF31-4206-8172-F9D3106AACB1}" type="datetimeFigureOut">
              <a:rPr lang="en-US" dirty="0"/>
              <a:t>5/15/2022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extLst>
      <p:ext uri="{BB962C8B-B14F-4D97-AF65-F5344CB8AC3E}">
        <p14:creationId xmlns:p14="http://schemas.microsoft.com/office/powerpoint/2010/main" val="2094827874"/>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866216" y="1085850"/>
            <a:ext cx="6619244" cy="1485900"/>
          </a:xfrm>
        </p:spPr>
        <p:txBody>
          <a:bodyPr/>
          <a:lstStyle>
            <a:lvl1pPr>
              <a:defRPr sz="3600"/>
            </a:lvl1pPr>
          </a:lstStyle>
          <a:p>
            <a:r>
              <a:rPr lang="es-ES"/>
              <a:t>Haga clic para modificar el estilo de título del patrón</a:t>
            </a:r>
            <a:endParaRPr lang="en-US" dirty="0"/>
          </a:p>
        </p:txBody>
      </p:sp>
      <p:sp>
        <p:nvSpPr>
          <p:cNvPr id="8" name="Text Placeholder 3"/>
          <p:cNvSpPr>
            <a:spLocks noGrp="1"/>
          </p:cNvSpPr>
          <p:nvPr>
            <p:ph type="body" sz="half" idx="2"/>
          </p:nvPr>
        </p:nvSpPr>
        <p:spPr>
          <a:xfrm>
            <a:off x="866216" y="2743200"/>
            <a:ext cx="6619244" cy="1771650"/>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509A250-FF31-4206-8172-F9D3106AACB1}" type="datetimeFigureOut">
              <a:rPr lang="en-US" dirty="0"/>
              <a:t>5/15/2022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extLst>
      <p:ext uri="{BB962C8B-B14F-4D97-AF65-F5344CB8AC3E}">
        <p14:creationId xmlns:p14="http://schemas.microsoft.com/office/powerpoint/2010/main" val="74676749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81101" y="1085850"/>
            <a:ext cx="5999486" cy="1742531"/>
          </a:xfrm>
        </p:spPr>
        <p:txBody>
          <a:bodyPr/>
          <a:lstStyle>
            <a:lvl1pPr>
              <a:defRPr sz="3600"/>
            </a:lvl1pPr>
          </a:lstStyle>
          <a:p>
            <a:r>
              <a:rPr lang="es-ES"/>
              <a:t>Haga clic para modificar el estilo de título del patrón</a:t>
            </a:r>
            <a:endParaRPr lang="en-US" dirty="0"/>
          </a:p>
        </p:txBody>
      </p:sp>
      <p:sp>
        <p:nvSpPr>
          <p:cNvPr id="11" name="Text Placeholder 3"/>
          <p:cNvSpPr>
            <a:spLocks noGrp="1"/>
          </p:cNvSpPr>
          <p:nvPr>
            <p:ph type="body" sz="half" idx="14"/>
          </p:nvPr>
        </p:nvSpPr>
        <p:spPr>
          <a:xfrm>
            <a:off x="1447800" y="2828380"/>
            <a:ext cx="5459737" cy="256631"/>
          </a:xfrm>
        </p:spPr>
        <p:txBody>
          <a:bodyPr vert="horz" lIns="91440" tIns="45720" rIns="91440" bIns="45720" rtlCol="0" anchor="t">
            <a:normAutofit/>
          </a:bodyPr>
          <a:lstStyle>
            <a:lvl1pPr marL="0" indent="0">
              <a:buNone/>
              <a:defRPr lang="en-US" sz="1050" b="0" i="0" kern="1200" cap="small" dirty="0">
                <a:solidFill>
                  <a:schemeClr val="bg2">
                    <a:lumMod val="40000"/>
                    <a:lumOff val="60000"/>
                  </a:schemeClr>
                </a:solidFill>
                <a:latin typeface="+mj-lt"/>
                <a:ea typeface="+mj-ea"/>
                <a:cs typeface="+mj-cs"/>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marL="0" lvl="0" indent="0">
              <a:buNone/>
            </a:pPr>
            <a:r>
              <a:rPr lang="es-ES"/>
              <a:t>Haga clic para modificar los estilos de texto del patrón</a:t>
            </a:r>
          </a:p>
        </p:txBody>
      </p:sp>
      <p:sp>
        <p:nvSpPr>
          <p:cNvPr id="10" name="Text Placeholder 3"/>
          <p:cNvSpPr>
            <a:spLocks noGrp="1"/>
          </p:cNvSpPr>
          <p:nvPr>
            <p:ph type="body" sz="half" idx="2"/>
          </p:nvPr>
        </p:nvSpPr>
        <p:spPr>
          <a:xfrm>
            <a:off x="866216" y="3262993"/>
            <a:ext cx="6619244" cy="1257300"/>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509A250-FF31-4206-8172-F9D3106AACB1}" type="datetimeFigureOut">
              <a:rPr lang="en-US" dirty="0"/>
              <a:t>5/15/2022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
        <p:nvSpPr>
          <p:cNvPr id="12" name="TextBox 11"/>
          <p:cNvSpPr txBox="1"/>
          <p:nvPr/>
        </p:nvSpPr>
        <p:spPr>
          <a:xfrm>
            <a:off x="673721" y="728440"/>
            <a:ext cx="601434" cy="1500411"/>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9150" dirty="0"/>
              <a:t>“</a:t>
            </a:r>
          </a:p>
        </p:txBody>
      </p:sp>
      <p:sp>
        <p:nvSpPr>
          <p:cNvPr id="15" name="TextBox 14"/>
          <p:cNvSpPr txBox="1"/>
          <p:nvPr/>
        </p:nvSpPr>
        <p:spPr>
          <a:xfrm>
            <a:off x="6997868" y="1960341"/>
            <a:ext cx="601434" cy="1500411"/>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9150" dirty="0"/>
              <a:t>”</a:t>
            </a:r>
          </a:p>
        </p:txBody>
      </p:sp>
    </p:spTree>
    <p:extLst>
      <p:ext uri="{BB962C8B-B14F-4D97-AF65-F5344CB8AC3E}">
        <p14:creationId xmlns:p14="http://schemas.microsoft.com/office/powerpoint/2010/main" val="342536100"/>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866216" y="2343151"/>
            <a:ext cx="6619245" cy="1239885"/>
          </a:xfrm>
        </p:spPr>
        <p:txBody>
          <a:bodyPr anchor="b"/>
          <a:lstStyle>
            <a:lvl1pPr algn="l">
              <a:defRPr sz="3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66216" y="3583036"/>
            <a:ext cx="6619244" cy="645300"/>
          </a:xfrm>
        </p:spPr>
        <p:txBody>
          <a:bodyPr anchor="t"/>
          <a:lstStyle>
            <a:lvl1pPr marL="0" indent="0" algn="l">
              <a:buNone/>
              <a:defRPr sz="1500" cap="none">
                <a:solidFill>
                  <a:schemeClr val="bg2">
                    <a:lumMod val="40000"/>
                    <a:lumOff val="6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509A250-FF31-4206-8172-F9D3106AACB1}" type="datetimeFigureOut">
              <a:rPr lang="en-US" dirty="0"/>
              <a:t>5/15/2022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extLst>
      <p:ext uri="{BB962C8B-B14F-4D97-AF65-F5344CB8AC3E}">
        <p14:creationId xmlns:p14="http://schemas.microsoft.com/office/powerpoint/2010/main" val="3657623305"/>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15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474710" y="1485900"/>
            <a:ext cx="2210150"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los estilos de texto del patrón</a:t>
            </a:r>
          </a:p>
        </p:txBody>
      </p:sp>
      <p:sp>
        <p:nvSpPr>
          <p:cNvPr id="16" name="Text Placeholder 3"/>
          <p:cNvSpPr>
            <a:spLocks noGrp="1"/>
          </p:cNvSpPr>
          <p:nvPr>
            <p:ph type="body" sz="half" idx="15"/>
          </p:nvPr>
        </p:nvSpPr>
        <p:spPr>
          <a:xfrm>
            <a:off x="489347" y="2000250"/>
            <a:ext cx="2195513"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los estilos de texto del patrón</a:t>
            </a:r>
          </a:p>
        </p:txBody>
      </p:sp>
      <p:sp>
        <p:nvSpPr>
          <p:cNvPr id="5" name="Text Placeholder 4"/>
          <p:cNvSpPr>
            <a:spLocks noGrp="1"/>
          </p:cNvSpPr>
          <p:nvPr>
            <p:ph type="body" sz="quarter" idx="3"/>
          </p:nvPr>
        </p:nvSpPr>
        <p:spPr>
          <a:xfrm>
            <a:off x="2912745" y="1485900"/>
            <a:ext cx="2202181"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los estilos de texto del patrón</a:t>
            </a:r>
          </a:p>
        </p:txBody>
      </p:sp>
      <p:sp>
        <p:nvSpPr>
          <p:cNvPr id="19" name="Text Placeholder 3"/>
          <p:cNvSpPr>
            <a:spLocks noGrp="1"/>
          </p:cNvSpPr>
          <p:nvPr>
            <p:ph type="body" sz="half" idx="16"/>
          </p:nvPr>
        </p:nvSpPr>
        <p:spPr>
          <a:xfrm>
            <a:off x="2904829" y="2000250"/>
            <a:ext cx="2210096"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los estilos de texto del patrón</a:t>
            </a:r>
          </a:p>
        </p:txBody>
      </p:sp>
      <p:sp>
        <p:nvSpPr>
          <p:cNvPr id="14" name="Text Placeholder 4"/>
          <p:cNvSpPr>
            <a:spLocks noGrp="1"/>
          </p:cNvSpPr>
          <p:nvPr>
            <p:ph type="body" sz="quarter" idx="13"/>
          </p:nvPr>
        </p:nvSpPr>
        <p:spPr>
          <a:xfrm>
            <a:off x="5343525" y="1485900"/>
            <a:ext cx="2199085"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los estilos de texto del patrón</a:t>
            </a:r>
          </a:p>
        </p:txBody>
      </p:sp>
      <p:sp>
        <p:nvSpPr>
          <p:cNvPr id="20" name="Text Placeholder 3"/>
          <p:cNvSpPr>
            <a:spLocks noGrp="1"/>
          </p:cNvSpPr>
          <p:nvPr>
            <p:ph type="body" sz="half" idx="17"/>
          </p:nvPr>
        </p:nvSpPr>
        <p:spPr>
          <a:xfrm>
            <a:off x="5343525" y="2000250"/>
            <a:ext cx="2199085"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los estilos de texto del patrón</a:t>
            </a:r>
          </a:p>
        </p:txBody>
      </p:sp>
      <p:cxnSp>
        <p:nvCxnSpPr>
          <p:cNvPr id="17" name="Straight Connector 16"/>
          <p:cNvCxnSpPr/>
          <p:nvPr/>
        </p:nvCxnSpPr>
        <p:spPr>
          <a:xfrm>
            <a:off x="2794607" y="1600200"/>
            <a:ext cx="0" cy="29718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1670" y="1600200"/>
            <a:ext cx="0" cy="297516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5/15/2022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extLst>
      <p:ext uri="{BB962C8B-B14F-4D97-AF65-F5344CB8AC3E}">
        <p14:creationId xmlns:p14="http://schemas.microsoft.com/office/powerpoint/2010/main" val="749801876"/>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15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489347" y="3188212"/>
            <a:ext cx="2205038"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los estilos de texto del patrón</a:t>
            </a:r>
          </a:p>
        </p:txBody>
      </p:sp>
      <p:sp>
        <p:nvSpPr>
          <p:cNvPr id="29" name="Picture Placeholder 2"/>
          <p:cNvSpPr>
            <a:spLocks noGrp="1" noChangeAspect="1"/>
          </p:cNvSpPr>
          <p:nvPr>
            <p:ph type="pic" idx="15"/>
          </p:nvPr>
        </p:nvSpPr>
        <p:spPr>
          <a:xfrm>
            <a:off x="489347" y="1657350"/>
            <a:ext cx="2205038"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s-ES"/>
              <a:t>Haga clic en el icono para agregar una imagen</a:t>
            </a:r>
            <a:endParaRPr lang="en-US" dirty="0"/>
          </a:p>
        </p:txBody>
      </p:sp>
      <p:sp>
        <p:nvSpPr>
          <p:cNvPr id="22" name="Text Placeholder 3"/>
          <p:cNvSpPr>
            <a:spLocks noGrp="1"/>
          </p:cNvSpPr>
          <p:nvPr>
            <p:ph type="body" sz="half" idx="18"/>
          </p:nvPr>
        </p:nvSpPr>
        <p:spPr>
          <a:xfrm>
            <a:off x="489347" y="3620409"/>
            <a:ext cx="2205038"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los estilos de texto del patrón</a:t>
            </a:r>
          </a:p>
        </p:txBody>
      </p:sp>
      <p:sp>
        <p:nvSpPr>
          <p:cNvPr id="5" name="Text Placeholder 4"/>
          <p:cNvSpPr>
            <a:spLocks noGrp="1"/>
          </p:cNvSpPr>
          <p:nvPr>
            <p:ph type="body" sz="quarter" idx="3"/>
          </p:nvPr>
        </p:nvSpPr>
        <p:spPr>
          <a:xfrm>
            <a:off x="2917032" y="3188212"/>
            <a:ext cx="2197894"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los estilos de texto del patrón</a:t>
            </a:r>
          </a:p>
        </p:txBody>
      </p:sp>
      <p:sp>
        <p:nvSpPr>
          <p:cNvPr id="30" name="Picture Placeholder 2"/>
          <p:cNvSpPr>
            <a:spLocks noGrp="1" noChangeAspect="1"/>
          </p:cNvSpPr>
          <p:nvPr>
            <p:ph type="pic" idx="21"/>
          </p:nvPr>
        </p:nvSpPr>
        <p:spPr>
          <a:xfrm>
            <a:off x="2917031" y="1657350"/>
            <a:ext cx="2197894"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s-ES"/>
              <a:t>Haga clic en el icono para agregar una imagen</a:t>
            </a:r>
            <a:endParaRPr lang="en-US" dirty="0"/>
          </a:p>
        </p:txBody>
      </p:sp>
      <p:sp>
        <p:nvSpPr>
          <p:cNvPr id="23" name="Text Placeholder 3"/>
          <p:cNvSpPr>
            <a:spLocks noGrp="1"/>
          </p:cNvSpPr>
          <p:nvPr>
            <p:ph type="body" sz="half" idx="19"/>
          </p:nvPr>
        </p:nvSpPr>
        <p:spPr>
          <a:xfrm>
            <a:off x="2916016" y="3620408"/>
            <a:ext cx="2200805"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los estilos de texto del patrón</a:t>
            </a:r>
          </a:p>
        </p:txBody>
      </p:sp>
      <p:sp>
        <p:nvSpPr>
          <p:cNvPr id="14" name="Text Placeholder 4"/>
          <p:cNvSpPr>
            <a:spLocks noGrp="1"/>
          </p:cNvSpPr>
          <p:nvPr>
            <p:ph type="body" sz="quarter" idx="13"/>
          </p:nvPr>
        </p:nvSpPr>
        <p:spPr>
          <a:xfrm>
            <a:off x="5343525" y="3188212"/>
            <a:ext cx="2199085"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los estilos de texto del patrón</a:t>
            </a:r>
          </a:p>
        </p:txBody>
      </p:sp>
      <p:sp>
        <p:nvSpPr>
          <p:cNvPr id="31" name="Picture Placeholder 2"/>
          <p:cNvSpPr>
            <a:spLocks noGrp="1" noChangeAspect="1"/>
          </p:cNvSpPr>
          <p:nvPr>
            <p:ph type="pic" idx="22"/>
          </p:nvPr>
        </p:nvSpPr>
        <p:spPr>
          <a:xfrm>
            <a:off x="5343525" y="1657350"/>
            <a:ext cx="2199085"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s-ES"/>
              <a:t>Haga clic en el icono para agregar una imagen</a:t>
            </a:r>
            <a:endParaRPr lang="en-US" dirty="0"/>
          </a:p>
        </p:txBody>
      </p:sp>
      <p:sp>
        <p:nvSpPr>
          <p:cNvPr id="24" name="Text Placeholder 3"/>
          <p:cNvSpPr>
            <a:spLocks noGrp="1"/>
          </p:cNvSpPr>
          <p:nvPr>
            <p:ph type="body" sz="half" idx="20"/>
          </p:nvPr>
        </p:nvSpPr>
        <p:spPr>
          <a:xfrm>
            <a:off x="5343432" y="3620406"/>
            <a:ext cx="2201998"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los estilos de texto del patrón</a:t>
            </a:r>
          </a:p>
        </p:txBody>
      </p:sp>
      <p:cxnSp>
        <p:nvCxnSpPr>
          <p:cNvPr id="19" name="Straight Connector 18"/>
          <p:cNvCxnSpPr/>
          <p:nvPr/>
        </p:nvCxnSpPr>
        <p:spPr>
          <a:xfrm>
            <a:off x="2794607" y="1600200"/>
            <a:ext cx="0" cy="29718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1670" y="1600200"/>
            <a:ext cx="0" cy="297516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5/15/2022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extLst>
      <p:ext uri="{BB962C8B-B14F-4D97-AF65-F5344CB8AC3E}">
        <p14:creationId xmlns:p14="http://schemas.microsoft.com/office/powerpoint/2010/main" val="1997480965"/>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nchorCtr="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5/15/2022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extLst>
      <p:ext uri="{BB962C8B-B14F-4D97-AF65-F5344CB8AC3E}">
        <p14:creationId xmlns:p14="http://schemas.microsoft.com/office/powerpoint/2010/main" val="2589503177"/>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8159" y="322660"/>
            <a:ext cx="1314451" cy="4369594"/>
          </a:xfrm>
        </p:spPr>
        <p:txBody>
          <a:bodyPr vert="eaVert" anchor="b" anchorCtr="0"/>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489348" y="665561"/>
            <a:ext cx="5567362" cy="4026693"/>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5/15/2022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extLst>
      <p:ext uri="{BB962C8B-B14F-4D97-AF65-F5344CB8AC3E}">
        <p14:creationId xmlns:p14="http://schemas.microsoft.com/office/powerpoint/2010/main" val="2707413839"/>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Diapositiva de título">
  <p:cSld name="1_Diapositiva de título">
    <p:spTree>
      <p:nvGrpSpPr>
        <p:cNvPr id="1" name="Shape 11"/>
        <p:cNvGrpSpPr/>
        <p:nvPr/>
      </p:nvGrpSpPr>
      <p:grpSpPr>
        <a:xfrm>
          <a:off x="0" y="0"/>
          <a:ext cx="0" cy="0"/>
          <a:chOff x="0" y="0"/>
          <a:chExt cx="0" cy="0"/>
        </a:xfrm>
      </p:grpSpPr>
    </p:spTree>
    <p:extLst>
      <p:ext uri="{BB962C8B-B14F-4D97-AF65-F5344CB8AC3E}">
        <p14:creationId xmlns:p14="http://schemas.microsoft.com/office/powerpoint/2010/main" val="28440425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5/15/2022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extLst>
      <p:ext uri="{BB962C8B-B14F-4D97-AF65-F5344CB8AC3E}">
        <p14:creationId xmlns:p14="http://schemas.microsoft.com/office/powerpoint/2010/main" val="3981868617"/>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866217" y="2146300"/>
            <a:ext cx="6619243" cy="1436735"/>
          </a:xfrm>
        </p:spPr>
        <p:txBody>
          <a:bodyPr anchor="b"/>
          <a:lstStyle>
            <a:lvl1pPr algn="l">
              <a:defRPr sz="3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66216" y="3583036"/>
            <a:ext cx="6619244" cy="645300"/>
          </a:xfrm>
        </p:spPr>
        <p:txBody>
          <a:bodyPr anchor="t"/>
          <a:lstStyle>
            <a:lvl1pPr marL="0" indent="0" algn="l">
              <a:buNone/>
              <a:defRPr sz="1500" cap="all">
                <a:solidFill>
                  <a:schemeClr val="bg2">
                    <a:lumMod val="40000"/>
                    <a:lumOff val="6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9796027F-7875-4030-9381-8BD8C4F21935}" type="datetimeFigureOut">
              <a:rPr lang="en-US" dirty="0"/>
              <a:t>5/15/2022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extLst>
      <p:ext uri="{BB962C8B-B14F-4D97-AF65-F5344CB8AC3E}">
        <p14:creationId xmlns:p14="http://schemas.microsoft.com/office/powerpoint/2010/main" val="4156942625"/>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827485" y="1545432"/>
            <a:ext cx="3297254" cy="3146822"/>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240870" y="1542069"/>
            <a:ext cx="3297256" cy="315018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5/15/2022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extLst>
      <p:ext uri="{BB962C8B-B14F-4D97-AF65-F5344CB8AC3E}">
        <p14:creationId xmlns:p14="http://schemas.microsoft.com/office/powerpoint/2010/main" val="102865102"/>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27485" y="1428750"/>
            <a:ext cx="3297254"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los estilos de texto del patrón</a:t>
            </a:r>
          </a:p>
        </p:txBody>
      </p:sp>
      <p:sp>
        <p:nvSpPr>
          <p:cNvPr id="4" name="Content Placeholder 3"/>
          <p:cNvSpPr>
            <a:spLocks noGrp="1"/>
          </p:cNvSpPr>
          <p:nvPr>
            <p:ph sz="half" idx="2"/>
          </p:nvPr>
        </p:nvSpPr>
        <p:spPr>
          <a:xfrm>
            <a:off x="827485" y="1885950"/>
            <a:ext cx="3297254" cy="280630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240872" y="1428750"/>
            <a:ext cx="3297254"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los estilos de texto del patrón</a:t>
            </a:r>
          </a:p>
        </p:txBody>
      </p:sp>
      <p:sp>
        <p:nvSpPr>
          <p:cNvPr id="6" name="Content Placeholder 5"/>
          <p:cNvSpPr>
            <a:spLocks noGrp="1"/>
          </p:cNvSpPr>
          <p:nvPr>
            <p:ph sz="quarter" idx="4"/>
          </p:nvPr>
        </p:nvSpPr>
        <p:spPr>
          <a:xfrm>
            <a:off x="4240872" y="1885950"/>
            <a:ext cx="3297254" cy="280630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5/15/2022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‹Nº›</a:t>
            </a:fld>
            <a:endParaRPr lang="en-US" dirty="0"/>
          </a:p>
        </p:txBody>
      </p:sp>
    </p:spTree>
    <p:extLst>
      <p:ext uri="{BB962C8B-B14F-4D97-AF65-F5344CB8AC3E}">
        <p14:creationId xmlns:p14="http://schemas.microsoft.com/office/powerpoint/2010/main" val="1993720200"/>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5/15/2022</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‹Nº›</a:t>
            </a:fld>
            <a:endParaRPr lang="en-US" dirty="0"/>
          </a:p>
        </p:txBody>
      </p:sp>
    </p:spTree>
    <p:extLst>
      <p:ext uri="{BB962C8B-B14F-4D97-AF65-F5344CB8AC3E}">
        <p14:creationId xmlns:p14="http://schemas.microsoft.com/office/powerpoint/2010/main" val="1113145135"/>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5/15/2022</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‹Nº›</a:t>
            </a:fld>
            <a:endParaRPr lang="en-US" dirty="0"/>
          </a:p>
        </p:txBody>
      </p:sp>
    </p:spTree>
    <p:extLst>
      <p:ext uri="{BB962C8B-B14F-4D97-AF65-F5344CB8AC3E}">
        <p14:creationId xmlns:p14="http://schemas.microsoft.com/office/powerpoint/2010/main" val="136879714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66215" y="1085850"/>
            <a:ext cx="2550798" cy="1085850"/>
          </a:xfrm>
        </p:spPr>
        <p:txBody>
          <a:bodyPr anchor="b"/>
          <a:lstStyle>
            <a:lvl1pPr algn="l">
              <a:defRPr sz="18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588462" y="1085850"/>
            <a:ext cx="3896998" cy="3429000"/>
          </a:xfrm>
        </p:spPr>
        <p:txBody>
          <a:bodyPr anchor="ctr">
            <a:normAutofit/>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866215" y="2346961"/>
            <a:ext cx="2550797" cy="2171699"/>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los estilos de texto del patrón</a:t>
            </a:r>
          </a:p>
        </p:txBody>
      </p:sp>
      <p:sp>
        <p:nvSpPr>
          <p:cNvPr id="7" name="Date Placeholder 4"/>
          <p:cNvSpPr>
            <a:spLocks noGrp="1"/>
          </p:cNvSpPr>
          <p:nvPr>
            <p:ph type="dt" sz="half" idx="10"/>
          </p:nvPr>
        </p:nvSpPr>
        <p:spPr/>
        <p:txBody>
          <a:bodyPr/>
          <a:lstStyle/>
          <a:p>
            <a:fld id="{4509A250-FF31-4206-8172-F9D3106AACB1}" type="datetimeFigureOut">
              <a:rPr lang="en-US" dirty="0"/>
              <a:t>5/15/2022</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extLst>
      <p:ext uri="{BB962C8B-B14F-4D97-AF65-F5344CB8AC3E}">
        <p14:creationId xmlns:p14="http://schemas.microsoft.com/office/powerpoint/2010/main" val="1829280018"/>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65430" y="1390644"/>
            <a:ext cx="3819680" cy="1181106"/>
          </a:xfrm>
        </p:spPr>
        <p:txBody>
          <a:bodyPr anchor="b">
            <a:normAutofit/>
          </a:bodyPr>
          <a:lstStyle>
            <a:lvl1pPr algn="l">
              <a:defRPr sz="27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5212160" y="857250"/>
            <a:ext cx="2400300"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866216" y="2743200"/>
            <a:ext cx="3813734" cy="1028700"/>
          </a:xfrm>
        </p:spPr>
        <p:txBody>
          <a:bodyPr>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509A250-FF31-4206-8172-F9D3106AACB1}" type="datetimeFigureOut">
              <a:rPr lang="en-US" dirty="0"/>
              <a:t>5/15/2022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extLst>
      <p:ext uri="{BB962C8B-B14F-4D97-AF65-F5344CB8AC3E}">
        <p14:creationId xmlns:p14="http://schemas.microsoft.com/office/powerpoint/2010/main" val="839497438"/>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5.png"/><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0">
            <a:extLst>
              <a:ext uri="{28A0092B-C50C-407E-A947-70E740481C1C}">
                <a14:useLocalDpi xmlns:a14="http://schemas.microsoft.com/office/drawing/2010/main" val="0"/>
              </a:ext>
            </a:extLst>
          </a:blip>
          <a:srcRect l="3613"/>
          <a:stretch/>
        </p:blipFill>
        <p:spPr>
          <a:xfrm>
            <a:off x="0" y="2002264"/>
            <a:ext cx="3027759" cy="3141236"/>
          </a:xfrm>
          <a:prstGeom prst="rect">
            <a:avLst/>
          </a:prstGeom>
        </p:spPr>
      </p:pic>
      <p:pic>
        <p:nvPicPr>
          <p:cNvPr id="7" name="Picture 6"/>
          <p:cNvPicPr>
            <a:picLocks noChangeAspect="1"/>
          </p:cNvPicPr>
          <p:nvPr/>
        </p:nvPicPr>
        <p:blipFill rotWithShape="1">
          <a:blip r:embed="rId21">
            <a:extLst>
              <a:ext uri="{28A0092B-C50C-407E-A947-70E740481C1C}">
                <a14:useLocalDpi xmlns:a14="http://schemas.microsoft.com/office/drawing/2010/main" val="0"/>
              </a:ext>
            </a:extLst>
          </a:blip>
          <a:srcRect l="35640"/>
          <a:stretch/>
        </p:blipFill>
        <p:spPr>
          <a:xfrm>
            <a:off x="0" y="2169261"/>
            <a:ext cx="1141809" cy="1774090"/>
          </a:xfrm>
          <a:prstGeom prst="rect">
            <a:avLst/>
          </a:prstGeom>
        </p:spPr>
      </p:pic>
      <p:sp>
        <p:nvSpPr>
          <p:cNvPr id="16" name="Oval 15"/>
          <p:cNvSpPr/>
          <p:nvPr/>
        </p:nvSpPr>
        <p:spPr>
          <a:xfrm>
            <a:off x="6456759" y="1257300"/>
            <a:ext cx="2114550" cy="211455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2">
            <a:extLst>
              <a:ext uri="{28A0092B-C50C-407E-A947-70E740481C1C}">
                <a14:useLocalDpi xmlns:a14="http://schemas.microsoft.com/office/drawing/2010/main" val="0"/>
              </a:ext>
            </a:extLst>
          </a:blip>
          <a:srcRect t="28813"/>
          <a:stretch/>
        </p:blipFill>
        <p:spPr>
          <a:xfrm>
            <a:off x="5999560" y="1"/>
            <a:ext cx="1202540" cy="856055"/>
          </a:xfrm>
          <a:prstGeom prst="rect">
            <a:avLst/>
          </a:prstGeom>
        </p:spPr>
      </p:pic>
      <p:pic>
        <p:nvPicPr>
          <p:cNvPr id="10" name="Picture 9"/>
          <p:cNvPicPr>
            <a:picLocks noChangeAspect="1"/>
          </p:cNvPicPr>
          <p:nvPr/>
        </p:nvPicPr>
        <p:blipFill rotWithShape="1">
          <a:blip r:embed="rId23">
            <a:extLst>
              <a:ext uri="{28A0092B-C50C-407E-A947-70E740481C1C}">
                <a14:useLocalDpi xmlns:a14="http://schemas.microsoft.com/office/drawing/2010/main" val="0"/>
              </a:ext>
            </a:extLst>
          </a:blip>
          <a:srcRect b="23320"/>
          <a:stretch/>
        </p:blipFill>
        <p:spPr>
          <a:xfrm>
            <a:off x="6454408" y="4572000"/>
            <a:ext cx="745301" cy="571500"/>
          </a:xfrm>
          <a:prstGeom prst="rect">
            <a:avLst/>
          </a:prstGeom>
        </p:spPr>
      </p:pic>
      <p:sp>
        <p:nvSpPr>
          <p:cNvPr id="14" name="Rectangle 13"/>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584" y="339538"/>
            <a:ext cx="7053542" cy="1050398"/>
          </a:xfrm>
          <a:prstGeom prst="rect">
            <a:avLst/>
          </a:prstGeom>
        </p:spPr>
        <p:txBody>
          <a:bodyPr vert="horz" lIns="91440" tIns="45720" rIns="91440" bIns="45720" rtlCol="0" anchor="t">
            <a:no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27484" y="1539689"/>
            <a:ext cx="6709906" cy="3146611"/>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rot="5400000">
            <a:off x="7616730" y="1343026"/>
            <a:ext cx="742949" cy="228599"/>
          </a:xfrm>
          <a:prstGeom prst="rect">
            <a:avLst/>
          </a:prstGeom>
        </p:spPr>
        <p:txBody>
          <a:bodyPr vert="horz" lIns="91440" tIns="45720" rIns="91440" bIns="45720" rtlCol="0" anchor="t"/>
          <a:lstStyle>
            <a:lvl1pPr algn="l">
              <a:defRPr sz="825" b="0" i="0">
                <a:solidFill>
                  <a:schemeClr val="tx1">
                    <a:tint val="75000"/>
                    <a:alpha val="60000"/>
                  </a:schemeClr>
                </a:solidFill>
              </a:defRPr>
            </a:lvl1pPr>
          </a:lstStyle>
          <a:p>
            <a:fld id="{4AAD347D-5ACD-4C99-B74B-A9C85AD731AF}" type="datetimeFigureOut">
              <a:rPr lang="en-US" dirty="0"/>
              <a:t>5/15/2022</a:t>
            </a:fld>
            <a:endParaRPr lang="en-US" dirty="0"/>
          </a:p>
        </p:txBody>
      </p:sp>
      <p:sp>
        <p:nvSpPr>
          <p:cNvPr id="5" name="Footer Placeholder 4"/>
          <p:cNvSpPr>
            <a:spLocks noGrp="1"/>
          </p:cNvSpPr>
          <p:nvPr>
            <p:ph type="ftr" sz="quarter" idx="3"/>
          </p:nvPr>
        </p:nvSpPr>
        <p:spPr>
          <a:xfrm rot="5400000">
            <a:off x="6713680" y="2418973"/>
            <a:ext cx="2894846" cy="228601"/>
          </a:xfrm>
          <a:prstGeom prst="rect">
            <a:avLst/>
          </a:prstGeom>
        </p:spPr>
        <p:txBody>
          <a:bodyPr vert="horz" lIns="91440" tIns="45720" rIns="91440" bIns="45720" rtlCol="0" anchor="b"/>
          <a:lstStyle>
            <a:lvl1pPr algn="l">
              <a:defRPr sz="825"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7764406" y="221797"/>
            <a:ext cx="628649" cy="575765"/>
          </a:xfrm>
          <a:prstGeom prst="rect">
            <a:avLst/>
          </a:prstGeom>
        </p:spPr>
        <p:txBody>
          <a:bodyPr vert="horz" lIns="91440" tIns="45720" rIns="91440" bIns="45720" rtlCol="0" anchor="b"/>
          <a:lstStyle>
            <a:lvl1pPr algn="ctr">
              <a:defRPr sz="2100" b="0" i="0">
                <a:solidFill>
                  <a:schemeClr val="tx1">
                    <a:tint val="75000"/>
                  </a:schemeClr>
                </a:solidFill>
              </a:defRPr>
            </a:lvl1pPr>
          </a:lstStyle>
          <a:p>
            <a:fld id="{D57F1E4F-1CFF-5643-939E-02111984F565}" type="slidenum">
              <a:rPr lang="en-US" dirty="0"/>
              <a:t>‹Nº›</a:t>
            </a:fld>
            <a:endParaRPr lang="en-US" dirty="0"/>
          </a:p>
        </p:txBody>
      </p:sp>
    </p:spTree>
    <p:extLst>
      <p:ext uri="{BB962C8B-B14F-4D97-AF65-F5344CB8AC3E}">
        <p14:creationId xmlns:p14="http://schemas.microsoft.com/office/powerpoint/2010/main" val="690805716"/>
      </p:ext>
    </p:extLst>
  </p:cSld>
  <p:clrMap bg1="dk1" tx1="lt1" bg2="dk2" tx2="lt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 id="2147483661" r:id="rId5"/>
    <p:sldLayoutId id="2147483662" r:id="rId6"/>
    <p:sldLayoutId id="2147483663" r:id="rId7"/>
    <p:sldLayoutId id="2147483664" r:id="rId8"/>
    <p:sldLayoutId id="2147483665" r:id="rId9"/>
    <p:sldLayoutId id="2147483666" r:id="rId10"/>
    <p:sldLayoutId id="2147483667" r:id="rId11"/>
    <p:sldLayoutId id="2147483668" r:id="rId12"/>
    <p:sldLayoutId id="2147483669" r:id="rId13"/>
    <p:sldLayoutId id="2147483670" r:id="rId14"/>
    <p:sldLayoutId id="2147483671" r:id="rId15"/>
    <p:sldLayoutId id="2147483672" r:id="rId16"/>
    <p:sldLayoutId id="2147483673" r:id="rId17"/>
    <p:sldLayoutId id="2147483674" r:id="rId18"/>
  </p:sldLayoutIdLst>
  <p:hf sldNum="0" hdr="0" ftr="0" dt="0"/>
  <p:txStyles>
    <p:titleStyle>
      <a:lvl1pPr algn="l" defTabSz="342900" rtl="0" eaLnBrk="1" latinLnBrk="0" hangingPunct="1">
        <a:spcBef>
          <a:spcPct val="0"/>
        </a:spcBef>
        <a:buNone/>
        <a:defRPr sz="315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bg2">
            <a:lumMod val="40000"/>
            <a:lumOff val="60000"/>
          </a:schemeClr>
        </a:buClr>
        <a:buSzPct val="80000"/>
        <a:buFont typeface="Wingdings 3" charset="2"/>
        <a:buChar char=""/>
        <a:defRPr sz="1500" b="0" i="0" kern="1200">
          <a:solidFill>
            <a:schemeClr val="tx1"/>
          </a:solidFill>
          <a:latin typeface="+mj-lt"/>
          <a:ea typeface="+mj-ea"/>
          <a:cs typeface="+mj-cs"/>
        </a:defRPr>
      </a:lvl1pPr>
      <a:lvl2pPr marL="557213" indent="-214313" algn="l" defTabSz="342900" rtl="0" eaLnBrk="1" latinLnBrk="0" hangingPunct="1">
        <a:spcBef>
          <a:spcPts val="750"/>
        </a:spcBef>
        <a:spcAft>
          <a:spcPts val="0"/>
        </a:spcAft>
        <a:buClr>
          <a:schemeClr val="bg2">
            <a:lumMod val="40000"/>
            <a:lumOff val="60000"/>
          </a:schemeClr>
        </a:buClr>
        <a:buSzPct val="80000"/>
        <a:buFont typeface="Wingdings 3" charset="2"/>
        <a:buChar char=""/>
        <a:defRPr sz="1350" b="0" i="0" kern="1200">
          <a:solidFill>
            <a:schemeClr val="tx1"/>
          </a:solidFill>
          <a:latin typeface="+mj-lt"/>
          <a:ea typeface="+mj-ea"/>
          <a:cs typeface="+mj-cs"/>
        </a:defRPr>
      </a:lvl2pPr>
      <a:lvl3pPr marL="8572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3pPr>
      <a:lvl4pPr marL="12001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4pPr>
      <a:lvl5pPr marL="15430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5pPr>
      <a:lvl6pPr marL="187950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6pPr>
      <a:lvl7pPr marL="22288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7pPr>
      <a:lvl8pPr marL="25717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8pPr>
      <a:lvl9pPr marL="29146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7.jp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6"/>
        <p:cNvGrpSpPr/>
        <p:nvPr/>
      </p:nvGrpSpPr>
      <p:grpSpPr>
        <a:xfrm>
          <a:off x="0" y="0"/>
          <a:ext cx="0" cy="0"/>
          <a:chOff x="0" y="0"/>
          <a:chExt cx="0" cy="0"/>
        </a:xfrm>
      </p:grpSpPr>
      <p:sp>
        <p:nvSpPr>
          <p:cNvPr id="27" name="Google Shape;27;p9"/>
          <p:cNvSpPr txBox="1"/>
          <p:nvPr/>
        </p:nvSpPr>
        <p:spPr>
          <a:xfrm>
            <a:off x="28576" y="-13512"/>
            <a:ext cx="4248600" cy="3524001"/>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FFFFFF"/>
              </a:buClr>
              <a:buSzPts val="2400"/>
              <a:buFont typeface="Arial"/>
              <a:buNone/>
            </a:pPr>
            <a:r>
              <a:rPr lang="es-AR" sz="2400" b="1" dirty="0">
                <a:solidFill>
                  <a:srgbClr val="FFFFFF"/>
                </a:solidFill>
              </a:rPr>
              <a:t>Presentación Proyecto Seguros Gonzalez</a:t>
            </a:r>
            <a:endParaRPr lang="es-AR" dirty="0"/>
          </a:p>
          <a:p>
            <a:pPr marL="0" marR="0" lvl="0" indent="0" algn="l" rtl="0">
              <a:lnSpc>
                <a:spcPct val="100000"/>
              </a:lnSpc>
              <a:spcBef>
                <a:spcPts val="0"/>
              </a:spcBef>
              <a:spcAft>
                <a:spcPts val="0"/>
              </a:spcAft>
              <a:buClr>
                <a:srgbClr val="FFFFFF"/>
              </a:buClr>
              <a:buSzPts val="2400"/>
              <a:buFont typeface="Arial"/>
              <a:buNone/>
            </a:pPr>
            <a:r>
              <a:rPr lang="es-AR" sz="2400" b="1" dirty="0">
                <a:solidFill>
                  <a:srgbClr val="FFFFFF"/>
                </a:solidFill>
              </a:rPr>
              <a:t>Curso 19130 – Data </a:t>
            </a:r>
            <a:r>
              <a:rPr lang="es-AR" sz="2400" b="1" dirty="0" err="1">
                <a:solidFill>
                  <a:srgbClr val="FFFFFF"/>
                </a:solidFill>
              </a:rPr>
              <a:t>Science</a:t>
            </a:r>
            <a:endParaRPr lang="es-AR" sz="2400" b="1" i="0" u="none" strike="noStrike" cap="none" dirty="0">
              <a:solidFill>
                <a:srgbClr val="FFFFFF"/>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2400"/>
              <a:buFont typeface="Times New Roman"/>
              <a:buNone/>
            </a:pPr>
            <a:endParaRPr sz="2400" b="0" i="0" u="none" strike="noStrike" cap="none" dirty="0">
              <a:solidFill>
                <a:srgbClr val="FFFFFF"/>
              </a:solidFill>
              <a:latin typeface="Arial"/>
              <a:ea typeface="Arial"/>
              <a:cs typeface="Arial"/>
              <a:sym typeface="Arial"/>
            </a:endParaRPr>
          </a:p>
          <a:p>
            <a:pPr marL="0" marR="0" lvl="0" indent="0" algn="l" rtl="0">
              <a:spcBef>
                <a:spcPts val="550"/>
              </a:spcBef>
              <a:spcAft>
                <a:spcPts val="0"/>
              </a:spcAft>
              <a:buNone/>
            </a:pPr>
            <a:r>
              <a:rPr lang="es-AR" sz="1100" b="1" dirty="0">
                <a:solidFill>
                  <a:schemeClr val="lt1"/>
                </a:solidFill>
                <a:latin typeface="Verdana"/>
                <a:ea typeface="Verdana"/>
                <a:cs typeface="Verdana"/>
                <a:sym typeface="Verdana"/>
              </a:rPr>
              <a:t>Alumno:</a:t>
            </a:r>
            <a:endParaRPr sz="1100" b="1" dirty="0">
              <a:solidFill>
                <a:schemeClr val="lt1"/>
              </a:solidFill>
              <a:latin typeface="Verdana"/>
              <a:ea typeface="Verdana"/>
              <a:cs typeface="Verdana"/>
              <a:sym typeface="Verdana"/>
            </a:endParaRPr>
          </a:p>
          <a:p>
            <a:pPr marL="0" marR="0" lvl="0" indent="0" algn="l" rtl="0">
              <a:spcBef>
                <a:spcPts val="550"/>
              </a:spcBef>
              <a:spcAft>
                <a:spcPts val="0"/>
              </a:spcAft>
              <a:buNone/>
            </a:pPr>
            <a:r>
              <a:rPr lang="es-AR" sz="1100" b="1" dirty="0">
                <a:solidFill>
                  <a:schemeClr val="lt1"/>
                </a:solidFill>
                <a:latin typeface="Verdana"/>
                <a:ea typeface="Verdana"/>
                <a:cs typeface="Verdana"/>
                <a:sym typeface="Verdana"/>
              </a:rPr>
              <a:t>Rodrigo Gonzalez</a:t>
            </a:r>
          </a:p>
          <a:p>
            <a:pPr marL="0" marR="0" lvl="0" indent="0" algn="l" rtl="0">
              <a:spcBef>
                <a:spcPts val="550"/>
              </a:spcBef>
              <a:spcAft>
                <a:spcPts val="0"/>
              </a:spcAft>
              <a:buNone/>
            </a:pPr>
            <a:r>
              <a:rPr lang="es-AR" sz="1100" b="1" dirty="0">
                <a:solidFill>
                  <a:schemeClr val="lt1"/>
                </a:solidFill>
                <a:latin typeface="Verdana"/>
                <a:ea typeface="Verdana"/>
                <a:sym typeface="Verdana"/>
              </a:rPr>
              <a:t>Profesor:</a:t>
            </a:r>
          </a:p>
          <a:p>
            <a:pPr>
              <a:spcBef>
                <a:spcPts val="550"/>
              </a:spcBef>
            </a:pPr>
            <a:r>
              <a:rPr lang="es-AR" sz="1100" b="1" dirty="0">
                <a:solidFill>
                  <a:schemeClr val="lt1"/>
                </a:solidFill>
                <a:latin typeface="Verdana"/>
                <a:ea typeface="Verdana"/>
              </a:rPr>
              <a:t>David Bustos </a:t>
            </a:r>
            <a:r>
              <a:rPr lang="es-AR" sz="1100" b="1" dirty="0" err="1">
                <a:solidFill>
                  <a:schemeClr val="lt1"/>
                </a:solidFill>
                <a:latin typeface="Verdana"/>
                <a:ea typeface="Verdana"/>
              </a:rPr>
              <a:t>Usta</a:t>
            </a:r>
            <a:endParaRPr sz="1100" b="1" dirty="0">
              <a:solidFill>
                <a:schemeClr val="lt1"/>
              </a:solidFill>
              <a:latin typeface="Verdana"/>
              <a:ea typeface="Verdana"/>
            </a:endParaRPr>
          </a:p>
          <a:p>
            <a:pPr marL="0" marR="0" lvl="0" indent="0" algn="l" rtl="0">
              <a:spcBef>
                <a:spcPts val="550"/>
              </a:spcBef>
              <a:spcAft>
                <a:spcPts val="0"/>
              </a:spcAft>
              <a:buNone/>
            </a:pPr>
            <a:r>
              <a:rPr lang="es-AR" sz="1100" b="1" i="0" u="none" strike="noStrike" cap="none" dirty="0">
                <a:solidFill>
                  <a:schemeClr val="lt1"/>
                </a:solidFill>
                <a:latin typeface="Verdana"/>
                <a:ea typeface="Verdana"/>
                <a:cs typeface="Verdana"/>
                <a:sym typeface="Verdana"/>
              </a:rPr>
              <a:t>Tutor:</a:t>
            </a:r>
          </a:p>
          <a:p>
            <a:pPr marL="0" marR="0" lvl="0" indent="0" algn="l" rtl="0">
              <a:spcBef>
                <a:spcPts val="550"/>
              </a:spcBef>
              <a:spcAft>
                <a:spcPts val="0"/>
              </a:spcAft>
              <a:buNone/>
            </a:pPr>
            <a:r>
              <a:rPr lang="es-AR" sz="1100" b="1" i="0" u="none" strike="noStrike" cap="none" dirty="0">
                <a:solidFill>
                  <a:schemeClr val="lt1"/>
                </a:solidFill>
                <a:latin typeface="Verdana"/>
                <a:ea typeface="Verdana"/>
                <a:cs typeface="Verdana"/>
                <a:sym typeface="Verdana"/>
              </a:rPr>
              <a:t>Corina Garrido</a:t>
            </a:r>
            <a:endParaRPr dirty="0"/>
          </a:p>
          <a:p>
            <a:pPr marL="0" marR="0" lvl="0" indent="0" algn="l" rtl="0">
              <a:spcBef>
                <a:spcPts val="550"/>
              </a:spcBef>
              <a:spcAft>
                <a:spcPts val="0"/>
              </a:spcAft>
              <a:buNone/>
            </a:pPr>
            <a:endParaRPr sz="1100" b="1" i="0" u="none" strike="noStrike" cap="none" dirty="0">
              <a:solidFill>
                <a:schemeClr val="lt1"/>
              </a:solidFill>
              <a:latin typeface="Verdana"/>
              <a:ea typeface="Verdana"/>
              <a:cs typeface="Verdana"/>
              <a:sym typeface="Verdana"/>
            </a:endParaRPr>
          </a:p>
          <a:p>
            <a:pPr marL="0" marR="0" lvl="0" indent="0" algn="l" rtl="0">
              <a:lnSpc>
                <a:spcPct val="100000"/>
              </a:lnSpc>
              <a:spcBef>
                <a:spcPts val="0"/>
              </a:spcBef>
              <a:spcAft>
                <a:spcPts val="0"/>
              </a:spcAft>
              <a:buClr>
                <a:schemeClr val="dk1"/>
              </a:buClr>
              <a:buSzPts val="1200"/>
              <a:buFont typeface="Times New Roman"/>
              <a:buNone/>
            </a:pPr>
            <a:endParaRPr sz="1200" b="0" i="0" u="none" strike="noStrike" cap="none" dirty="0">
              <a:solidFill>
                <a:srgbClr val="FFFFFF"/>
              </a:solidFill>
              <a:latin typeface="Arial"/>
              <a:ea typeface="Arial"/>
              <a:cs typeface="Arial"/>
              <a:sym typeface="Arial"/>
            </a:endParaRPr>
          </a:p>
        </p:txBody>
      </p:sp>
      <p:pic>
        <p:nvPicPr>
          <p:cNvPr id="3" name="Imagen 2" descr="Imagen que contiene Texto&#10;&#10;Descripción generada automáticamente">
            <a:extLst>
              <a:ext uri="{FF2B5EF4-FFF2-40B4-BE49-F238E27FC236}">
                <a16:creationId xmlns:a16="http://schemas.microsoft.com/office/drawing/2014/main" id="{09B4BD45-A775-4C25-8BBB-E002B31374A6}"/>
              </a:ext>
            </a:extLst>
          </p:cNvPr>
          <p:cNvPicPr>
            <a:picLocks noChangeAspect="1"/>
          </p:cNvPicPr>
          <p:nvPr/>
        </p:nvPicPr>
        <p:blipFill>
          <a:blip r:embed="rId3"/>
          <a:stretch>
            <a:fillRect/>
          </a:stretch>
        </p:blipFill>
        <p:spPr>
          <a:xfrm>
            <a:off x="3203258" y="1364455"/>
            <a:ext cx="5726430" cy="3579019"/>
          </a:xfrm>
          <a:prstGeom prst="rect">
            <a:avLst/>
          </a:prstGeom>
        </p:spPr>
      </p:pic>
      <p:pic>
        <p:nvPicPr>
          <p:cNvPr id="5" name="Imagen 4" descr="Logotipo&#10;&#10;Descripción generada automáticamente">
            <a:extLst>
              <a:ext uri="{FF2B5EF4-FFF2-40B4-BE49-F238E27FC236}">
                <a16:creationId xmlns:a16="http://schemas.microsoft.com/office/drawing/2014/main" id="{6A9F8937-4CC6-40A7-9E4A-895A14542567}"/>
              </a:ext>
            </a:extLst>
          </p:cNvPr>
          <p:cNvPicPr>
            <a:picLocks noChangeAspect="1"/>
          </p:cNvPicPr>
          <p:nvPr/>
        </p:nvPicPr>
        <p:blipFill>
          <a:blip r:embed="rId4"/>
          <a:stretch>
            <a:fillRect/>
          </a:stretch>
        </p:blipFill>
        <p:spPr>
          <a:xfrm>
            <a:off x="214312" y="3034011"/>
            <a:ext cx="2728913" cy="1265223"/>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1"/>
        <p:cNvGrpSpPr/>
        <p:nvPr/>
      </p:nvGrpSpPr>
      <p:grpSpPr>
        <a:xfrm>
          <a:off x="0" y="0"/>
          <a:ext cx="0" cy="0"/>
          <a:chOff x="0" y="0"/>
          <a:chExt cx="0" cy="0"/>
        </a:xfrm>
      </p:grpSpPr>
      <p:sp>
        <p:nvSpPr>
          <p:cNvPr id="32" name="Google Shape;32;p10"/>
          <p:cNvSpPr txBox="1"/>
          <p:nvPr/>
        </p:nvSpPr>
        <p:spPr>
          <a:xfrm>
            <a:off x="228600" y="152400"/>
            <a:ext cx="6302042" cy="6096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FFFFF"/>
              </a:buClr>
              <a:buSzPts val="2400"/>
              <a:buFont typeface="Arial"/>
              <a:buNone/>
            </a:pPr>
            <a:r>
              <a:rPr lang="es-AR" sz="2400" b="1" dirty="0">
                <a:solidFill>
                  <a:srgbClr val="FFFFFF"/>
                </a:solidFill>
              </a:rPr>
              <a:t>Objetivo</a:t>
            </a:r>
            <a:endParaRPr sz="2400" b="1" i="0" u="none" strike="noStrike" cap="none" dirty="0">
              <a:solidFill>
                <a:srgbClr val="FFFFFF"/>
              </a:solidFill>
              <a:latin typeface="Arial"/>
              <a:ea typeface="Arial"/>
              <a:cs typeface="Arial"/>
              <a:sym typeface="Arial"/>
            </a:endParaRPr>
          </a:p>
        </p:txBody>
      </p:sp>
      <p:sp>
        <p:nvSpPr>
          <p:cNvPr id="7" name="Google Shape;33;p10">
            <a:extLst>
              <a:ext uri="{FF2B5EF4-FFF2-40B4-BE49-F238E27FC236}">
                <a16:creationId xmlns:a16="http://schemas.microsoft.com/office/drawing/2014/main" id="{83ECFBC6-1043-4255-BD83-F48193C8E268}"/>
              </a:ext>
            </a:extLst>
          </p:cNvPr>
          <p:cNvSpPr txBox="1"/>
          <p:nvPr/>
        </p:nvSpPr>
        <p:spPr>
          <a:xfrm>
            <a:off x="117026" y="671936"/>
            <a:ext cx="8927400" cy="1769675"/>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just" rtl="0">
              <a:spcBef>
                <a:spcPts val="1000"/>
              </a:spcBef>
              <a:spcAft>
                <a:spcPts val="0"/>
              </a:spcAft>
              <a:buNone/>
            </a:pPr>
            <a:r>
              <a:rPr lang="es-AR" dirty="0">
                <a:solidFill>
                  <a:schemeClr val="dk2"/>
                </a:solidFill>
                <a:latin typeface="Verdana"/>
                <a:ea typeface="Verdana"/>
                <a:cs typeface="Verdana"/>
                <a:sym typeface="Verdana"/>
              </a:rPr>
              <a:t>Al tener cada vez mas clientes, queremos aprovechar los beneficios del “Machine </a:t>
            </a:r>
            <a:r>
              <a:rPr lang="es-AR" dirty="0" err="1">
                <a:solidFill>
                  <a:schemeClr val="dk2"/>
                </a:solidFill>
                <a:latin typeface="Verdana"/>
                <a:ea typeface="Verdana"/>
                <a:cs typeface="Verdana"/>
                <a:sym typeface="Verdana"/>
              </a:rPr>
              <a:t>Learning</a:t>
            </a:r>
            <a:r>
              <a:rPr lang="es-AR" dirty="0">
                <a:solidFill>
                  <a:schemeClr val="dk2"/>
                </a:solidFill>
                <a:latin typeface="Verdana"/>
                <a:ea typeface="Verdana"/>
                <a:cs typeface="Verdana"/>
                <a:sym typeface="Verdana"/>
              </a:rPr>
              <a:t>” para predecir si los clientes que ingresen nuevos, si nos generara un reclamo por un siniestro, teniendo en cuenta los datos históricos de nuestra Base de Datos. </a:t>
            </a:r>
          </a:p>
          <a:p>
            <a:pPr marL="0" marR="0" lvl="0" indent="0" algn="just" rtl="0">
              <a:spcBef>
                <a:spcPts val="1000"/>
              </a:spcBef>
              <a:spcAft>
                <a:spcPts val="0"/>
              </a:spcAft>
              <a:buNone/>
            </a:pPr>
            <a:r>
              <a:rPr lang="es-AR" dirty="0">
                <a:solidFill>
                  <a:schemeClr val="dk2"/>
                </a:solidFill>
                <a:latin typeface="Verdana"/>
                <a:ea typeface="Verdana"/>
                <a:cs typeface="Verdana"/>
                <a:sym typeface="Verdana"/>
              </a:rPr>
              <a:t>Como se trata de un problema de Clasificación, utilizaremos los algoritmos de este tipo para generar el modelo.</a:t>
            </a:r>
          </a:p>
          <a:p>
            <a:pPr marL="0" marR="0" lvl="0" indent="0" algn="just" rtl="0">
              <a:spcBef>
                <a:spcPts val="1000"/>
              </a:spcBef>
              <a:spcAft>
                <a:spcPts val="0"/>
              </a:spcAft>
              <a:buNone/>
            </a:pPr>
            <a:r>
              <a:rPr lang="es-AR" dirty="0">
                <a:solidFill>
                  <a:schemeClr val="dk2"/>
                </a:solidFill>
                <a:latin typeface="Verdana"/>
                <a:ea typeface="Verdana"/>
                <a:cs typeface="Verdana"/>
                <a:sym typeface="Verdana"/>
              </a:rPr>
              <a:t>Nuestro DS proviene de nuestra organización (</a:t>
            </a:r>
            <a:r>
              <a:rPr lang="es-AR" b="1" dirty="0" err="1">
                <a:solidFill>
                  <a:schemeClr val="dk2"/>
                </a:solidFill>
                <a:latin typeface="Verdana"/>
                <a:ea typeface="Verdana"/>
                <a:cs typeface="Verdana"/>
                <a:sym typeface="Verdana"/>
              </a:rPr>
              <a:t>First</a:t>
            </a:r>
            <a:r>
              <a:rPr lang="es-AR" b="1" dirty="0">
                <a:solidFill>
                  <a:schemeClr val="dk2"/>
                </a:solidFill>
                <a:latin typeface="Verdana"/>
                <a:ea typeface="Verdana"/>
                <a:cs typeface="Verdana"/>
                <a:sym typeface="Verdana"/>
              </a:rPr>
              <a:t> </a:t>
            </a:r>
            <a:r>
              <a:rPr lang="es-AR" b="1" dirty="0" err="1">
                <a:solidFill>
                  <a:schemeClr val="dk2"/>
                </a:solidFill>
                <a:latin typeface="Verdana"/>
                <a:ea typeface="Verdana"/>
                <a:cs typeface="Verdana"/>
                <a:sym typeface="Verdana"/>
              </a:rPr>
              <a:t>Party</a:t>
            </a:r>
            <a:r>
              <a:rPr lang="es-AR" dirty="0">
                <a:solidFill>
                  <a:schemeClr val="dk2"/>
                </a:solidFill>
                <a:latin typeface="Verdana"/>
                <a:ea typeface="Verdana"/>
                <a:cs typeface="Verdana"/>
                <a:sym typeface="Verdana"/>
              </a:rPr>
              <a:t>) y es de tipo </a:t>
            </a:r>
            <a:r>
              <a:rPr lang="es-AR" b="1" dirty="0">
                <a:solidFill>
                  <a:schemeClr val="dk2"/>
                </a:solidFill>
                <a:latin typeface="Verdana"/>
                <a:ea typeface="Verdana"/>
                <a:cs typeface="Verdana"/>
                <a:sym typeface="Verdana"/>
              </a:rPr>
              <a:t>Estructural</a:t>
            </a:r>
            <a:r>
              <a:rPr lang="es-AR" dirty="0">
                <a:solidFill>
                  <a:schemeClr val="dk2"/>
                </a:solidFill>
                <a:latin typeface="Verdana"/>
                <a:ea typeface="Verdana"/>
                <a:cs typeface="Verdana"/>
                <a:sym typeface="Verdana"/>
              </a:rPr>
              <a:t>.</a:t>
            </a:r>
          </a:p>
        </p:txBody>
      </p:sp>
      <p:sp>
        <p:nvSpPr>
          <p:cNvPr id="5" name="Google Shape;33;p10">
            <a:extLst>
              <a:ext uri="{FF2B5EF4-FFF2-40B4-BE49-F238E27FC236}">
                <a16:creationId xmlns:a16="http://schemas.microsoft.com/office/drawing/2014/main" id="{2477DD30-476A-442A-A768-61B67922F692}"/>
              </a:ext>
            </a:extLst>
          </p:cNvPr>
          <p:cNvSpPr txBox="1"/>
          <p:nvPr/>
        </p:nvSpPr>
        <p:spPr>
          <a:xfrm>
            <a:off x="117026" y="3183687"/>
            <a:ext cx="8927400" cy="995104"/>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just" rtl="0">
              <a:spcBef>
                <a:spcPts val="1000"/>
              </a:spcBef>
              <a:spcAft>
                <a:spcPts val="0"/>
              </a:spcAft>
              <a:buNone/>
            </a:pPr>
            <a:r>
              <a:rPr lang="es-AR" dirty="0">
                <a:solidFill>
                  <a:schemeClr val="dk2"/>
                </a:solidFill>
                <a:latin typeface="Verdana"/>
                <a:ea typeface="Verdana"/>
                <a:cs typeface="Verdana"/>
                <a:sym typeface="Verdana"/>
              </a:rPr>
              <a:t>Se determina que con la Base de Datos de la organización, nos alcanza para generar un modelo de entrenamiento y de Test. </a:t>
            </a:r>
          </a:p>
          <a:p>
            <a:pPr marL="0" marR="0" lvl="0" indent="0" algn="just" rtl="0">
              <a:spcBef>
                <a:spcPts val="1000"/>
              </a:spcBef>
              <a:spcAft>
                <a:spcPts val="0"/>
              </a:spcAft>
              <a:buNone/>
            </a:pPr>
            <a:r>
              <a:rPr lang="es-AR" dirty="0">
                <a:solidFill>
                  <a:schemeClr val="dk2"/>
                </a:solidFill>
                <a:latin typeface="Verdana"/>
                <a:ea typeface="Verdana"/>
                <a:cs typeface="Verdana"/>
                <a:sym typeface="Verdana"/>
              </a:rPr>
              <a:t>Se decide no utilizar ninguna otra fuente de datos para este proyecto</a:t>
            </a:r>
          </a:p>
        </p:txBody>
      </p:sp>
      <p:sp>
        <p:nvSpPr>
          <p:cNvPr id="6" name="Google Shape;32;p10">
            <a:extLst>
              <a:ext uri="{FF2B5EF4-FFF2-40B4-BE49-F238E27FC236}">
                <a16:creationId xmlns:a16="http://schemas.microsoft.com/office/drawing/2014/main" id="{F0E6F129-38FF-4ECB-8BFD-51A3D92BD969}"/>
              </a:ext>
            </a:extLst>
          </p:cNvPr>
          <p:cNvSpPr txBox="1"/>
          <p:nvPr/>
        </p:nvSpPr>
        <p:spPr>
          <a:xfrm>
            <a:off x="238123" y="2626534"/>
            <a:ext cx="8155782" cy="6096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FFFFF"/>
              </a:buClr>
              <a:buSzPts val="2400"/>
              <a:buFont typeface="Arial"/>
              <a:buNone/>
            </a:pPr>
            <a:r>
              <a:rPr lang="es-AR" sz="2400" b="1" dirty="0">
                <a:solidFill>
                  <a:srgbClr val="FFFFFF"/>
                </a:solidFill>
              </a:rPr>
              <a:t>Resultados del proceso de Data </a:t>
            </a:r>
            <a:r>
              <a:rPr lang="es-AR" sz="2400" b="1" dirty="0" err="1">
                <a:solidFill>
                  <a:srgbClr val="FFFFFF"/>
                </a:solidFill>
              </a:rPr>
              <a:t>Adquisicion</a:t>
            </a:r>
            <a:endParaRPr sz="2400" b="1" i="0" u="none" strike="noStrike" cap="none" dirty="0">
              <a:solidFill>
                <a:srgbClr val="FFFFFF"/>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1"/>
        <p:cNvGrpSpPr/>
        <p:nvPr/>
      </p:nvGrpSpPr>
      <p:grpSpPr>
        <a:xfrm>
          <a:off x="0" y="0"/>
          <a:ext cx="0" cy="0"/>
          <a:chOff x="0" y="0"/>
          <a:chExt cx="0" cy="0"/>
        </a:xfrm>
      </p:grpSpPr>
      <p:sp>
        <p:nvSpPr>
          <p:cNvPr id="32" name="Google Shape;32;p10"/>
          <p:cNvSpPr txBox="1"/>
          <p:nvPr/>
        </p:nvSpPr>
        <p:spPr>
          <a:xfrm>
            <a:off x="228599" y="-47625"/>
            <a:ext cx="6836569" cy="6096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FFFFF"/>
              </a:buClr>
              <a:buSzPts val="2400"/>
              <a:buFont typeface="Arial"/>
              <a:buNone/>
            </a:pPr>
            <a:r>
              <a:rPr lang="es-AR" sz="2400" b="1" dirty="0">
                <a:solidFill>
                  <a:srgbClr val="FFFFFF"/>
                </a:solidFill>
              </a:rPr>
              <a:t>Resultados del proceso de Data </a:t>
            </a:r>
            <a:r>
              <a:rPr lang="es-AR" sz="2400" b="1" dirty="0" err="1">
                <a:solidFill>
                  <a:srgbClr val="FFFFFF"/>
                </a:solidFill>
              </a:rPr>
              <a:t>Wrangling</a:t>
            </a:r>
            <a:endParaRPr lang="es-AR" sz="2400" b="1" i="0" u="none" strike="noStrike" cap="none" dirty="0">
              <a:solidFill>
                <a:srgbClr val="FFFFFF"/>
              </a:solidFill>
              <a:latin typeface="Arial"/>
              <a:ea typeface="Arial"/>
              <a:cs typeface="Arial"/>
              <a:sym typeface="Arial"/>
            </a:endParaRPr>
          </a:p>
        </p:txBody>
      </p:sp>
      <p:sp>
        <p:nvSpPr>
          <p:cNvPr id="7" name="Google Shape;33;p10">
            <a:extLst>
              <a:ext uri="{FF2B5EF4-FFF2-40B4-BE49-F238E27FC236}">
                <a16:creationId xmlns:a16="http://schemas.microsoft.com/office/drawing/2014/main" id="{83ECFBC6-1043-4255-BD83-F48193C8E268}"/>
              </a:ext>
            </a:extLst>
          </p:cNvPr>
          <p:cNvSpPr txBox="1"/>
          <p:nvPr/>
        </p:nvSpPr>
        <p:spPr>
          <a:xfrm>
            <a:off x="117026" y="493340"/>
            <a:ext cx="8927400" cy="1985118"/>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just" rtl="0">
              <a:spcBef>
                <a:spcPts val="1000"/>
              </a:spcBef>
              <a:spcAft>
                <a:spcPts val="0"/>
              </a:spcAft>
              <a:buNone/>
            </a:pPr>
            <a:r>
              <a:rPr lang="es-AR" dirty="0">
                <a:solidFill>
                  <a:schemeClr val="dk2"/>
                </a:solidFill>
                <a:latin typeface="Verdana"/>
                <a:ea typeface="Verdana"/>
                <a:cs typeface="Verdana"/>
                <a:sym typeface="Verdana"/>
              </a:rPr>
              <a:t>En nuestro DS, detectamos valores nulos en campos claves para nuestro modelo (SCORE), por eso determinamos generar una regla de calculo en base a los ingresos del cliente (fuertemente relacionado al Score) para determinar un Score promedio e impactar en los nulos dependiendo el rango de ingresos.</a:t>
            </a:r>
          </a:p>
          <a:p>
            <a:pPr marL="0" marR="0" lvl="0" indent="0" algn="just" rtl="0">
              <a:spcBef>
                <a:spcPts val="1000"/>
              </a:spcBef>
              <a:spcAft>
                <a:spcPts val="0"/>
              </a:spcAft>
              <a:buNone/>
            </a:pPr>
            <a:r>
              <a:rPr lang="es-AR" dirty="0">
                <a:solidFill>
                  <a:schemeClr val="dk2"/>
                </a:solidFill>
                <a:latin typeface="Verdana"/>
                <a:ea typeface="Verdana"/>
                <a:cs typeface="Verdana"/>
                <a:sym typeface="Verdana"/>
              </a:rPr>
              <a:t>El campo KILOMETRAJE también estaba en nulo algunos registros. Se utilizo para rellenar los mismos, el promedio del total de esta variable.</a:t>
            </a:r>
          </a:p>
          <a:p>
            <a:pPr marL="0" marR="0" lvl="0" indent="0" algn="just" rtl="0">
              <a:spcBef>
                <a:spcPts val="1000"/>
              </a:spcBef>
              <a:spcAft>
                <a:spcPts val="0"/>
              </a:spcAft>
              <a:buNone/>
            </a:pPr>
            <a:r>
              <a:rPr lang="es-AR" dirty="0">
                <a:solidFill>
                  <a:schemeClr val="dk2"/>
                </a:solidFill>
                <a:latin typeface="Verdana"/>
                <a:ea typeface="Verdana"/>
                <a:cs typeface="Verdana"/>
                <a:sym typeface="Verdana"/>
              </a:rPr>
              <a:t>No se encontraron registros duplicados.</a:t>
            </a:r>
          </a:p>
        </p:txBody>
      </p:sp>
      <p:sp>
        <p:nvSpPr>
          <p:cNvPr id="5" name="Google Shape;33;p10">
            <a:extLst>
              <a:ext uri="{FF2B5EF4-FFF2-40B4-BE49-F238E27FC236}">
                <a16:creationId xmlns:a16="http://schemas.microsoft.com/office/drawing/2014/main" id="{2477DD30-476A-442A-A768-61B67922F692}"/>
              </a:ext>
            </a:extLst>
          </p:cNvPr>
          <p:cNvSpPr txBox="1"/>
          <p:nvPr/>
        </p:nvSpPr>
        <p:spPr>
          <a:xfrm>
            <a:off x="117026" y="2905080"/>
            <a:ext cx="8927400" cy="2200562"/>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just" rtl="0">
              <a:spcBef>
                <a:spcPts val="1000"/>
              </a:spcBef>
              <a:spcAft>
                <a:spcPts val="0"/>
              </a:spcAft>
              <a:buNone/>
            </a:pPr>
            <a:r>
              <a:rPr lang="es-AR" dirty="0">
                <a:solidFill>
                  <a:schemeClr val="dk2"/>
                </a:solidFill>
                <a:latin typeface="Verdana"/>
                <a:ea typeface="Verdana"/>
              </a:rPr>
              <a:t>Identificamos que los valores obtenidos del Score se pueden validar como correctos, ya que el mayor % de clientes están en la mitad del grafico.</a:t>
            </a:r>
          </a:p>
          <a:p>
            <a:pPr marL="0" marR="0" lvl="0" indent="0" algn="just" rtl="0">
              <a:spcBef>
                <a:spcPts val="1000"/>
              </a:spcBef>
              <a:spcAft>
                <a:spcPts val="0"/>
              </a:spcAft>
              <a:buNone/>
            </a:pPr>
            <a:r>
              <a:rPr lang="es-AR" dirty="0">
                <a:solidFill>
                  <a:schemeClr val="dk2"/>
                </a:solidFill>
                <a:latin typeface="Verdana"/>
                <a:ea typeface="Verdana"/>
              </a:rPr>
              <a:t>Podemos chequear que la mayoría de los clientes NO tienen accidentes en su historial. Esto permitirá presumir que tiene alta probabilidad nuestra base que no usara nuestro seguro, generando menos costos.</a:t>
            </a:r>
          </a:p>
          <a:p>
            <a:pPr algn="just">
              <a:spcBef>
                <a:spcPts val="1000"/>
              </a:spcBef>
            </a:pPr>
            <a:r>
              <a:rPr lang="es-AR" dirty="0">
                <a:solidFill>
                  <a:schemeClr val="dk2"/>
                </a:solidFill>
                <a:latin typeface="Verdana"/>
                <a:ea typeface="Verdana"/>
              </a:rPr>
              <a:t>Comprobamos que nuestra base de aprendizaje con la variable dependiente que nos permitirá entrenar nuestro modelo tenemos un % equilibrado, teniendo un 68% de casos históricos que NO generaron reclamo con la compañía.</a:t>
            </a:r>
            <a:endParaRPr lang="es-AR" dirty="0">
              <a:solidFill>
                <a:schemeClr val="dk2"/>
              </a:solidFill>
              <a:latin typeface="Verdana"/>
              <a:ea typeface="Verdana"/>
              <a:sym typeface="Verdana"/>
            </a:endParaRPr>
          </a:p>
        </p:txBody>
      </p:sp>
      <p:sp>
        <p:nvSpPr>
          <p:cNvPr id="6" name="Google Shape;32;p10">
            <a:extLst>
              <a:ext uri="{FF2B5EF4-FFF2-40B4-BE49-F238E27FC236}">
                <a16:creationId xmlns:a16="http://schemas.microsoft.com/office/drawing/2014/main" id="{F0E6F129-38FF-4ECB-8BFD-51A3D92BD969}"/>
              </a:ext>
            </a:extLst>
          </p:cNvPr>
          <p:cNvSpPr txBox="1"/>
          <p:nvPr/>
        </p:nvSpPr>
        <p:spPr>
          <a:xfrm>
            <a:off x="238123" y="2390789"/>
            <a:ext cx="8155782" cy="6096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FFFFF"/>
              </a:buClr>
              <a:buSzPts val="2400"/>
              <a:buFont typeface="Arial"/>
              <a:buNone/>
            </a:pPr>
            <a:r>
              <a:rPr lang="es-AR" sz="2400" b="1" dirty="0">
                <a:solidFill>
                  <a:srgbClr val="FFFFFF"/>
                </a:solidFill>
              </a:rPr>
              <a:t>Resultados del proceso de EDA</a:t>
            </a:r>
            <a:endParaRPr sz="2400" b="1" i="0" u="none" strike="noStrike" cap="none" dirty="0">
              <a:solidFill>
                <a:srgbClr val="FFFFFF"/>
              </a:solidFill>
              <a:latin typeface="Arial"/>
              <a:ea typeface="Arial"/>
              <a:cs typeface="Arial"/>
              <a:sym typeface="Arial"/>
            </a:endParaRPr>
          </a:p>
        </p:txBody>
      </p:sp>
    </p:spTree>
    <p:extLst>
      <p:ext uri="{BB962C8B-B14F-4D97-AF65-F5344CB8AC3E}">
        <p14:creationId xmlns:p14="http://schemas.microsoft.com/office/powerpoint/2010/main" val="24916416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1"/>
        <p:cNvGrpSpPr/>
        <p:nvPr/>
      </p:nvGrpSpPr>
      <p:grpSpPr>
        <a:xfrm>
          <a:off x="0" y="0"/>
          <a:ext cx="0" cy="0"/>
          <a:chOff x="0" y="0"/>
          <a:chExt cx="0" cy="0"/>
        </a:xfrm>
      </p:grpSpPr>
      <p:sp>
        <p:nvSpPr>
          <p:cNvPr id="32" name="Google Shape;32;p10"/>
          <p:cNvSpPr txBox="1"/>
          <p:nvPr/>
        </p:nvSpPr>
        <p:spPr>
          <a:xfrm>
            <a:off x="228599" y="395292"/>
            <a:ext cx="6836569" cy="6096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FFFFF"/>
              </a:buClr>
              <a:buSzPts val="2400"/>
              <a:buFont typeface="Arial"/>
              <a:buNone/>
            </a:pPr>
            <a:r>
              <a:rPr lang="es-AR" sz="2400" b="1" dirty="0">
                <a:solidFill>
                  <a:srgbClr val="FFFFFF"/>
                </a:solidFill>
              </a:rPr>
              <a:t>Resultados del modelo de clasificación arboles de decisión</a:t>
            </a:r>
            <a:endParaRPr lang="es-AR" sz="2400" b="1" i="0" u="none" strike="noStrike" cap="none" dirty="0">
              <a:solidFill>
                <a:srgbClr val="FFFFFF"/>
              </a:solidFill>
              <a:latin typeface="Arial"/>
              <a:ea typeface="Arial"/>
              <a:cs typeface="Arial"/>
              <a:sym typeface="Arial"/>
            </a:endParaRPr>
          </a:p>
        </p:txBody>
      </p:sp>
      <p:sp>
        <p:nvSpPr>
          <p:cNvPr id="7" name="Google Shape;33;p10">
            <a:extLst>
              <a:ext uri="{FF2B5EF4-FFF2-40B4-BE49-F238E27FC236}">
                <a16:creationId xmlns:a16="http://schemas.microsoft.com/office/drawing/2014/main" id="{83ECFBC6-1043-4255-BD83-F48193C8E268}"/>
              </a:ext>
            </a:extLst>
          </p:cNvPr>
          <p:cNvSpPr txBox="1"/>
          <p:nvPr/>
        </p:nvSpPr>
        <p:spPr>
          <a:xfrm>
            <a:off x="117026" y="1050560"/>
            <a:ext cx="8927400" cy="65142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just" rtl="0">
              <a:spcBef>
                <a:spcPts val="1000"/>
              </a:spcBef>
              <a:spcAft>
                <a:spcPts val="0"/>
              </a:spcAft>
              <a:buNone/>
            </a:pPr>
            <a:r>
              <a:rPr lang="es-AR" dirty="0">
                <a:solidFill>
                  <a:schemeClr val="dk2"/>
                </a:solidFill>
                <a:latin typeface="Verdana"/>
                <a:ea typeface="Verdana"/>
                <a:cs typeface="Verdana"/>
                <a:sym typeface="Verdana"/>
              </a:rPr>
              <a:t>Se detecta un % de acierto en el set de entrenamiento de 78% y un % mas en el de </a:t>
            </a:r>
            <a:r>
              <a:rPr lang="es-AR" dirty="0" err="1">
                <a:solidFill>
                  <a:schemeClr val="dk2"/>
                </a:solidFill>
                <a:latin typeface="Verdana"/>
                <a:ea typeface="Verdana"/>
                <a:cs typeface="Verdana"/>
                <a:sym typeface="Verdana"/>
              </a:rPr>
              <a:t>Testing</a:t>
            </a:r>
            <a:r>
              <a:rPr lang="es-AR" dirty="0">
                <a:solidFill>
                  <a:schemeClr val="dk2"/>
                </a:solidFill>
                <a:latin typeface="Verdana"/>
                <a:ea typeface="Verdana"/>
                <a:cs typeface="Verdana"/>
                <a:sym typeface="Verdana"/>
              </a:rPr>
              <a:t>, siendo cuando la variable es 1, aumenta la probabilidad de acierto.</a:t>
            </a:r>
          </a:p>
        </p:txBody>
      </p:sp>
      <p:sp>
        <p:nvSpPr>
          <p:cNvPr id="5" name="Google Shape;33;p10">
            <a:extLst>
              <a:ext uri="{FF2B5EF4-FFF2-40B4-BE49-F238E27FC236}">
                <a16:creationId xmlns:a16="http://schemas.microsoft.com/office/drawing/2014/main" id="{2477DD30-476A-442A-A768-61B67922F692}"/>
              </a:ext>
            </a:extLst>
          </p:cNvPr>
          <p:cNvSpPr txBox="1"/>
          <p:nvPr/>
        </p:nvSpPr>
        <p:spPr>
          <a:xfrm>
            <a:off x="117026" y="2262140"/>
            <a:ext cx="8927400" cy="866864"/>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just" rtl="0">
              <a:spcBef>
                <a:spcPts val="1000"/>
              </a:spcBef>
              <a:spcAft>
                <a:spcPts val="0"/>
              </a:spcAft>
              <a:buNone/>
            </a:pPr>
            <a:r>
              <a:rPr lang="es-AR" dirty="0">
                <a:solidFill>
                  <a:schemeClr val="dk2"/>
                </a:solidFill>
                <a:latin typeface="Verdana"/>
                <a:ea typeface="Verdana"/>
              </a:rPr>
              <a:t>Tenemos un % de acierto mejor que el calculado en el anterior algoritmo con el </a:t>
            </a:r>
            <a:r>
              <a:rPr lang="es-AR" dirty="0" err="1">
                <a:solidFill>
                  <a:schemeClr val="dk2"/>
                </a:solidFill>
                <a:latin typeface="Verdana"/>
                <a:ea typeface="Verdana"/>
              </a:rPr>
              <a:t>arbol</a:t>
            </a:r>
            <a:r>
              <a:rPr lang="es-AR" dirty="0">
                <a:solidFill>
                  <a:schemeClr val="dk2"/>
                </a:solidFill>
                <a:latin typeface="Verdana"/>
                <a:ea typeface="Verdana"/>
              </a:rPr>
              <a:t> de </a:t>
            </a:r>
            <a:r>
              <a:rPr lang="es-AR" dirty="0" err="1">
                <a:solidFill>
                  <a:schemeClr val="dk2"/>
                </a:solidFill>
                <a:latin typeface="Verdana"/>
                <a:ea typeface="Verdana"/>
              </a:rPr>
              <a:t>decision</a:t>
            </a:r>
            <a:r>
              <a:rPr lang="es-AR" dirty="0">
                <a:solidFill>
                  <a:schemeClr val="dk2"/>
                </a:solidFill>
                <a:latin typeface="Verdana"/>
                <a:ea typeface="Verdana"/>
              </a:rPr>
              <a:t> (79%) con 100 arboles (82%). Si achicamos a 50 arboles nos da un % de 81%. Tenemos una mejor </a:t>
            </a:r>
            <a:r>
              <a:rPr lang="es-AR" dirty="0" err="1">
                <a:solidFill>
                  <a:schemeClr val="dk2"/>
                </a:solidFill>
                <a:latin typeface="Verdana"/>
                <a:ea typeface="Verdana"/>
              </a:rPr>
              <a:t>precision</a:t>
            </a:r>
            <a:r>
              <a:rPr lang="es-AR" dirty="0">
                <a:solidFill>
                  <a:schemeClr val="dk2"/>
                </a:solidFill>
                <a:latin typeface="Verdana"/>
                <a:ea typeface="Verdana"/>
              </a:rPr>
              <a:t> de acierto para la variable dependiente con resultado 0 (86%).</a:t>
            </a:r>
            <a:endParaRPr lang="es-AR" dirty="0">
              <a:solidFill>
                <a:schemeClr val="dk2"/>
              </a:solidFill>
              <a:latin typeface="Verdana"/>
              <a:ea typeface="Verdana"/>
              <a:sym typeface="Verdana"/>
            </a:endParaRPr>
          </a:p>
        </p:txBody>
      </p:sp>
      <p:sp>
        <p:nvSpPr>
          <p:cNvPr id="6" name="Google Shape;32;p10">
            <a:extLst>
              <a:ext uri="{FF2B5EF4-FFF2-40B4-BE49-F238E27FC236}">
                <a16:creationId xmlns:a16="http://schemas.microsoft.com/office/drawing/2014/main" id="{F0E6F129-38FF-4ECB-8BFD-51A3D92BD969}"/>
              </a:ext>
            </a:extLst>
          </p:cNvPr>
          <p:cNvSpPr txBox="1"/>
          <p:nvPr/>
        </p:nvSpPr>
        <p:spPr>
          <a:xfrm>
            <a:off x="238123" y="1747849"/>
            <a:ext cx="8155782" cy="6096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FFFFF"/>
              </a:buClr>
              <a:buSzPts val="2400"/>
              <a:buFont typeface="Arial"/>
              <a:buNone/>
            </a:pPr>
            <a:r>
              <a:rPr lang="es-AR" sz="2400" b="1" dirty="0">
                <a:solidFill>
                  <a:srgbClr val="FFFFFF"/>
                </a:solidFill>
              </a:rPr>
              <a:t>Resultados del modelo </a:t>
            </a:r>
            <a:r>
              <a:rPr lang="es-AR" sz="2400" b="1" dirty="0" err="1">
                <a:solidFill>
                  <a:srgbClr val="FFFFFF"/>
                </a:solidFill>
              </a:rPr>
              <a:t>Random</a:t>
            </a:r>
            <a:r>
              <a:rPr lang="es-AR" sz="2400" b="1" dirty="0">
                <a:solidFill>
                  <a:srgbClr val="FFFFFF"/>
                </a:solidFill>
              </a:rPr>
              <a:t> Forest</a:t>
            </a:r>
            <a:endParaRPr lang="es-AR" sz="2400" b="1" i="0" u="none" strike="noStrike" cap="none" dirty="0">
              <a:solidFill>
                <a:srgbClr val="FFFFFF"/>
              </a:solidFill>
              <a:latin typeface="Arial"/>
              <a:ea typeface="Arial"/>
              <a:cs typeface="Arial"/>
              <a:sym typeface="Arial"/>
            </a:endParaRPr>
          </a:p>
        </p:txBody>
      </p:sp>
    </p:spTree>
    <p:extLst>
      <p:ext uri="{BB962C8B-B14F-4D97-AF65-F5344CB8AC3E}">
        <p14:creationId xmlns:p14="http://schemas.microsoft.com/office/powerpoint/2010/main" val="391407673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188</TotalTime>
  <Words>443</Words>
  <Application>Microsoft Office PowerPoint</Application>
  <PresentationFormat>Presentación en pantalla (16:9)</PresentationFormat>
  <Paragraphs>28</Paragraphs>
  <Slides>4</Slides>
  <Notes>4</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4</vt:i4>
      </vt:variant>
    </vt:vector>
  </HeadingPairs>
  <TitlesOfParts>
    <vt:vector size="11" baseType="lpstr">
      <vt:lpstr>Arial</vt:lpstr>
      <vt:lpstr>Calibri</vt:lpstr>
      <vt:lpstr>Century Gothic</vt:lpstr>
      <vt:lpstr>Times New Roman</vt:lpstr>
      <vt:lpstr>Verdana</vt:lpstr>
      <vt:lpstr>Wingdings 3</vt:lpstr>
      <vt:lpstr>Ion</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cp:lastModifiedBy>Gonzalez, Rodrigo Ezequiel</cp:lastModifiedBy>
  <cp:revision>18</cp:revision>
  <dcterms:modified xsi:type="dcterms:W3CDTF">2022-05-16T00:41:24Z</dcterms:modified>
</cp:coreProperties>
</file>