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424786220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424786220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66093f6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f66093f6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42478622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42478622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424786220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424786220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42478622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42478622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424786220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424786220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42478622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42478622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424786220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424786220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42478622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42478622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78350" y="1493150"/>
            <a:ext cx="31197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Seminario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Flask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310300" y="2846600"/>
            <a:ext cx="2259900" cy="20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Grupo 01-Integrantes: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Andrada, Gastón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Cinel, Santiago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Joffre, Lucas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Karlen Aguirre, Esteban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450" y="1284350"/>
            <a:ext cx="1897000" cy="18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6398050" y="3506200"/>
            <a:ext cx="2479200" cy="13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Profesores: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-Castagnino,Mario Alejandro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-Torres,Juan Ignacio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2496350" y="139025"/>
            <a:ext cx="64758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SOPORTE A LA GESTIÓN DE DATOS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                        CONCLUSIÓN</a:t>
            </a:r>
            <a:endParaRPr sz="3000"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FLASK</a:t>
            </a:r>
            <a:r>
              <a:rPr lang="es" sz="1500"/>
              <a:t> es una </a:t>
            </a:r>
            <a:r>
              <a:rPr b="1" i="1" lang="es" sz="1500"/>
              <a:t>herramienta</a:t>
            </a:r>
            <a:r>
              <a:rPr b="1" i="1" lang="es" sz="1500"/>
              <a:t> poderosa</a:t>
            </a:r>
            <a:r>
              <a:rPr lang="es" sz="1500"/>
              <a:t> para del desarrollo web. Su </a:t>
            </a:r>
            <a:r>
              <a:rPr b="1" i="1" lang="es" sz="1500"/>
              <a:t>simplicidad</a:t>
            </a:r>
            <a:r>
              <a:rPr lang="es" sz="1500"/>
              <a:t> y </a:t>
            </a:r>
            <a:r>
              <a:rPr b="1" i="1" lang="es" sz="1500"/>
              <a:t>flexibilidad</a:t>
            </a:r>
            <a:r>
              <a:rPr lang="es" sz="1500"/>
              <a:t> lo convierten en la </a:t>
            </a:r>
            <a:r>
              <a:rPr b="1" i="1" lang="es" sz="1500"/>
              <a:t>opción ideal</a:t>
            </a:r>
            <a:r>
              <a:rPr lang="es" sz="1500"/>
              <a:t> para </a:t>
            </a:r>
            <a:r>
              <a:rPr b="1" i="1" lang="es" sz="1500"/>
              <a:t>proyectos pequeños y medianos</a:t>
            </a:r>
            <a:r>
              <a:rPr lang="es" sz="1500"/>
              <a:t>, permitiendo a los desarrolladores construir aplicaciones de manera rápida y eficiente.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Si bien su enfoque minimalista puede requerir </a:t>
            </a:r>
            <a:r>
              <a:rPr lang="es" sz="1500"/>
              <a:t>más</a:t>
            </a:r>
            <a:r>
              <a:rPr lang="es" sz="1500"/>
              <a:t> esfuerzo en la configuración inicial, las </a:t>
            </a:r>
            <a:r>
              <a:rPr b="1" i="1" lang="es" sz="1500"/>
              <a:t>ventajas</a:t>
            </a:r>
            <a:r>
              <a:rPr lang="es" sz="1500"/>
              <a:t> que ofrece en </a:t>
            </a:r>
            <a:r>
              <a:rPr lang="es" sz="1500"/>
              <a:t>términos</a:t>
            </a:r>
            <a:r>
              <a:rPr lang="es" sz="1500"/>
              <a:t> de </a:t>
            </a:r>
            <a:r>
              <a:rPr b="1" i="1" lang="es" sz="1500"/>
              <a:t>agilidad</a:t>
            </a:r>
            <a:r>
              <a:rPr b="1" lang="es" sz="1500"/>
              <a:t> </a:t>
            </a:r>
            <a:r>
              <a:rPr lang="es" sz="1500"/>
              <a:t>y </a:t>
            </a:r>
            <a:r>
              <a:rPr b="1" i="1" lang="es" sz="1500"/>
              <a:t>personalización</a:t>
            </a:r>
            <a:r>
              <a:rPr lang="es" sz="1500"/>
              <a:t> son significativas.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En resumen → </a:t>
            </a:r>
            <a:r>
              <a:rPr b="1" lang="es" sz="1500"/>
              <a:t>FLASK</a:t>
            </a:r>
            <a:r>
              <a:rPr lang="es" sz="1500"/>
              <a:t> es una </a:t>
            </a:r>
            <a:r>
              <a:rPr b="1" i="1" lang="es" sz="1500"/>
              <a:t>opción sólida</a:t>
            </a:r>
            <a:r>
              <a:rPr lang="es" sz="1500"/>
              <a:t> para quienes buscan un </a:t>
            </a:r>
            <a:r>
              <a:rPr b="1" i="1" lang="es" sz="1500"/>
              <a:t>framework ligero y adaptable</a:t>
            </a:r>
            <a:r>
              <a:rPr lang="es" sz="1500"/>
              <a:t>, con una </a:t>
            </a:r>
            <a:r>
              <a:rPr b="1" i="1" lang="es" sz="1500"/>
              <a:t>comunidad activa </a:t>
            </a:r>
            <a:r>
              <a:rPr lang="es" sz="1500"/>
              <a:t>que respalda su desarrollo contínuo.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2738850" y="410600"/>
            <a:ext cx="4468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        ¿Qué es Flask?</a:t>
            </a:r>
            <a:endParaRPr sz="3500"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453800" y="1324700"/>
            <a:ext cx="7038900" cy="3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-MicroFramework minimalista y flexible escrito en Python.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-Permite crear aplicaciones web rápidamente y con pocas líneas de código.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-Incluye el motor de plantillas Jinja para crear documentos HTML  de forma </a:t>
            </a:r>
            <a:r>
              <a:rPr lang="es" sz="1400"/>
              <a:t>rápida</a:t>
            </a:r>
            <a:r>
              <a:rPr lang="es" sz="1400"/>
              <a:t> y sencilla.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-Posee licencia BSD, es decir, gratuito y de código abierto.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-Posee una amplia comunidad que lo respalda.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-Ofrece validación de formularios,</a:t>
            </a:r>
            <a:r>
              <a:rPr lang="es" sz="1400"/>
              <a:t>autenticación</a:t>
            </a:r>
            <a:r>
              <a:rPr lang="es" sz="1400"/>
              <a:t> abierta, carga de archivos y muchos más.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-Samsung,Netflix,Lyft y Reddit son algunas empresas que han empleado Flask.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                   ¿Por qué Flask?</a:t>
            </a:r>
            <a:endParaRPr sz="3000"/>
          </a:p>
        </p:txBody>
      </p:sp>
      <p:sp>
        <p:nvSpPr>
          <p:cNvPr id="150" name="Google Shape;150;p15"/>
          <p:cNvSpPr txBox="1"/>
          <p:nvPr/>
        </p:nvSpPr>
        <p:spPr>
          <a:xfrm>
            <a:off x="1084800" y="1287700"/>
            <a:ext cx="19392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VENTAJAS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276550" y="1935975"/>
            <a:ext cx="3895500" cy="29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Alcance:</a:t>
            </a: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Ágil,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fácil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instalar y utilizar.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Flexibilidad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Implementación de bibliotecas externas.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Curva de Aprendizaje: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Fácil de aprender, es sencillo. Se puede utilizar para proyectos exigentes.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Código Abierto.</a:t>
            </a:r>
            <a:endParaRPr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Comunidad: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Cuenta con el apoyo de una enorme comunidad que ofrece apoyo.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5302025" y="1287700"/>
            <a:ext cx="27657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DESVENTAJAS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4796100" y="2020300"/>
            <a:ext cx="40134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Alcance: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 minimalista puede ser una desventaja. Algunas herramientas hay que instalarlas por separado.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Dependencia: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Depender de bibliotecas externas puede traer errores.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Mantenimiento: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 trasladada al usuario.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               FLASK vs DJANGO</a:t>
            </a:r>
            <a:endParaRPr sz="3000"/>
          </a:p>
        </p:txBody>
      </p:sp>
      <p:sp>
        <p:nvSpPr>
          <p:cNvPr id="159" name="Google Shape;159;p16"/>
          <p:cNvSpPr txBox="1"/>
          <p:nvPr/>
        </p:nvSpPr>
        <p:spPr>
          <a:xfrm>
            <a:off x="1084800" y="1287700"/>
            <a:ext cx="19392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FLASK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276550" y="1935975"/>
            <a:ext cx="3895500" cy="29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Microframework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Escalable, pero requiere más configuración manual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Arquitectura: Modular, basada en extensiones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Funcionalidades incluidas: Solo lo básico (routing, WS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5302025" y="1287700"/>
            <a:ext cx="27657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DJANGO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4796100" y="2020300"/>
            <a:ext cx="40134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Framework completo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Escalable con herramientas integradas y soporte automático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Arquitectura: Estructura predefinida con muchas funcionalidades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Funcionalidades: Incluye ORM, autenticación, administración, etc.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               FLASK vs DJANGO</a:t>
            </a:r>
            <a:endParaRPr sz="3000"/>
          </a:p>
        </p:txBody>
      </p:sp>
      <p:sp>
        <p:nvSpPr>
          <p:cNvPr id="168" name="Google Shape;168;p17"/>
          <p:cNvSpPr txBox="1"/>
          <p:nvPr/>
        </p:nvSpPr>
        <p:spPr>
          <a:xfrm>
            <a:off x="1084800" y="1287700"/>
            <a:ext cx="19392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FLASK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276550" y="1935975"/>
            <a:ext cx="3895500" cy="29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ORM: No incluye por defecto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Rendimiento: Alto para aplicaciones simples o microservicios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Flexibilidad: Alta; el desarrollador elige las herramientas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Gestión</a:t>
            </a: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BD: Manual con herramientas externas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5302025" y="1287700"/>
            <a:ext cx="27657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DJANGO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4796100" y="2020300"/>
            <a:ext cx="40134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Incluye ORM propio con soporte para </a:t>
            </a: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múltiples</a:t>
            </a: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bases de datos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Rendimiento: Optimizado para aplicaciones grandes y complejas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Flexibilidad: Menor; estructura y componentes predeterminados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Gestión de BD: Automática con sistema de migraciones integrado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               FLASK vs DJANGO</a:t>
            </a:r>
            <a:endParaRPr sz="3000"/>
          </a:p>
        </p:txBody>
      </p:sp>
      <p:sp>
        <p:nvSpPr>
          <p:cNvPr id="177" name="Google Shape;177;p18"/>
          <p:cNvSpPr txBox="1"/>
          <p:nvPr/>
        </p:nvSpPr>
        <p:spPr>
          <a:xfrm>
            <a:off x="1084800" y="1287700"/>
            <a:ext cx="19392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FLASK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276550" y="1935975"/>
            <a:ext cx="3895500" cy="29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Ecosistema: Menor, pero con muchas extensiones disponibles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Comunidad: Activa, con </a:t>
            </a: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enfoque</a:t>
            </a: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en simplicidad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Casos de Uso: APIs, microservicios, aplicaciones pequeñas a medianas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5302025" y="1287700"/>
            <a:ext cx="27657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DJANGO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4796100" y="2020300"/>
            <a:ext cx="40134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Ecosistema: Grande y maduro, con muchas aplicaciones preconstruidas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Comunidad: Grande, bien establecida, con excelente documentación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Casos de Uso: Aplicaciones complejas, comercio electrónico, CMS, aplicaciones empresariales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            </a:t>
            </a:r>
            <a:r>
              <a:rPr lang="es" sz="3000"/>
              <a:t>DEMANDA LABORAL</a:t>
            </a:r>
            <a:endParaRPr sz="3000"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LinkedIn</a:t>
            </a:r>
            <a:r>
              <a:rPr lang="es"/>
              <a:t> → </a:t>
            </a:r>
            <a:r>
              <a:rPr b="1" i="1" lang="es" sz="1500" u="sng"/>
              <a:t>175 empleos</a:t>
            </a:r>
            <a:r>
              <a:rPr lang="es" sz="1500"/>
              <a:t> que buscan experimentados en flask. Puede parecer poco pero…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Si comparamos con su contraparte, Django, que tenía aproximadamente 180 empleos, logramos concluir que la demanda es bastante grande para el objetivo que se busca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            DEMANDA LABORAL</a:t>
            </a:r>
            <a:endParaRPr sz="3000"/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Además</a:t>
            </a:r>
            <a:r>
              <a:rPr b="1" lang="es" sz="2000"/>
              <a:t> → </a:t>
            </a:r>
            <a:r>
              <a:rPr lang="es" sz="1500"/>
              <a:t>Sabiendo que es un microframework, es </a:t>
            </a:r>
            <a:r>
              <a:rPr b="1" lang="es" sz="1500"/>
              <a:t>muy popular</a:t>
            </a:r>
            <a:r>
              <a:rPr lang="es" sz="1500"/>
              <a:t> entre </a:t>
            </a:r>
            <a:r>
              <a:rPr lang="es" sz="1500"/>
              <a:t>los </a:t>
            </a:r>
            <a:r>
              <a:rPr b="1" lang="es" sz="1500"/>
              <a:t>desarrolladores full-stack</a:t>
            </a:r>
            <a:r>
              <a:rPr lang="es" sz="1500"/>
              <a:t> ya que pueden manejar tanto el frontend como el backend.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También es </a:t>
            </a:r>
            <a:r>
              <a:rPr b="1" i="1" lang="es" sz="1500" u="sng"/>
              <a:t>ideal para las startups</a:t>
            </a:r>
            <a:r>
              <a:rPr lang="es" sz="1500"/>
              <a:t> debido a su simplicidad y flexibilidad por lo que las empresas lo buscan ya que con flask pueden crear un prototipo rápidamente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Debido a esto pudimos concluir que… </a:t>
            </a:r>
            <a:r>
              <a:rPr b="1" lang="es" sz="1500"/>
              <a:t>FLASK</a:t>
            </a:r>
            <a:r>
              <a:rPr lang="es" sz="1500"/>
              <a:t> es una herramienta con </a:t>
            </a:r>
            <a:r>
              <a:rPr b="1" lang="es" sz="1500"/>
              <a:t>GRAN DEMANDA LABORAL</a:t>
            </a:r>
            <a:endParaRPr b="1"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                        </a:t>
            </a:r>
            <a:r>
              <a:rPr lang="es" sz="3000"/>
              <a:t>Live Demo</a:t>
            </a:r>
            <a:endParaRPr sz="3000"/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